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7"/>
  </p:notesMasterIdLst>
  <p:sldIdLst>
    <p:sldId id="282" r:id="rId3"/>
    <p:sldId id="297" r:id="rId4"/>
    <p:sldId id="266" r:id="rId5"/>
    <p:sldId id="299" r:id="rId6"/>
    <p:sldId id="283" r:id="rId7"/>
    <p:sldId id="284" r:id="rId8"/>
    <p:sldId id="286" r:id="rId9"/>
    <p:sldId id="300" r:id="rId10"/>
    <p:sldId id="302" r:id="rId11"/>
    <p:sldId id="296" r:id="rId12"/>
    <p:sldId id="303" r:id="rId13"/>
    <p:sldId id="291" r:id="rId14"/>
    <p:sldId id="301" r:id="rId15"/>
    <p:sldId id="29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0231" autoAdjust="0"/>
  </p:normalViewPr>
  <p:slideViewPr>
    <p:cSldViewPr>
      <p:cViewPr varScale="1">
        <p:scale>
          <a:sx n="57" d="100"/>
          <a:sy n="57" d="100"/>
        </p:scale>
        <p:origin x="153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41C6-1C5E-46E6-ACB2-582B16A315E4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CE09-FC37-4AE5-B865-19B560BF7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4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AF681-2D79-49A8-B418-CCFB3CC4C29D}" type="slidenum">
              <a:rPr lang="vi-VN" smtClean="0">
                <a:solidFill>
                  <a:prstClr val="black"/>
                </a:solidFill>
              </a:rPr>
              <a:pPr/>
              <a:t>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9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5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3B59-5F91-4703-A969-0475FA7E3B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8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9861-3CB1-46BF-9C23-6C8175FFA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2CEE2-B6CD-43A0-885C-43EE0024DD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6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D8ED1-A6F3-4093-9B4B-B6FE213521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1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D4D4-2456-45DB-8E77-72CEFDC8C7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04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8BF3-8C30-4137-B3D3-5E75A6C0CE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4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A937-000F-455D-9511-D31C375D1F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9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9AD97-90E4-4B56-A5FE-8CAFFDFDB7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0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A2F5-16BB-4BEE-B370-C626F3E12E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0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820D5-1D4F-4AE8-945B-3B1832F8DE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4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76EB0-EB3C-4176-B02A-823218DCF1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9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0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5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8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3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7E5A5-6A29-4A4C-A3DF-726AA21D8D8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051"/>
          <p:cNvSpPr>
            <a:spLocks/>
          </p:cNvSpPr>
          <p:nvPr/>
        </p:nvSpPr>
        <p:spPr bwMode="auto">
          <a:xfrm>
            <a:off x="838200" y="2114550"/>
            <a:ext cx="7620000" cy="1314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kern="10" dirty="0"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</a:gradFill>
                <a:effectLst>
                  <a:outerShdw sy="5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CÁC THẦY CÔ GIÁO VỀ DỰ  GIỜ THĂM LỚP </a:t>
            </a:r>
          </a:p>
        </p:txBody>
      </p:sp>
      <p:pic>
        <p:nvPicPr>
          <p:cNvPr id="7174" name="Picture 205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80" y="3702844"/>
            <a:ext cx="7337820" cy="193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2054"/>
          <p:cNvSpPr>
            <a:spLocks noChangeAspect="1"/>
          </p:cNvSpPr>
          <p:nvPr/>
        </p:nvSpPr>
        <p:spPr bwMode="auto">
          <a:xfrm>
            <a:off x="1251347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</a:pPr>
            <a:endParaRPr lang="en-US" altLang="en-US" sz="135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6196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862"/>
            <a:ext cx="8496510" cy="3386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429000"/>
            <a:ext cx="3733800" cy="3358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2" b="17043"/>
          <a:stretch>
            <a:fillRect/>
          </a:stretch>
        </p:blipFill>
        <p:spPr bwMode="auto">
          <a:xfrm>
            <a:off x="457200" y="3429000"/>
            <a:ext cx="368384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398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D:\100ANDRO\DCIM\IMG_20161013_115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4" r="7584" b="7564"/>
          <a:stretch>
            <a:fillRect/>
          </a:stretch>
        </p:blipFill>
        <p:spPr bwMode="auto">
          <a:xfrm>
            <a:off x="152399" y="152400"/>
            <a:ext cx="422910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D:\100ANDRO\DCIM\IMG_20161013_1151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/>
          <a:stretch>
            <a:fillRect/>
          </a:stretch>
        </p:blipFill>
        <p:spPr bwMode="auto">
          <a:xfrm>
            <a:off x="4724400" y="228600"/>
            <a:ext cx="433662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D:\100ANDRO\DCIM\IMG_20161013_1152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"/>
          <a:stretch>
            <a:fillRect/>
          </a:stretch>
        </p:blipFill>
        <p:spPr bwMode="auto">
          <a:xfrm>
            <a:off x="152400" y="3886200"/>
            <a:ext cx="331166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D:\100ANDRO\DCIM\IMG_20161013_1153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3581400"/>
            <a:ext cx="2025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D:\100ANDRO\DCIM\IMG_20161013_1151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330838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429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0"/>
            <a:ext cx="2895600" cy="3429000"/>
          </a:xfrm>
          <a:prstGeom prst="rect">
            <a:avLst/>
          </a:prstGeom>
        </p:spPr>
      </p:pic>
      <p:pic>
        <p:nvPicPr>
          <p:cNvPr id="8" name="Picture 3" descr="D:\100ANDRO\DCIM\IMG201612081623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8" b="7182"/>
          <a:stretch>
            <a:fillRect/>
          </a:stretch>
        </p:blipFill>
        <p:spPr bwMode="auto">
          <a:xfrm>
            <a:off x="609600" y="3524250"/>
            <a:ext cx="330786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10890"/>
          <a:stretch>
            <a:fillRect/>
          </a:stretch>
        </p:blipFill>
        <p:spPr bwMode="auto">
          <a:xfrm>
            <a:off x="609600" y="0"/>
            <a:ext cx="3352800" cy="323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t="4808" r="8173" b="5260"/>
          <a:stretch>
            <a:fillRect/>
          </a:stretch>
        </p:blipFill>
        <p:spPr bwMode="auto">
          <a:xfrm>
            <a:off x="5562600" y="3581400"/>
            <a:ext cx="2514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022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8" b="27779"/>
          <a:stretch>
            <a:fillRect/>
          </a:stretch>
        </p:blipFill>
        <p:spPr bwMode="auto">
          <a:xfrm>
            <a:off x="4648200" y="395288"/>
            <a:ext cx="3767138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95288"/>
            <a:ext cx="3783013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97263"/>
            <a:ext cx="3767138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497263"/>
            <a:ext cx="3730625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293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 rot="5400000">
            <a:off x="-1714500" y="2857500"/>
            <a:ext cx="5867400" cy="7620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0" name="Picture 4" descr="yeu ngh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19300"/>
            <a:ext cx="320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manh kho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5275"/>
            <a:ext cx="488632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HANH PHU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049548"/>
            <a:ext cx="3962400" cy="21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35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844826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6" b="12910"/>
          <a:stretch>
            <a:fillRect/>
          </a:stretch>
        </p:blipFill>
        <p:spPr bwMode="auto">
          <a:xfrm>
            <a:off x="380999" y="304800"/>
            <a:ext cx="844290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8458201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28600"/>
            <a:ext cx="848611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94414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b="5170"/>
          <a:stretch>
            <a:fillRect/>
          </a:stretch>
        </p:blipFill>
        <p:spPr bwMode="auto">
          <a:xfrm>
            <a:off x="380999" y="228600"/>
            <a:ext cx="8458201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28600"/>
            <a:ext cx="8471273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582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457200" y="1428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800100" y="914400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LỚP HÁT BÀI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ÔNG MẶT TRỜI</a:t>
            </a:r>
          </a:p>
        </p:txBody>
      </p:sp>
      <p:pic>
        <p:nvPicPr>
          <p:cNvPr id="14" name="Yến Nhi – Cháu Vẽ Ông Mặt Tr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48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301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98"/>
            <a:ext cx="9144000" cy="687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2296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 THUẬT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762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khám phá những điều mới mẻ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9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267200"/>
            <a:ext cx="6715125" cy="24003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14400" y="685800"/>
            <a:ext cx="1828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914400"/>
            <a:ext cx="0" cy="16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2743200" y="1524000"/>
            <a:ext cx="3657600" cy="990600"/>
            <a:chOff x="2743200" y="1524000"/>
            <a:chExt cx="3657600" cy="9906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2743200" y="1524000"/>
              <a:ext cx="914400" cy="9906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657600" y="1600200"/>
              <a:ext cx="91440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572000" y="1600200"/>
              <a:ext cx="91440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486400" y="1600200"/>
              <a:ext cx="91440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Freeform 22"/>
          <p:cNvSpPr/>
          <p:nvPr/>
        </p:nvSpPr>
        <p:spPr>
          <a:xfrm>
            <a:off x="3357563" y="426593"/>
            <a:ext cx="2644333" cy="1130380"/>
          </a:xfrm>
          <a:custGeom>
            <a:avLst/>
            <a:gdLst>
              <a:gd name="connsiteX0" fmla="*/ 0 w 2644333"/>
              <a:gd name="connsiteY0" fmla="*/ 259207 h 1130380"/>
              <a:gd name="connsiteX1" fmla="*/ 1485900 w 2644333"/>
              <a:gd name="connsiteY1" fmla="*/ 44895 h 1130380"/>
              <a:gd name="connsiteX2" fmla="*/ 2528887 w 2644333"/>
              <a:gd name="connsiteY2" fmla="*/ 1030732 h 1130380"/>
              <a:gd name="connsiteX3" fmla="*/ 2571750 w 2644333"/>
              <a:gd name="connsiteY3" fmla="*/ 1045020 h 11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333" h="1130380">
                <a:moveTo>
                  <a:pt x="0" y="259207"/>
                </a:moveTo>
                <a:cubicBezTo>
                  <a:pt x="532209" y="87757"/>
                  <a:pt x="1064419" y="-83693"/>
                  <a:pt x="1485900" y="44895"/>
                </a:cubicBezTo>
                <a:cubicBezTo>
                  <a:pt x="1907381" y="173482"/>
                  <a:pt x="2347912" y="864045"/>
                  <a:pt x="2528887" y="1030732"/>
                </a:cubicBezTo>
                <a:cubicBezTo>
                  <a:pt x="2709862" y="1197420"/>
                  <a:pt x="2640806" y="1121220"/>
                  <a:pt x="2571750" y="104502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Curved Connector 40"/>
          <p:cNvCxnSpPr/>
          <p:nvPr/>
        </p:nvCxnSpPr>
        <p:spPr>
          <a:xfrm>
            <a:off x="6934200" y="152400"/>
            <a:ext cx="1447800" cy="1295400"/>
          </a:xfrm>
          <a:prstGeom prst="curvedConnector3">
            <a:avLst>
              <a:gd name="adj1" fmla="val 50000"/>
            </a:avLst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506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1" y="457200"/>
            <a:ext cx="4357549" cy="2647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10410"/>
            <a:ext cx="4267200" cy="2737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85" r="8507"/>
          <a:stretch/>
        </p:blipFill>
        <p:spPr>
          <a:xfrm>
            <a:off x="285750" y="3581400"/>
            <a:ext cx="4197295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632894"/>
            <a:ext cx="4191000" cy="322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46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5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66900" y="768"/>
            <a:ext cx="5410200" cy="6881813"/>
            <a:chOff x="2786062" y="990600"/>
            <a:chExt cx="3571875" cy="4876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6062" y="990600"/>
              <a:ext cx="3571875" cy="4876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71800" y="1143000"/>
              <a:ext cx="3276600" cy="370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đài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41500" y="29497"/>
            <a:ext cx="5461000" cy="6858000"/>
            <a:chOff x="1968500" y="0"/>
            <a:chExt cx="5461000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8500" y="0"/>
              <a:ext cx="5461000" cy="6858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133600" y="152400"/>
              <a:ext cx="495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Gióng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47625" y="0"/>
            <a:ext cx="9169831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0198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49243"/>
            <a:ext cx="8289553" cy="68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1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" y="1447800"/>
            <a:ext cx="4616005" cy="405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21426" r="9587" b="5217"/>
          <a:stretch/>
        </p:blipFill>
        <p:spPr bwMode="auto">
          <a:xfrm>
            <a:off x="4572000" y="485936"/>
            <a:ext cx="4572000" cy="56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07920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70</Words>
  <Application>Microsoft Office PowerPoint</Application>
  <PresentationFormat>On-screen Show (4:3)</PresentationFormat>
  <Paragraphs>12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2_Office Theme</vt:lpstr>
      <vt:lpstr>Default Design</vt:lpstr>
      <vt:lpstr>PowerPoint Presentation</vt:lpstr>
      <vt:lpstr>PowerPoint Presentation</vt:lpstr>
      <vt:lpstr>PowerPoint Presentation</vt:lpstr>
      <vt:lpstr>Tìm hiểu khám phá những điều mới mẻ.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64</cp:revision>
  <dcterms:created xsi:type="dcterms:W3CDTF">2006-08-16T00:00:00Z</dcterms:created>
  <dcterms:modified xsi:type="dcterms:W3CDTF">2025-10-21T08:09:13Z</dcterms:modified>
</cp:coreProperties>
</file>