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86" r:id="rId2"/>
    <p:sldId id="415" r:id="rId3"/>
    <p:sldId id="455" r:id="rId4"/>
    <p:sldId id="394" r:id="rId5"/>
    <p:sldId id="436" r:id="rId6"/>
    <p:sldId id="434" r:id="rId7"/>
    <p:sldId id="439" r:id="rId8"/>
    <p:sldId id="435" r:id="rId9"/>
    <p:sldId id="440" r:id="rId10"/>
    <p:sldId id="442" r:id="rId11"/>
    <p:sldId id="446" r:id="rId12"/>
    <p:sldId id="447" r:id="rId13"/>
    <p:sldId id="451" r:id="rId14"/>
    <p:sldId id="448" r:id="rId15"/>
    <p:sldId id="452" r:id="rId16"/>
    <p:sldId id="449" r:id="rId17"/>
    <p:sldId id="453" r:id="rId18"/>
    <p:sldId id="450" r:id="rId19"/>
    <p:sldId id="445" r:id="rId20"/>
    <p:sldId id="454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7908956-1B78-B548-8003-55946627BD7D}">
          <p14:sldIdLst/>
        </p14:section>
        <p14:section name="Default Section" id="{F4AED953-FDE9-C342-B608-34A6ED051848}">
          <p14:sldIdLst>
            <p14:sldId id="386"/>
            <p14:sldId id="415"/>
            <p14:sldId id="455"/>
            <p14:sldId id="394"/>
            <p14:sldId id="436"/>
            <p14:sldId id="434"/>
            <p14:sldId id="439"/>
            <p14:sldId id="435"/>
            <p14:sldId id="440"/>
            <p14:sldId id="442"/>
            <p14:sldId id="446"/>
            <p14:sldId id="447"/>
            <p14:sldId id="451"/>
            <p14:sldId id="448"/>
            <p14:sldId id="452"/>
            <p14:sldId id="449"/>
            <p14:sldId id="453"/>
            <p14:sldId id="450"/>
            <p14:sldId id="445"/>
            <p14:sldId id="4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099"/>
    <p:restoredTop sz="86395"/>
  </p:normalViewPr>
  <p:slideViewPr>
    <p:cSldViewPr snapToGrid="0" snapToObjects="1">
      <p:cViewPr varScale="1">
        <p:scale>
          <a:sx n="58" d="100"/>
          <a:sy n="58" d="100"/>
        </p:scale>
        <p:origin x="18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F6F34-46C2-EB49-8B15-0D1F86854635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EE1B8-646D-4D47-9FE4-81680C8E8F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446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E1B8-646D-4D47-9FE4-81680C8E8F75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45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E1B8-646D-4D47-9FE4-81680C8E8F75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670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E1B8-646D-4D47-9FE4-81680C8E8F75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62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F52E-CAA7-F94E-AA21-A4FB53B39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1C642-3527-9641-8025-62C7BBE9F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2B9CB-8E48-034E-86E6-04DB2113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AADB-F63D-594F-BCDA-E8BE400D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93FA0-1421-1D4C-9F34-54ACAAC2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864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753A-7401-9E40-94DE-0D30C426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F3DCE-5453-F54A-8ABC-97C4424CB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CFE3-57BC-B746-A6BB-DCFEB9DC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421-8A84-9640-AD00-436F72C1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1CDB-2C65-FB40-8CFF-D548D8CE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622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F637A-1D76-EC47-B99A-8259BBFEB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87C58-84D6-CD49-A5FA-F742743D3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02711-5E5F-5A40-BD9E-F85939F8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4D5A-3A49-AB42-859E-0E33F508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0B7E0-3D84-FD4C-9C5E-1C4938A2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45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0052-CE80-D64B-9E12-08E0B799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AD492-C071-6240-85EF-EE964FD16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CC58C-D3D6-A64D-A810-EEB55F58F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47B4-2CA5-3C4F-BAC9-E70FF038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DC17B-327E-BD4F-9976-51132E11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3721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48B55-D087-5E44-BA05-30E5492F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3949B-8C17-3A4C-984C-3636D9976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B4695-2F33-944B-B511-2FC7C0E0A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E84D8-1FD6-7E47-8B77-D6C3DA2B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367E-0B4B-CB41-8FA2-6ACBDF5C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19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A175-64ED-A944-8D58-1051F533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17EA-07F4-2A4F-A33F-F4C3A82F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A0FDD-33A4-414D-B972-FDD5B4262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2F48-8144-504C-A0E0-84BFD470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96B1D-2B85-D345-847A-14BA1173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03926-97DF-8548-9D82-D9928C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24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82D3-5B4B-2C41-8A47-B0472565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1275E-6717-854D-8300-4A5F355D5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4ECD9-B55A-B84E-9ACE-309942080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25C41-552B-0744-9458-7B81F8D40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1C96C-56E7-C549-AAB9-7B6C505E8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AA9ACB-3B0B-394A-BBD0-85116969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F8B3F-FAC0-E745-963F-361DF617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BF114-DA90-6944-81FD-A3017B74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756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D75E-E9A7-E64B-A9EC-DF328FB4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BF7344-C5A2-B84B-830A-6C7DA62B8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86825-38F9-5846-BE18-25063B9F5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86AEF-6ECA-6A44-B8B1-136C3340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99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C68ED-8013-DD46-B6F1-A6BE9302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78953-B30D-D341-BBB9-EED58224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24301-A911-DC40-BA6D-B3A39C95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447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77ED-75B7-3746-81C6-28D2935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DFE4-6EB2-B946-A69F-BE5000BEC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6CC28-EFBF-3A42-99FC-FC2ABC810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E81E9-AD68-614F-9C8D-79838835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69A9D-455A-AA48-B329-4EF82BA4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1AF99-32AB-C04A-90E6-8ACFC050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427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F130-DFF3-6644-B291-599D09AEA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C6A91-921F-9149-9497-395911D88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4F6FC-06C4-3146-85E4-167A1C0C1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B5BAE-C8B2-464A-8842-BDE5780B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DA190-4018-1F44-96D2-6CC8A93A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A8BF5-B587-064C-8173-27474D80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7052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89190-59B2-1F48-8F61-34C06503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031F1-35F2-D34F-A887-42033C88A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058FE-5FF1-B445-9315-6C7E7C10D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01CA0-DF20-FB4A-9011-8C17B4C7D344}" type="datetimeFigureOut">
              <a:rPr lang="en-VN" smtClean="0"/>
              <a:t>10/14/2021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2BD87-65C9-6B4B-8A04-45C931E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344E-C8AC-9B4E-9659-D2D385AD1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683EF-20BB-BC46-B6D0-381F9BC0745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063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1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B3EA-5028-D349-8BA6-688F1572A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484D6-C504-9A4D-B31D-EB26DF041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D2774-ED6E-7C45-9563-A90E7175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2FFA3-7374-FD4F-B47B-AA689A6F717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EA054-FC83-D045-A6B4-8B3B20E5760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1376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2BA2-2D0E-7148-8E01-C2E528A0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87D6A-E4DC-4649-A73E-047380183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251700" y="228600"/>
            <a:ext cx="4940300" cy="49910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5DB8E-8B9C-C145-A3FC-C728F1FE0FE7}"/>
              </a:ext>
            </a:extLst>
          </p:cNvPr>
          <p:cNvSpPr txBox="1"/>
          <p:nvPr/>
        </p:nvSpPr>
        <p:spPr>
          <a:xfrm>
            <a:off x="8451849" y="5356224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CỤC TẨY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424A363-6BC7-0D42-8624-E3BFCFD2A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2800" y="41274"/>
            <a:ext cx="4254500" cy="5178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93D9DE-50F5-814E-8F6A-4681C44E7ECC}"/>
              </a:ext>
            </a:extLst>
          </p:cNvPr>
          <p:cNvSpPr txBox="1"/>
          <p:nvPr/>
        </p:nvSpPr>
        <p:spPr>
          <a:xfrm>
            <a:off x="4622800" y="5407025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DC831A7F-7F89-1641-B301-A633A1D35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5125"/>
            <a:ext cx="4358517" cy="4492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3A8312-F35E-F14B-B1D5-DFA4CA10FA40}"/>
              </a:ext>
            </a:extLst>
          </p:cNvPr>
          <p:cNvSpPr txBox="1"/>
          <p:nvPr/>
        </p:nvSpPr>
        <p:spPr>
          <a:xfrm>
            <a:off x="914401" y="5372099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</a:p>
        </p:txBody>
      </p:sp>
    </p:spTree>
    <p:extLst>
      <p:ext uri="{BB962C8B-B14F-4D97-AF65-F5344CB8AC3E}">
        <p14:creationId xmlns:p14="http://schemas.microsoft.com/office/powerpoint/2010/main" val="132096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1936FF-99FB-CE4B-AA61-BDBFC0BFC4E3}"/>
              </a:ext>
            </a:extLst>
          </p:cNvPr>
          <p:cNvSpPr txBox="1">
            <a:spLocks/>
          </p:cNvSpPr>
          <p:nvPr/>
        </p:nvSpPr>
        <p:spPr>
          <a:xfrm>
            <a:off x="189343" y="14287"/>
            <a:ext cx="11506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D607F0-1FD8-F04A-AAF3-6DAFA75DE932}"/>
              </a:ext>
            </a:extLst>
          </p:cNvPr>
          <p:cNvSpPr txBox="1">
            <a:spLocks/>
          </p:cNvSpPr>
          <p:nvPr/>
        </p:nvSpPr>
        <p:spPr>
          <a:xfrm>
            <a:off x="532243" y="1740933"/>
            <a:ext cx="10040507" cy="2316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AutoNum type="alphaLcPeriod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Cái gì tích tắc ngày đêm,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Nhắc em đi ngủ, nhắc em học bài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Một anh chậm bước khoan thai,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Một anh chạy những bước dài thật nhanh.</a:t>
            </a:r>
          </a:p>
          <a:p>
            <a:pPr algn="ctr">
              <a:lnSpc>
                <a:spcPct val="150000"/>
              </a:lnSpc>
            </a:pP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75E558-262F-CB4F-B26A-AB454014BA2D}"/>
              </a:ext>
            </a:extLst>
          </p:cNvPr>
          <p:cNvSpPr txBox="1">
            <a:spLocks/>
          </p:cNvSpPr>
          <p:nvPr/>
        </p:nvSpPr>
        <p:spPr>
          <a:xfrm>
            <a:off x="532243" y="374118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Ruột dài từ mũi đến chân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 mòn ruột cũng dần dần mòn theo.</a:t>
            </a:r>
          </a:p>
          <a:p>
            <a:pPr algn="ctr">
              <a:lnSpc>
                <a:spcPct val="150000"/>
              </a:lnSpc>
            </a:pP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2FFB3C-3267-FB43-9C90-DE3DC1085113}"/>
              </a:ext>
            </a:extLst>
          </p:cNvPr>
          <p:cNvSpPr txBox="1">
            <a:spLocks/>
          </p:cNvSpPr>
          <p:nvPr/>
        </p:nvSpPr>
        <p:spPr>
          <a:xfrm>
            <a:off x="6915150" y="1245910"/>
            <a:ext cx="8792153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	Nhỏ như cái kẹo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Dẻo như bánh giầy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Học trò lâu nay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Vẫn dùng đến nó.</a:t>
            </a:r>
          </a:p>
          <a:p>
            <a:pPr>
              <a:lnSpc>
                <a:spcPct val="150000"/>
              </a:lnSpc>
            </a:pP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221511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027543" y="23886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AutoNum type="alphaLcPeriod"/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Cái gì tích tắc ngày đêm,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Nhắc em đi ngủ, nhắc em học bài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Một anh chậm bước khoan thai,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Một anh chạy những bước dài thật nhanh.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361076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027543" y="23886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AutoNum type="alphaLcPeriod"/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Cái gì tích tắc ngày đêm,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Nhắc em đi ngủ, nhắc em học bài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Một anh 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 thai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Một anh chạy những bước 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360476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351393" y="18552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Ruột dài từ mũi đến chân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 mòn ruột cũng dần dần mòn theo.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321075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351393" y="18552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Ruột 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mũi đến chân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 mòn ruột cũng dần dần mòn theo.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178238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904296" y="24648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	Nhỏ như cái kẹo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Dẻo như bánh giầy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Học trò lâu nay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Vẫn dùng đến nó.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126596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529669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chỉ đặc điểm trong các câu đố trên.</a:t>
            </a:r>
            <a:b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904296" y="24648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	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cái kẹo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bánh giầy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Học trò lâu nay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Vẫn dùng đến nó.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C217-C475-8146-AC8B-C82BF3965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50" y="1498045"/>
            <a:ext cx="4273550" cy="42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731606-B92E-B840-8D0D-C588978E4E32}"/>
              </a:ext>
            </a:extLst>
          </p:cNvPr>
          <p:cNvSpPr txBox="1">
            <a:spLocks/>
          </p:cNvSpPr>
          <p:nvPr/>
        </p:nvSpPr>
        <p:spPr>
          <a:xfrm>
            <a:off x="189343" y="0"/>
            <a:ext cx="11506788" cy="1166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(tr 53): </a:t>
            </a: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đặc điểm của đồ vật ở trường, lớp.</a:t>
            </a:r>
          </a:p>
          <a:p>
            <a:pPr>
              <a:lnSpc>
                <a:spcPct val="100000"/>
              </a:lnSpc>
            </a:pP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trống </a:t>
            </a: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nâu bóng.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1BD0A-887D-894F-AF5A-F39E0BE2D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1166813"/>
            <a:ext cx="2990850" cy="2447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6084C3-2CA9-DD48-BB99-7AA77E72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1252538"/>
            <a:ext cx="3035300" cy="2447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E4820-4389-B84C-B08F-9DE72A69B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0" y="1367632"/>
            <a:ext cx="4330700" cy="25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0A45EA-C314-4841-A012-03FDDCF5B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1" y="4124326"/>
            <a:ext cx="2276475" cy="2276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A0BE0-1C82-2642-BDB4-0E33A9068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50" y="4096544"/>
            <a:ext cx="4114800" cy="2591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E04153-A4DF-004C-B518-71F59FC96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326" y="4096544"/>
            <a:ext cx="2635250" cy="2635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AA8BC5-E4D8-E146-ACE1-829BC63A1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9576" y="3940176"/>
            <a:ext cx="3022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1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43" y="14287"/>
            <a:ext cx="11506788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(tr 53):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đặc điểm của đồ vật ở trường, lớp.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80D960-988D-4D4F-AF64-4EC489CEE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92677"/>
              </p:ext>
            </p:extLst>
          </p:nvPr>
        </p:nvGraphicFramePr>
        <p:xfrm>
          <a:off x="171450" y="1615016"/>
          <a:ext cx="11849101" cy="5014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57550">
                  <a:extLst>
                    <a:ext uri="{9D8B030D-6E8A-4147-A177-3AD203B41FA5}">
                      <a16:colId xmlns:a16="http://schemas.microsoft.com/office/drawing/2014/main" val="549837098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578380447"/>
                    </a:ext>
                  </a:extLst>
                </a:gridCol>
                <a:gridCol w="5124451">
                  <a:extLst>
                    <a:ext uri="{9D8B030D-6E8A-4147-A177-3AD203B41FA5}">
                      <a16:colId xmlns:a16="http://schemas.microsoft.com/office/drawing/2014/main" val="2920816150"/>
                    </a:ext>
                  </a:extLst>
                </a:gridCol>
              </a:tblGrid>
              <a:tr h="142842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Ở TRƯỜNG, LỚP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NÊU ĐẶC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23712"/>
                  </a:ext>
                </a:extLst>
              </a:tr>
              <a:tr h="358596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 trường, lớp học, bảng, bàn, ghế, cửa sổ, cặp sách, sách vở, bút chì, bút mực, cây, 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to,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lang="en-VN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Thân trống </a:t>
                      </a:r>
                      <a:r>
                        <a:rPr lang="en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 bóng</a:t>
                      </a:r>
                      <a:r>
                        <a:rPr lang="en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 bảng màu xanh.</a:t>
                      </a:r>
                    </a:p>
                    <a:p>
                      <a:endParaRPr lang="en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 bảng rất 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768772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A5954F-C7D0-1A4A-9B02-F4D716332B34}"/>
              </a:ext>
            </a:extLst>
          </p:cNvPr>
          <p:cNvCxnSpPr/>
          <p:nvPr/>
        </p:nvCxnSpPr>
        <p:spPr>
          <a:xfrm>
            <a:off x="7048500" y="40767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B6A8F2-D244-2E4F-9BC9-4791339044AE}"/>
              </a:ext>
            </a:extLst>
          </p:cNvPr>
          <p:cNvCxnSpPr/>
          <p:nvPr/>
        </p:nvCxnSpPr>
        <p:spPr>
          <a:xfrm>
            <a:off x="7048500" y="55245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E072BB-C801-AA49-BC9D-5C70AA24F2C8}"/>
              </a:ext>
            </a:extLst>
          </p:cNvPr>
          <p:cNvCxnSpPr>
            <a:cxnSpLocks/>
          </p:cNvCxnSpPr>
          <p:nvPr/>
        </p:nvCxnSpPr>
        <p:spPr>
          <a:xfrm>
            <a:off x="8972550" y="40767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DF54D7-C46B-C649-B0FD-9179D7D0E82F}"/>
              </a:ext>
            </a:extLst>
          </p:cNvPr>
          <p:cNvCxnSpPr>
            <a:cxnSpLocks/>
          </p:cNvCxnSpPr>
          <p:nvPr/>
        </p:nvCxnSpPr>
        <p:spPr>
          <a:xfrm>
            <a:off x="8972550" y="5524500"/>
            <a:ext cx="857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4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7B52-9511-8840-B5D2-D8CB570A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VN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</a:t>
            </a:r>
          </a:p>
        </p:txBody>
      </p:sp>
      <p:pic>
        <p:nvPicPr>
          <p:cNvPr id="9" name="Em Yêu Trường Em.mp4" descr="Em Yêu Trường Em.mp4">
            <a:hlinkClick r:id="" action="ppaction://media"/>
            <a:extLst>
              <a:ext uri="{FF2B5EF4-FFF2-40B4-BE49-F238E27FC236}">
                <a16:creationId xmlns:a16="http://schemas.microsoft.com/office/drawing/2014/main" id="{429FCF6A-1880-EF41-988A-47D937ADB2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131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A9009-06DD-F44B-89AC-0EDDF45B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18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C4D2A-38B4-6F4D-B26F-00ECFE32DB2D}"/>
              </a:ext>
            </a:extLst>
          </p:cNvPr>
          <p:cNvSpPr txBox="1"/>
          <p:nvPr/>
        </p:nvSpPr>
        <p:spPr>
          <a:xfrm>
            <a:off x="5069298" y="989056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0A2E1-93D1-4D4F-A40D-1EED5FB601D8}"/>
              </a:ext>
            </a:extLst>
          </p:cNvPr>
          <p:cNvSpPr txBox="1"/>
          <p:nvPr/>
        </p:nvSpPr>
        <p:spPr>
          <a:xfrm>
            <a:off x="2994488" y="1669690"/>
            <a:ext cx="91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 ngữ chỉ sự vật, đặc điểm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F776A-2EEF-B54C-B89B-45E78C4E64ED}"/>
              </a:ext>
            </a:extLst>
          </p:cNvPr>
          <p:cNvSpPr txBox="1"/>
          <p:nvPr/>
        </p:nvSpPr>
        <p:spPr>
          <a:xfrm>
            <a:off x="3016522" y="2365684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 nêu đặc điểm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51202-4ECB-1E41-A16A-7F57EDBE95B4}"/>
              </a:ext>
            </a:extLst>
          </p:cNvPr>
          <p:cNvCxnSpPr/>
          <p:nvPr/>
        </p:nvCxnSpPr>
        <p:spPr>
          <a:xfrm>
            <a:off x="1653436" y="688932"/>
            <a:ext cx="0" cy="55114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B91D34-9259-3E40-BE02-A893308C684C}"/>
              </a:ext>
            </a:extLst>
          </p:cNvPr>
          <p:cNvSpPr txBox="1"/>
          <p:nvPr/>
        </p:nvSpPr>
        <p:spPr>
          <a:xfrm>
            <a:off x="1736943" y="791509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5DC59-9C6E-1B4D-99CD-6FF7A8E1DC11}"/>
              </a:ext>
            </a:extLst>
          </p:cNvPr>
          <p:cNvSpPr txBox="1"/>
          <p:nvPr/>
        </p:nvSpPr>
        <p:spPr>
          <a:xfrm>
            <a:off x="1736943" y="1452846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 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C5B7E-2162-5347-AE94-1FC30F3908E8}"/>
              </a:ext>
            </a:extLst>
          </p:cNvPr>
          <p:cNvSpPr txBox="1"/>
          <p:nvPr/>
        </p:nvSpPr>
        <p:spPr>
          <a:xfrm>
            <a:off x="1736943" y="2171853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C3EE3-543A-48C0-AD6C-C03C2DEF59A0}"/>
              </a:ext>
            </a:extLst>
          </p:cNvPr>
          <p:cNvSpPr txBox="1"/>
          <p:nvPr/>
        </p:nvSpPr>
        <p:spPr>
          <a:xfrm>
            <a:off x="1614054" y="3059306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3 (tr 53)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34D7D-8301-46C4-A5BB-DD56A338D18B}"/>
              </a:ext>
            </a:extLst>
          </p:cNvPr>
          <p:cNvSpPr txBox="1"/>
          <p:nvPr/>
        </p:nvSpPr>
        <p:spPr>
          <a:xfrm>
            <a:off x="2267458" y="3778313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 bảng màu xanh.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C2048-5B4E-4AB0-B4F1-7449B4D70102}"/>
              </a:ext>
            </a:extLst>
          </p:cNvPr>
          <p:cNvSpPr txBox="1"/>
          <p:nvPr/>
        </p:nvSpPr>
        <p:spPr>
          <a:xfrm>
            <a:off x="2267458" y="4475777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 bảng rất to.</a:t>
            </a:r>
          </a:p>
        </p:txBody>
      </p:sp>
    </p:spTree>
    <p:extLst>
      <p:ext uri="{BB962C8B-B14F-4D97-AF65-F5344CB8AC3E}">
        <p14:creationId xmlns:p14="http://schemas.microsoft.com/office/powerpoint/2010/main" val="389679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A9009-06DD-F44B-89AC-0EDDF45B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18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C4D2A-38B4-6F4D-B26F-00ECFE32DB2D}"/>
              </a:ext>
            </a:extLst>
          </p:cNvPr>
          <p:cNvSpPr txBox="1"/>
          <p:nvPr/>
        </p:nvSpPr>
        <p:spPr>
          <a:xfrm>
            <a:off x="5069298" y="1000077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0A2E1-93D1-4D4F-A40D-1EED5FB601D8}"/>
              </a:ext>
            </a:extLst>
          </p:cNvPr>
          <p:cNvSpPr txBox="1"/>
          <p:nvPr/>
        </p:nvSpPr>
        <p:spPr>
          <a:xfrm>
            <a:off x="2994488" y="1669694"/>
            <a:ext cx="91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 ngữ chỉ sự vật, đặc điểm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F776A-2EEF-B54C-B89B-45E78C4E64ED}"/>
              </a:ext>
            </a:extLst>
          </p:cNvPr>
          <p:cNvSpPr txBox="1"/>
          <p:nvPr/>
        </p:nvSpPr>
        <p:spPr>
          <a:xfrm>
            <a:off x="3016522" y="2376705"/>
            <a:ext cx="774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 nêu đặc điểm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51202-4ECB-1E41-A16A-7F57EDBE95B4}"/>
              </a:ext>
            </a:extLst>
          </p:cNvPr>
          <p:cNvCxnSpPr/>
          <p:nvPr/>
        </p:nvCxnSpPr>
        <p:spPr>
          <a:xfrm>
            <a:off x="1653436" y="688932"/>
            <a:ext cx="0" cy="55114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B91D34-9259-3E40-BE02-A893308C684C}"/>
              </a:ext>
            </a:extLst>
          </p:cNvPr>
          <p:cNvSpPr txBox="1"/>
          <p:nvPr/>
        </p:nvSpPr>
        <p:spPr>
          <a:xfrm>
            <a:off x="1736943" y="802530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5DC59-9C6E-1B4D-99CD-6FF7A8E1DC11}"/>
              </a:ext>
            </a:extLst>
          </p:cNvPr>
          <p:cNvSpPr txBox="1"/>
          <p:nvPr/>
        </p:nvSpPr>
        <p:spPr>
          <a:xfrm>
            <a:off x="1736943" y="1463867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 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C5B7E-2162-5347-AE94-1FC30F3908E8}"/>
              </a:ext>
            </a:extLst>
          </p:cNvPr>
          <p:cNvSpPr txBox="1"/>
          <p:nvPr/>
        </p:nvSpPr>
        <p:spPr>
          <a:xfrm>
            <a:off x="1736943" y="2182874"/>
            <a:ext cx="9770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3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</p:spTree>
    <p:extLst>
      <p:ext uri="{BB962C8B-B14F-4D97-AF65-F5344CB8AC3E}">
        <p14:creationId xmlns:p14="http://schemas.microsoft.com/office/powerpoint/2010/main" val="321553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0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câu đó để tìm từ ngữ chỉ sự vật: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351393" y="18552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AutoNum type="alphaLcPeriod"/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Cái gì tích tắc ngày đêm,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Nhắc em đi ngủ, nhắc em học bài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Một anh chậm bước khoan thai,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Một anh chạy những bước dài thật nhanh.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105829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2BA2-2D0E-7148-8E01-C2E528A0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87D6A-E4DC-4649-A73E-047380183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00" y="365125"/>
            <a:ext cx="4940300" cy="50923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5DB8E-8B9C-C145-A3FC-C728F1FE0FE7}"/>
              </a:ext>
            </a:extLst>
          </p:cNvPr>
          <p:cNvSpPr txBox="1"/>
          <p:nvPr/>
        </p:nvSpPr>
        <p:spPr>
          <a:xfrm>
            <a:off x="1238250" y="5723434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7EFAA-4042-C647-BE01-F63B3C44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204788"/>
            <a:ext cx="2971800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D3A63-0DE3-D741-B73A-51943635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50" y="0"/>
            <a:ext cx="3505200" cy="302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F0B745-60D0-4343-97DF-D84D8BA63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550" y="3394075"/>
            <a:ext cx="3176588" cy="3176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386A05-2FE6-5D49-9392-269C2658C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988" y="3496469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0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câu đó để tìm từ ngữ chỉ sự vật: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351393" y="18552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Ruột dài từ mũi đến chân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 mòn ruột cũng dần dần mòn theo.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191288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2BA2-2D0E-7148-8E01-C2E528A0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87D6A-E4DC-4649-A73E-047380183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93700" y="365125"/>
            <a:ext cx="4940300" cy="51784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5DB8E-8B9C-C145-A3FC-C728F1FE0FE7}"/>
              </a:ext>
            </a:extLst>
          </p:cNvPr>
          <p:cNvSpPr txBox="1"/>
          <p:nvPr/>
        </p:nvSpPr>
        <p:spPr>
          <a:xfrm>
            <a:off x="1238250" y="5723434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7EFAA-4042-C647-BE01-F63B3C44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3550" y="204788"/>
            <a:ext cx="2971800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D3A63-0DE3-D741-B73A-51943635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69350" y="204788"/>
            <a:ext cx="3028950" cy="302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F0B745-60D0-4343-97DF-D84D8BA63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3550" y="3394075"/>
            <a:ext cx="3176588" cy="3176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386A05-2FE6-5D49-9392-269C2658CE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43988" y="3429000"/>
            <a:ext cx="2971800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4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2B43-E976-C64C-95AB-60F76092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3" y="0"/>
            <a:ext cx="1125970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(tr 53): 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câu đó để tìm từ ngữ chỉ sự vật: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7C4D0-2BAE-814F-9F9B-5A4B29B56D28}"/>
              </a:ext>
            </a:extLst>
          </p:cNvPr>
          <p:cNvSpPr txBox="1">
            <a:spLocks/>
          </p:cNvSpPr>
          <p:nvPr/>
        </p:nvSpPr>
        <p:spPr>
          <a:xfrm>
            <a:off x="1351393" y="1855232"/>
            <a:ext cx="10383407" cy="3306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	Nhỏ như cái kẹo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Dẻo như bánh giầy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Học trò lâu nay</a:t>
            </a:r>
          </a:p>
          <a:p>
            <a:pPr>
              <a:lnSpc>
                <a:spcPct val="150000"/>
              </a:lnSpc>
            </a:pPr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Vẫn dùng đến nó.</a:t>
            </a:r>
          </a:p>
          <a:p>
            <a:pPr algn="ctr">
              <a:lnSpc>
                <a:spcPct val="150000"/>
              </a:lnSpc>
            </a:pPr>
            <a:r>
              <a:rPr lang="en-VN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val="229836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2BA2-2D0E-7148-8E01-C2E528A0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87D6A-E4DC-4649-A73E-047380183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93700" y="552450"/>
            <a:ext cx="4940300" cy="49910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5DB8E-8B9C-C145-A3FC-C728F1FE0FE7}"/>
              </a:ext>
            </a:extLst>
          </p:cNvPr>
          <p:cNvSpPr txBox="1"/>
          <p:nvPr/>
        </p:nvSpPr>
        <p:spPr>
          <a:xfrm>
            <a:off x="1238250" y="5723434"/>
            <a:ext cx="409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CỤC TẨY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7EFAA-4042-C647-BE01-F63B3C44FB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3550" y="204788"/>
            <a:ext cx="2971800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D3A63-0DE3-D741-B73A-5194363557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69350" y="204788"/>
            <a:ext cx="3028950" cy="302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F0B745-60D0-4343-97DF-D84D8BA636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00650" y="3394075"/>
            <a:ext cx="3275135" cy="3176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386A05-2FE6-5D49-9392-269C2658CE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9688" y="3434556"/>
            <a:ext cx="2971800" cy="30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779</Words>
  <Application>Microsoft Office PowerPoint</Application>
  <PresentationFormat>Widescreen</PresentationFormat>
  <Paragraphs>102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NGHE BÀI HÁT</vt:lpstr>
      <vt:lpstr>PowerPoint Presentation</vt:lpstr>
      <vt:lpstr>Bài 1 (tr 53): Giải câu đó để tìm từ ngữ chỉ sự vật: </vt:lpstr>
      <vt:lpstr>PowerPoint Presentation</vt:lpstr>
      <vt:lpstr>Bài 1 (tr 53): Giải câu đó để tìm từ ngữ chỉ sự vật: </vt:lpstr>
      <vt:lpstr>PowerPoint Presentation</vt:lpstr>
      <vt:lpstr>Bài 1 (tr 53): Giải câu đó để tìm từ ngữ chỉ sự vật: </vt:lpstr>
      <vt:lpstr>PowerPoint Presentation</vt:lpstr>
      <vt:lpstr>PowerPoint Presentation</vt:lpstr>
      <vt:lpstr>PowerPoint Presentation</vt:lpstr>
      <vt:lpstr>Bài 2 (tr 53): Tìm những từ ngữ chỉ đặc điểm trong các câu đố trên.  </vt:lpstr>
      <vt:lpstr>Bài 2 (tr 53): Tìm những từ ngữ chỉ đặc điểm trong các câu đố trên.  </vt:lpstr>
      <vt:lpstr>Bài 2 (tr 53): Tìm những từ ngữ chỉ đặc điểm trong các câu đố trên.  </vt:lpstr>
      <vt:lpstr>Bài 2 (tr 53): Tìm những từ ngữ chỉ đặc điểm trong các câu đố trên.  </vt:lpstr>
      <vt:lpstr>Bài 2 (tr 53): Tìm những từ ngữ chỉ đặc điểm trong các câu đố trên.  </vt:lpstr>
      <vt:lpstr>Bài 2 (tr 53): Tìm những từ ngữ chỉ đặc điểm trong các câu đố trên.  </vt:lpstr>
      <vt:lpstr>PowerPoint Presentation</vt:lpstr>
      <vt:lpstr>Bài 3 (tr 53): Đặt một câu nêu đặc điểm của đồ vật ở trường, lớp.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Huyền Thanh</cp:lastModifiedBy>
  <cp:revision>25</cp:revision>
  <dcterms:created xsi:type="dcterms:W3CDTF">2021-09-19T07:03:37Z</dcterms:created>
  <dcterms:modified xsi:type="dcterms:W3CDTF">2021-10-14T07:38:53Z</dcterms:modified>
</cp:coreProperties>
</file>