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09" r:id="rId2"/>
    <p:sldId id="310" r:id="rId3"/>
    <p:sldId id="299" r:id="rId4"/>
    <p:sldId id="301" r:id="rId5"/>
    <p:sldId id="311" r:id="rId6"/>
    <p:sldId id="312" r:id="rId7"/>
    <p:sldId id="304" r:id="rId8"/>
    <p:sldId id="313" r:id="rId9"/>
    <p:sldId id="314" r:id="rId10"/>
    <p:sldId id="30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138E"/>
    <a:srgbClr val="6E0C3F"/>
    <a:srgbClr val="ED5DA8"/>
    <a:srgbClr val="E935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291" autoAdjust="0"/>
  </p:normalViewPr>
  <p:slideViewPr>
    <p:cSldViewPr snapToGrid="0">
      <p:cViewPr varScale="1">
        <p:scale>
          <a:sx n="62" d="100"/>
          <a:sy n="62" d="100"/>
        </p:scale>
        <p:origin x="120" y="228"/>
      </p:cViewPr>
      <p:guideLst>
        <p:guide orient="horz" pos="11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02DFC-0DBF-46FA-961C-0993E7F3A7C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1773-F6B7-4EEA-B6AE-A59ABB33BE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773-F6B7-4EEA-B6AE-A59ABB33BE4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81773-F6B7-4EEA-B6AE-A59ABB33BE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042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773-F6B7-4EEA-B6AE-A59ABB33BE4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E81773-F6B7-4EEA-B6AE-A59ABB33BE4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D1223-53C8-4F6E-A0EE-C7ADC22EE3B7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7F815-C9D9-4C47-BF81-5524DE2DFF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035" y="-20686"/>
            <a:ext cx="4730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c.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Thực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hành</a:t>
            </a:r>
            <a:endParaRPr lang="en-US" sz="48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434" y="769862"/>
            <a:ext cx="9067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06996" y="183580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ngõ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98484" y="1870689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ngỏ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37156" y="1870689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ngu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9251" y="3463817"/>
            <a:ext cx="906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</a:t>
            </a:r>
            <a:endParaRPr lang="en-US" sz="4800" b="1" i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4940" y="4595044"/>
            <a:ext cx="26128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95968" y="4595044"/>
            <a:ext cx="23756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nghê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71621" y="4595408"/>
            <a:ext cx="24800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nghé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32190" y="4595408"/>
            <a:ext cx="2777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nghĩ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8471" y="1870689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ngủ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17" grpId="0"/>
      <p:bldP spid="19" grpId="0"/>
      <p:bldP spid="20" grpId="0"/>
      <p:bldP spid="21" grpId="0"/>
      <p:bldP spid="22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28259" y="0"/>
            <a:ext cx="516774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Phân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biệt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k</a:t>
            </a:r>
            <a:endParaRPr lang="en-US" sz="45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" name="Flowchart: Connector 1"/>
          <p:cNvSpPr/>
          <p:nvPr/>
        </p:nvSpPr>
        <p:spPr>
          <a:xfrm>
            <a:off x="180112" y="83130"/>
            <a:ext cx="568036" cy="568037"/>
          </a:xfrm>
          <a:prstGeom prst="flowChartConnector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8259" y="768495"/>
            <a:ext cx="48490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endParaRPr lang="en-US" sz="4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7" name="Rounded Rectangle 2"/>
          <p:cNvSpPr/>
          <p:nvPr/>
        </p:nvSpPr>
        <p:spPr>
          <a:xfrm>
            <a:off x="193966" y="1611220"/>
            <a:ext cx="11804069" cy="439189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68032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cô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106740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cư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703215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cò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241922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862051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cổ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426975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cỡ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9989126" y="1783179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cọ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68032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ki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06740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kề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703215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kế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241922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kẻ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862051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kỉ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426975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kẽ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989126" y="2996899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kệ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056" y="4072364"/>
            <a:ext cx="2255768" cy="170817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820679" y="4452956"/>
            <a:ext cx="252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454" y="4224462"/>
            <a:ext cx="2639902" cy="1496307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825778" y="4464785"/>
            <a:ext cx="2673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chữ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kí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7" grpId="0" animBg="1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4685" y="108913"/>
            <a:ext cx="4405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nhớ</a:t>
            </a:r>
            <a:endParaRPr lang="en-US" sz="54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66856" y="2682269"/>
            <a:ext cx="14824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080917" y="1723189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i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080917" y="2943879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80916" y="4128819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ª</a:t>
            </a:r>
          </a:p>
        </p:txBody>
      </p:sp>
      <p:sp>
        <p:nvSpPr>
          <p:cNvPr id="46" name="Rounded Rectangle 1"/>
          <p:cNvSpPr/>
          <p:nvPr/>
        </p:nvSpPr>
        <p:spPr>
          <a:xfrm>
            <a:off x="4320895" y="1685200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ki</a:t>
            </a:r>
            <a:endParaRPr lang="en-US" sz="66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Rounded Rectangle 15"/>
          <p:cNvSpPr/>
          <p:nvPr/>
        </p:nvSpPr>
        <p:spPr>
          <a:xfrm>
            <a:off x="4286253" y="2952809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ke</a:t>
            </a:r>
            <a:endParaRPr lang="en-US" sz="66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Rounded Rectangle 16"/>
          <p:cNvSpPr/>
          <p:nvPr/>
        </p:nvSpPr>
        <p:spPr>
          <a:xfrm>
            <a:off x="4320895" y="4137749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</a:t>
            </a:r>
            <a:r>
              <a:rPr lang="en-US" sz="6600" b="1" dirty="0">
                <a:latin typeface=".VnAvant" panose="020B72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ª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336384" y="2682269"/>
            <a:ext cx="148243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2589093" y="2198704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2589093" y="3399699"/>
            <a:ext cx="928254" cy="2416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589093" y="3652979"/>
            <a:ext cx="928254" cy="79577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936590" y="1723189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048388" y="2898080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049133" y="4128819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7410116" y="2184854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7451679" y="3467289"/>
            <a:ext cx="879521" cy="572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7410116" y="3867209"/>
            <a:ext cx="1052945" cy="56769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2"/>
          <p:cNvSpPr/>
          <p:nvPr/>
        </p:nvSpPr>
        <p:spPr>
          <a:xfrm>
            <a:off x="9176568" y="1685200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ca</a:t>
            </a:r>
            <a:endParaRPr lang="en-US" sz="66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Rounded Rectangle 23"/>
          <p:cNvSpPr/>
          <p:nvPr/>
        </p:nvSpPr>
        <p:spPr>
          <a:xfrm>
            <a:off x="9141926" y="2952809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co</a:t>
            </a:r>
          </a:p>
        </p:txBody>
      </p:sp>
      <p:sp>
        <p:nvSpPr>
          <p:cNvPr id="5" name="Rounded Rectangle 24"/>
          <p:cNvSpPr/>
          <p:nvPr/>
        </p:nvSpPr>
        <p:spPr>
          <a:xfrm>
            <a:off x="9176568" y="4137749"/>
            <a:ext cx="1427017" cy="914400"/>
          </a:xfrm>
          <a:prstGeom prst="roundRect">
            <a:avLst/>
          </a:prstGeom>
          <a:solidFill>
            <a:srgbClr val="ED5DA8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9" grpId="0"/>
      <p:bldP spid="42" grpId="0"/>
      <p:bldP spid="43" grpId="0"/>
      <p:bldP spid="46" grpId="0" animBg="1"/>
      <p:bldP spid="47" grpId="0" animBg="1"/>
      <p:bldP spid="48" grpId="0" animBg="1"/>
      <p:bldP spid="50" grpId="0"/>
      <p:bldP spid="63" grpId="0"/>
      <p:bldP spid="64" grpId="0"/>
      <p:bldP spid="65" grpId="0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035" y="-20686"/>
            <a:ext cx="4730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c.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Thực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hành</a:t>
            </a:r>
            <a:endParaRPr lang="en-US" sz="48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435" y="713590"/>
            <a:ext cx="8388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chữ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8430" y="183580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cau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618" y="183580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cua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04202" y="183580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5861" y="1836164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73582" y="183580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cà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96944" y="1806936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4430" y="3623135"/>
            <a:ext cx="8388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chữ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93809" y="490946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kí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32543" y="490946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ké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04202" y="490946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kẻ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75861" y="490946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kêu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672940" y="4886712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kều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28259" y="0"/>
            <a:ext cx="607745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Phân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biệt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</a:t>
            </a:r>
            <a:endParaRPr lang="en-US" sz="45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" name="Flowchart: Connector 1"/>
          <p:cNvSpPr/>
          <p:nvPr/>
        </p:nvSpPr>
        <p:spPr>
          <a:xfrm>
            <a:off x="180112" y="83130"/>
            <a:ext cx="568036" cy="568037"/>
          </a:xfrm>
          <a:prstGeom prst="flowChartConnector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8259" y="768495"/>
            <a:ext cx="48490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endParaRPr lang="en-US" sz="4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7" name="Rounded Rectangle 2"/>
          <p:cNvSpPr/>
          <p:nvPr/>
        </p:nvSpPr>
        <p:spPr>
          <a:xfrm>
            <a:off x="193966" y="1611220"/>
            <a:ext cx="11804069" cy="48739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7353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ga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16230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gà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167448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gõ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931240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gỗ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888995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gù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847809" y="178318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gừ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8537" y="2996900"/>
            <a:ext cx="21149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ghe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433649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86583" y="2996900"/>
            <a:ext cx="14824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ghì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906898" y="2970803"/>
            <a:ext cx="18840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ghé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906463" y="2996900"/>
            <a:ext cx="18840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ghế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834379" y="2996899"/>
            <a:ext cx="20089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ghẹ</a:t>
            </a:r>
            <a:endParaRPr lang="en-US" sz="60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5138" y="4313941"/>
            <a:ext cx="1802890" cy="1865677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31276" y="4730382"/>
            <a:ext cx="2521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gà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gô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7809" y="4123923"/>
            <a:ext cx="1511111" cy="2273016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6848904" y="4749290"/>
            <a:ext cx="2673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ghế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gỗ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7" grpId="0" animBg="1"/>
      <p:bldP spid="46" grpId="0"/>
      <p:bldP spid="47" grpId="0"/>
      <p:bldP spid="48" grpId="0"/>
      <p:bldP spid="49" grpId="0"/>
      <p:bldP spid="50" grpId="0"/>
      <p:bldP spid="51" grpId="0"/>
      <p:bldP spid="53" grpId="0"/>
      <p:bldP spid="55" grpId="0"/>
      <p:bldP spid="56" grpId="0"/>
      <p:bldP spid="57" grpId="0"/>
      <p:bldP spid="58" grpId="0"/>
      <p:bldP spid="59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4685" y="108913"/>
            <a:ext cx="4405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nhớ</a:t>
            </a:r>
            <a:endParaRPr lang="en-US" sz="54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8267" y="2835864"/>
            <a:ext cx="148243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err="1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</a:t>
            </a:r>
            <a:endParaRPr lang="en-US" sz="5500" b="1" dirty="0">
              <a:solidFill>
                <a:srgbClr val="00B0F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459279" y="1662512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i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59279" y="2883202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59278" y="4068142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ª</a:t>
            </a:r>
          </a:p>
        </p:txBody>
      </p:sp>
      <p:sp>
        <p:nvSpPr>
          <p:cNvPr id="46" name="Rounded Rectangle 1"/>
          <p:cNvSpPr/>
          <p:nvPr/>
        </p:nvSpPr>
        <p:spPr>
          <a:xfrm>
            <a:off x="3586715" y="1624523"/>
            <a:ext cx="193965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Rounded Rectangle 15"/>
          <p:cNvSpPr/>
          <p:nvPr/>
        </p:nvSpPr>
        <p:spPr>
          <a:xfrm>
            <a:off x="3552073" y="2892132"/>
            <a:ext cx="193965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ghe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Rounded Rectangle 16"/>
          <p:cNvSpPr/>
          <p:nvPr/>
        </p:nvSpPr>
        <p:spPr>
          <a:xfrm>
            <a:off x="3586715" y="4119276"/>
            <a:ext cx="193965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gheâ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205232" y="2830825"/>
            <a:ext cx="148243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967455" y="2138027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967455" y="3339022"/>
            <a:ext cx="928254" cy="2416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967455" y="3592302"/>
            <a:ext cx="928254" cy="79577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821352" y="170471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933150" y="2879607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933895" y="411034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7294878" y="2166381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7336441" y="3448816"/>
            <a:ext cx="879521" cy="572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7294878" y="3848736"/>
            <a:ext cx="1052945" cy="56769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2"/>
          <p:cNvSpPr/>
          <p:nvPr/>
        </p:nvSpPr>
        <p:spPr>
          <a:xfrm>
            <a:off x="9061330" y="1666727"/>
            <a:ext cx="1427017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ga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Rounded Rectangle 23"/>
          <p:cNvSpPr/>
          <p:nvPr/>
        </p:nvSpPr>
        <p:spPr>
          <a:xfrm>
            <a:off x="9026688" y="2934336"/>
            <a:ext cx="1427017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go</a:t>
            </a:r>
          </a:p>
        </p:txBody>
      </p:sp>
      <p:sp>
        <p:nvSpPr>
          <p:cNvPr id="5" name="Rounded Rectangle 24"/>
          <p:cNvSpPr/>
          <p:nvPr/>
        </p:nvSpPr>
        <p:spPr>
          <a:xfrm>
            <a:off x="9061330" y="4119276"/>
            <a:ext cx="1427017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9" grpId="0"/>
      <p:bldP spid="42" grpId="0"/>
      <p:bldP spid="43" grpId="0"/>
      <p:bldP spid="46" grpId="0" animBg="1"/>
      <p:bldP spid="47" grpId="0" animBg="1"/>
      <p:bldP spid="48" grpId="0" animBg="1"/>
      <p:bldP spid="50" grpId="0"/>
      <p:bldP spid="63" grpId="0"/>
      <p:bldP spid="64" grpId="0"/>
      <p:bldP spid="65" grpId="0"/>
      <p:bldP spid="3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2035" y="-20686"/>
            <a:ext cx="47309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c.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thực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hành</a:t>
            </a:r>
            <a:endParaRPr lang="en-US" sz="48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4435" y="713590"/>
            <a:ext cx="8388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87890" y="1745469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gà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23872" y="1644916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gả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44782" y="161750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ga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4435" y="3315556"/>
            <a:ext cx="906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lang="en-US" sz="4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800" b="1" i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</a:t>
            </a:r>
            <a:endParaRPr lang="en-US" sz="4800" b="1" i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45198" y="434552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ghe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7029" y="434552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23872" y="4345520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ghê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99531" y="4349481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ghé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77029" y="1679805"/>
            <a:ext cx="19045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gá</a:t>
            </a:r>
            <a:endParaRPr lang="en-US" sz="66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17" grpId="0"/>
      <p:bldP spid="19" grpId="0"/>
      <p:bldP spid="20" grpId="0"/>
      <p:bldP spid="21" grpId="0"/>
      <p:bldP spid="2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28370" y="0"/>
            <a:ext cx="741235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Phân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biệt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</a:t>
            </a:r>
            <a:endParaRPr lang="en-US" sz="45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" name="Flowchart: Connector 1"/>
          <p:cNvSpPr/>
          <p:nvPr/>
        </p:nvSpPr>
        <p:spPr>
          <a:xfrm>
            <a:off x="180112" y="83130"/>
            <a:ext cx="568036" cy="568037"/>
          </a:xfrm>
          <a:prstGeom prst="flowChartConnector">
            <a:avLst/>
          </a:prstGeom>
          <a:solidFill>
            <a:srgbClr val="92D05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8259" y="768495"/>
            <a:ext cx="484909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4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endParaRPr lang="en-US" sz="4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7" name="Rounded Rectangle 2"/>
          <p:cNvSpPr/>
          <p:nvPr/>
        </p:nvSpPr>
        <p:spPr>
          <a:xfrm>
            <a:off x="193966" y="1611220"/>
            <a:ext cx="11804069" cy="487398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3966" y="1816635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ngô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73492" y="1808863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ngà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318841" y="1822097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ngừ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07721" y="1822097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ngủ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040388" y="1822097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ngõ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749971" y="1805142"/>
            <a:ext cx="148243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ngự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66703" y="2990283"/>
            <a:ext cx="211495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239518" y="2983666"/>
            <a:ext cx="211495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nghề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186583" y="2996900"/>
            <a:ext cx="211495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nghé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131986" y="2970803"/>
            <a:ext cx="18840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nghỉ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906463" y="2996900"/>
            <a:ext cx="188401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nghĩ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516773" y="2977646"/>
            <a:ext cx="20089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nghệ</a:t>
            </a:r>
            <a:endParaRPr lang="en-US" sz="4500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9" y="4445393"/>
            <a:ext cx="2851765" cy="144329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005082" y="4785032"/>
            <a:ext cx="28517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ngừ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8754" y="4582023"/>
            <a:ext cx="1245597" cy="1329348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8176403" y="4757949"/>
            <a:ext cx="34767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</a:t>
            </a:r>
            <a:r>
              <a:rPr lang="en-US" sz="54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nghệ</a:t>
            </a:r>
            <a:endParaRPr lang="en-US" sz="54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7" grpId="0" animBg="1"/>
      <p:bldP spid="46" grpId="0"/>
      <p:bldP spid="47" grpId="0"/>
      <p:bldP spid="48" grpId="0"/>
      <p:bldP spid="49" grpId="0"/>
      <p:bldP spid="50" grpId="0"/>
      <p:bldP spid="51" grpId="0"/>
      <p:bldP spid="53" grpId="0"/>
      <p:bldP spid="55" grpId="0"/>
      <p:bldP spid="56" grpId="0"/>
      <p:bldP spid="57" grpId="0"/>
      <p:bldP spid="58" grpId="0"/>
      <p:bldP spid="59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4685" y="108913"/>
            <a:ext cx="44057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Ghi</a:t>
            </a:r>
            <a:r>
              <a:rPr lang="en-US" sz="54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nhớ</a:t>
            </a:r>
            <a:endParaRPr lang="en-US" sz="54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833" y="2762618"/>
            <a:ext cx="148243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 err="1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</a:t>
            </a:r>
            <a:endParaRPr lang="en-US" sz="5500" b="1" dirty="0">
              <a:solidFill>
                <a:srgbClr val="00B0F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11993" y="158926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i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011993" y="280995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011992" y="399489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.VnAvant" panose="020B72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ª</a:t>
            </a:r>
          </a:p>
        </p:txBody>
      </p:sp>
      <p:sp>
        <p:nvSpPr>
          <p:cNvPr id="46" name="Rounded Rectangle 1"/>
          <p:cNvSpPr/>
          <p:nvPr/>
        </p:nvSpPr>
        <p:spPr>
          <a:xfrm>
            <a:off x="3139429" y="1551277"/>
            <a:ext cx="2192226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nghi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7" name="Rounded Rectangle 15"/>
          <p:cNvSpPr/>
          <p:nvPr/>
        </p:nvSpPr>
        <p:spPr>
          <a:xfrm>
            <a:off x="3104787" y="2818886"/>
            <a:ext cx="2192226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8" name="Rounded Rectangle 16"/>
          <p:cNvSpPr/>
          <p:nvPr/>
        </p:nvSpPr>
        <p:spPr>
          <a:xfrm>
            <a:off x="3139429" y="4046030"/>
            <a:ext cx="2192226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ngheâ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80586" y="2729225"/>
            <a:ext cx="1482437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rgbClr val="00B0F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1520169" y="2064781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1520169" y="3265776"/>
            <a:ext cx="928254" cy="2416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520169" y="3519056"/>
            <a:ext cx="928254" cy="79577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9049925" y="160311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a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161723" y="2778007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162468" y="4008746"/>
            <a:ext cx="1482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 flipV="1">
            <a:off x="8523451" y="2064781"/>
            <a:ext cx="1052945" cy="1024783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8565014" y="3347216"/>
            <a:ext cx="879521" cy="5728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8523451" y="3747136"/>
            <a:ext cx="1052945" cy="56769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2"/>
          <p:cNvSpPr/>
          <p:nvPr/>
        </p:nvSpPr>
        <p:spPr>
          <a:xfrm>
            <a:off x="10247699" y="1565127"/>
            <a:ext cx="183726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nga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4" name="Rounded Rectangle 23"/>
          <p:cNvSpPr/>
          <p:nvPr/>
        </p:nvSpPr>
        <p:spPr>
          <a:xfrm>
            <a:off x="10213057" y="2832736"/>
            <a:ext cx="183726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ngo</a:t>
            </a:r>
            <a:endParaRPr lang="en-US" sz="55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" name="Rounded Rectangle 24"/>
          <p:cNvSpPr/>
          <p:nvPr/>
        </p:nvSpPr>
        <p:spPr>
          <a:xfrm>
            <a:off x="10247699" y="4017676"/>
            <a:ext cx="1837262" cy="914400"/>
          </a:xfrm>
          <a:prstGeom prst="roundRect">
            <a:avLst/>
          </a:prstGeom>
          <a:solidFill>
            <a:srgbClr val="CB138E"/>
          </a:solidFill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5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9" grpId="0"/>
      <p:bldP spid="42" grpId="0"/>
      <p:bldP spid="43" grpId="0"/>
      <p:bldP spid="46" grpId="0" animBg="1"/>
      <p:bldP spid="47" grpId="0" animBg="1"/>
      <p:bldP spid="48" grpId="0" animBg="1"/>
      <p:bldP spid="50" grpId="0"/>
      <p:bldP spid="63" grpId="0"/>
      <p:bldP spid="64" grpId="0"/>
      <p:bldP spid="65" grpId="0"/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221</Words>
  <Application>Microsoft Office PowerPoint</Application>
  <PresentationFormat>Widescreen</PresentationFormat>
  <Paragraphs>138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.VnAvant</vt:lpstr>
      <vt:lpstr>Arial</vt:lpstr>
      <vt:lpstr>Arial-Rounded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Duyen</dc:creator>
  <cp:lastModifiedBy>ADMIN</cp:lastModifiedBy>
  <cp:revision>166</cp:revision>
  <dcterms:created xsi:type="dcterms:W3CDTF">2020-08-07T01:41:00Z</dcterms:created>
  <dcterms:modified xsi:type="dcterms:W3CDTF">2024-10-24T02:37:29Z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