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</p:sldMasterIdLst>
  <p:notesMasterIdLst>
    <p:notesMasterId r:id="rId26"/>
  </p:notesMasterIdLst>
  <p:sldIdLst>
    <p:sldId id="324" r:id="rId4"/>
    <p:sldId id="325" r:id="rId5"/>
    <p:sldId id="314" r:id="rId6"/>
    <p:sldId id="315" r:id="rId7"/>
    <p:sldId id="282" r:id="rId8"/>
    <p:sldId id="283" r:id="rId9"/>
    <p:sldId id="284" r:id="rId10"/>
    <p:sldId id="316" r:id="rId11"/>
    <p:sldId id="317" r:id="rId12"/>
    <p:sldId id="318" r:id="rId13"/>
    <p:sldId id="308" r:id="rId14"/>
    <p:sldId id="279" r:id="rId15"/>
    <p:sldId id="286" r:id="rId16"/>
    <p:sldId id="304" r:id="rId17"/>
    <p:sldId id="309" r:id="rId18"/>
    <p:sldId id="320" r:id="rId19"/>
    <p:sldId id="272" r:id="rId20"/>
    <p:sldId id="321" r:id="rId21"/>
    <p:sldId id="326" r:id="rId22"/>
    <p:sldId id="273" r:id="rId23"/>
    <p:sldId id="274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FB596-A98E-4D6A-AB7E-CDBA9F7C5DF8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172BB-78AD-4807-8726-F908E5E7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5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9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2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6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700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51533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0043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3589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0010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87108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97038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2227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44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25360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69471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9205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605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67984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23454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96277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20360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75949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3302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17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37204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23452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49356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48232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36313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407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78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1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7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0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8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08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8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095" y="1052499"/>
            <a:ext cx="4509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3086" y="2492828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1090" y="1052098"/>
            <a:ext cx="4509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</a:p>
        </p:txBody>
      </p:sp>
      <p:sp>
        <p:nvSpPr>
          <p:cNvPr id="3" name="Rectangle 7"/>
          <p:cNvSpPr/>
          <p:nvPr/>
        </p:nvSpPr>
        <p:spPr>
          <a:xfrm>
            <a:off x="7028461" y="2492828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4291" y="3782621"/>
            <a:ext cx="12062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75599" y="3783781"/>
            <a:ext cx="18001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1720" y="3783782"/>
            <a:ext cx="123787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5956" y="3782410"/>
            <a:ext cx="1345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xỉa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4960" y="3782695"/>
            <a:ext cx="1670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5062" y="3782620"/>
            <a:ext cx="150983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291" y="5224512"/>
            <a:ext cx="1012933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81251" y="1636950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⌐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30477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35085" y="1197456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⌐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461" y="-990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3.33333E-6 L 0.02819 -0.10556 L 0.02819 0.0588 L 0.0308 0.07894 L 0.03642 0.09329 L 0.04203 0.09769 L 0.05391 0.1 L 0.06213 0.09769 L 0.07584 0.08449 L 0.09463 0.03218 L 0.11095 -0.05231 L 0.11095 -0.10671 L 0.11095 0.28657 L 0.10468 0.3456 L 0.09659 0.38565 L 0.08719 0.4088 L 0.07584 0.41991 L 0.06331 0.41551 L 0.05587 0.40116 L 0.05326 0.37106 L 0.05769 0.31343 L 0.07518 0.22662 L 0.10782 0.11782 L 0.14358 -0.00231 " pathEditMode="relative" ptsTypes="AAAAAAAAAAAAAAAAAAAAAAAA">
                                      <p:cBhvr>
                                        <p:cTn id="11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57351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⌐ 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Ǉá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17536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đá Ǖ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ý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76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1" y="1712918"/>
            <a:ext cx="111522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⌐ 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Ǉá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201" y="-17970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921" y="-4824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977" y="-122202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6151" y="-4824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3.33333E-6 L 0.02819 -0.10556 L 0.02819 0.0588 L 0.0308 0.07894 L 0.03642 0.09329 L 0.04203 0.09769 L 0.05391 0.1 L 0.06213 0.09769 L 0.07584 0.08449 L 0.09463 0.03218 L 0.11095 -0.05231 L 0.11095 -0.10671 L 0.11095 0.28657 L 0.10468 0.3456 L 0.09659 0.38565 L 0.08719 0.4088 L 0.07584 0.41991 L 0.06331 0.41551 L 0.05587 0.40116 L 0.05326 0.37106 L 0.05769 0.31343 L 0.07518 0.22662 L 0.10782 0.11782 L 0.14358 -0.00231 " pathEditMode="relative" ptsTypes="AAAAAAAAAAAAAAAAAAAAAAAA">
                                      <p:cBhvr>
                                        <p:cTn id="11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02E-6 -2.22222E-6 L 0.02114 -0.07847 L 0.02545 -0.09722 L 0.0274 -0.10764 L 0.0274 -0.21458 L 0.0274 0.05625 L 0.02858 0.0743 L 0.03132 0.08611 L 0.0368 0.09583 L 0.04228 0.09861 L 0.05011 0.09722 L 0.05834 0.09097 L 0.06812 0.0743 L 0.0783 0.04375 L 0.08731 0.00903 L 0.09201 -0.02778 L 0.09553 -0.05139 L 0.10336 -0.07431 L 0.11589 -0.09167 L 0.12842 -0.09861 L 0.14447 -0.09931 L 0.15544 -0.09028 L 0.16523 -0.07917 L 0.14839 -0.09653 L 0.13625 -0.09931 L 0.12372 -0.09722 L 0.11433 -0.0875 L 0.10297 -0.07083 L 0.09553 -0.05486 L 0.09279 -0.03542 L 0.09044 -0.00347 L 0.09083 0.01597 L 0.09357 0.03472 L 0.09945 0.05625 L 0.1061 0.0743 L 0.11942 0.09097 L 0.13547 0.09792 L 0.15152 0.09236 L 0.16444 0.07639 L 0.17423 0.05347 L 0.18324 0.01389 L 0.18167 -0.01389 L 0.17736 -0.04028 L 0.17267 -0.06111 L 0.16953 -0.06875 L 0.16405 -0.08195 " pathEditMode="relative" ptsTypes="AAAAAAAAAAAAAAAAAAAAAAAAAAAAAAAAAAAAAAAAAAAAAA">
                                      <p:cBhvr>
                                        <p:cTn id="23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6789E-6 -2.96296E-6 L 0.06006 0.00093 " pathEditMode="relative" ptsTypes="AA">
                                      <p:cBhvr>
                                        <p:cTn id="3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45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27819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đá Ǖ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ý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2499"/>
            <a:ext cx="2709556" cy="171234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293" y="-10123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73" y="-266114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44" y="-1796139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7288" y="-1241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29" y="-196249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4611" y="-12465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3636" y="-100846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5860" y="-52050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3596" y="-180478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8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3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78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2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3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3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4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04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3.7037E-7 L -0.02754 0.04768 " pathEditMode="relative" ptsTypes="AA">
                                      <p:cBhvr>
                                        <p:cTn id="55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29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69" dur="7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6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26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7.03704E-6 L 0.00014 0.42778 " pathEditMode="relative" ptsTypes="AA">
                                      <p:cBhvr>
                                        <p:cTn id="80" dur="5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1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26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1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069E-6 -1.11111E-6 L 0.01175 -0.01528 L 0.02819 -0.05278 L 0.04386 -0.10139 L 0.04386 0.06528 L 0.04777 0.08611 L 0.05404 0.1 L 0.06108 0.10417 L 0.06735 0.10556 L 0.07753 0.10278 L 0.08614 0.09306 L 0.09945 0.06389 L 0.11277 0.01806 L 0.1206 -0.01528 L 0.12373 -0.04305 L 0.12608 -0.10139 L 0.12608 0.06667 L 0.12765 0.08611 L 0.13234 0.1 L 0.14174 0.10556 L 0.14879 0.10417 L 0.15897 0.09445 L 0.16993 0.07083 L 0.1809 0.02917 L 0.19499 -0.05972 L 0.20126 -0.10139 L 0.20086 0.07292 L 0.20909 0.09722 L 0.21613 0.10556 L 0.22866 0.10556 L 0.23884 0.09861 L 0.25294 0.07639 L 0.26703 0.03056 L 0.27878 -0.01528 L 0.2827 -0.10139 L 0.2827 0.20278 L 0.2827 0.28056 L 0.27996 0.33403 L 0.26899 0.38403 L 0.2549 0.41597 L 0.23806 0.41945 L 0.23023 0.40972 L 0.22631 0.39028 L 0.22553 0.35139 L 0.22945 0.31389 L 0.23884 0.2625 L 0.25294 0.20695 L 0.27565 0.14583 L 0.29444 0.10417 L 0.31872 0.03889 L 0.32812 0.00556 " pathEditMode="relative" rAng="0" ptsTypes="AAAAAAAAAAAAAAAAAAAAAAAAAAAAAAAAAAAAAAAAAAAAAAAAAAA">
                                      <p:cBhvr>
                                        <p:cTn id="91" dur="2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951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1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51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10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3010"/>
                            </p:stCondLst>
                            <p:childTnLst>
                              <p:par>
                                <p:cTn id="10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29364" r="29387" b="25199"/>
          <a:stretch/>
        </p:blipFill>
        <p:spPr bwMode="auto">
          <a:xfrm>
            <a:off x="1447800" y="914400"/>
            <a:ext cx="8781174" cy="501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1527" y="1514764"/>
            <a:ext cx="551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smtClean="0">
                <a:latin typeface="HP001 4 hàng" panose="020B0603050302020204" pitchFamily="34" charset="0"/>
              </a:rPr>
              <a:t>y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9127" y="1514764"/>
            <a:ext cx="551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smtClean="0">
                <a:latin typeface="HP001 4 hàng" panose="020B0603050302020204" pitchFamily="34" charset="0"/>
              </a:rPr>
              <a:t>y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6727" y="1533237"/>
            <a:ext cx="551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smtClean="0">
                <a:latin typeface="HP001 4 hàng" panose="020B0603050302020204" pitchFamily="34" charset="0"/>
              </a:rPr>
              <a:t>y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4327" y="1533237"/>
            <a:ext cx="551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smtClean="0">
                <a:latin typeface="HP001 4 hàng" panose="020B0603050302020204" pitchFamily="34" charset="0"/>
              </a:rPr>
              <a:t>y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31927" y="1533237"/>
            <a:ext cx="551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smtClean="0">
                <a:latin typeface="HP001 4 hàng" panose="020B0603050302020204" pitchFamily="34" charset="0"/>
              </a:rPr>
              <a:t>y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055" y="2641432"/>
            <a:ext cx="551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smtClean="0">
                <a:latin typeface="HP001 4 hàng" panose="020B0603050302020204" pitchFamily="34" charset="0"/>
              </a:rPr>
              <a:t>y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0655" y="2641432"/>
            <a:ext cx="551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smtClean="0">
                <a:latin typeface="HP001 4 hàng" panose="020B0603050302020204" pitchFamily="34" charset="0"/>
              </a:rPr>
              <a:t>y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8255" y="2659905"/>
            <a:ext cx="551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smtClean="0">
                <a:latin typeface="HP001 4 hàng" panose="020B0603050302020204" pitchFamily="34" charset="0"/>
              </a:rPr>
              <a:t>y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5855" y="2659905"/>
            <a:ext cx="551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smtClean="0">
                <a:latin typeface="HP001 4 hàng" panose="020B0603050302020204" pitchFamily="34" charset="0"/>
              </a:rPr>
              <a:t>y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3455" y="2659905"/>
            <a:ext cx="551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smtClean="0">
                <a:latin typeface="HP001 4 hàng" panose="020B0603050302020204" pitchFamily="34" charset="0"/>
              </a:rPr>
              <a:t>y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4029" y="2650163"/>
            <a:ext cx="551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smtClean="0">
                <a:latin typeface="HP001 4 hàng" panose="020B0603050302020204" pitchFamily="34" charset="0"/>
              </a:rPr>
              <a:t>y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4029" y="3763320"/>
            <a:ext cx="140455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smtClean="0">
                <a:latin typeface="HP001 4 hàng" panose="020B0603050302020204" pitchFamily="34" charset="0"/>
              </a:rPr>
              <a:t>y </a:t>
            </a:r>
            <a:r>
              <a:rPr lang="en-GB" sz="5800" dirty="0" err="1" smtClean="0">
                <a:latin typeface="HP001 4 hàng" panose="020B0603050302020204" pitchFamily="34" charset="0"/>
              </a:rPr>
              <a:t>tá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4045" y="3728792"/>
            <a:ext cx="140455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smtClean="0">
                <a:latin typeface="HP001 4 hàng" panose="020B0603050302020204" pitchFamily="34" charset="0"/>
              </a:rPr>
              <a:t>y </a:t>
            </a:r>
            <a:r>
              <a:rPr lang="en-GB" sz="5800" dirty="0" err="1" smtClean="0">
                <a:latin typeface="HP001 4 hàng" panose="020B0603050302020204" pitchFamily="34" charset="0"/>
              </a:rPr>
              <a:t>tá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96727" y="3757215"/>
            <a:ext cx="140455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smtClean="0">
                <a:latin typeface="HP001 4 hàng" panose="020B0603050302020204" pitchFamily="34" charset="0"/>
              </a:rPr>
              <a:t>y </a:t>
            </a:r>
            <a:r>
              <a:rPr lang="en-GB" sz="5800" dirty="0" err="1" smtClean="0">
                <a:latin typeface="HP001 4 hàng" panose="020B0603050302020204" pitchFamily="34" charset="0"/>
              </a:rPr>
              <a:t>tá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0217" y="4873933"/>
            <a:ext cx="219803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err="1" smtClean="0">
                <a:latin typeface="HP001 4 hàng" panose="020B0603050302020204" pitchFamily="34" charset="0"/>
              </a:rPr>
              <a:t>đá</a:t>
            </a:r>
            <a:r>
              <a:rPr lang="en-GB" sz="5800" dirty="0" smtClean="0">
                <a:latin typeface="HP001 4 hàng" panose="020B0603050302020204" pitchFamily="34" charset="0"/>
              </a:rPr>
              <a:t> </a:t>
            </a:r>
            <a:r>
              <a:rPr lang="en-GB" sz="5800" dirty="0" err="1" smtClean="0">
                <a:latin typeface="HP001 4 hàng" panose="020B0603050302020204" pitchFamily="34" charset="0"/>
              </a:rPr>
              <a:t>quý</a:t>
            </a:r>
            <a:endParaRPr lang="en-US" sz="5800" dirty="0"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85643" y="4862328"/>
            <a:ext cx="219803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800" dirty="0" err="1" smtClean="0">
                <a:latin typeface="HP001 4 hàng" panose="020B0603050302020204" pitchFamily="34" charset="0"/>
              </a:rPr>
              <a:t>đá</a:t>
            </a:r>
            <a:r>
              <a:rPr lang="en-GB" sz="5800" dirty="0" smtClean="0">
                <a:latin typeface="HP001 4 hàng" panose="020B0603050302020204" pitchFamily="34" charset="0"/>
              </a:rPr>
              <a:t> </a:t>
            </a:r>
            <a:r>
              <a:rPr lang="en-GB" sz="5800" dirty="0" err="1" smtClean="0">
                <a:latin typeface="HP001 4 hàng" panose="020B0603050302020204" pitchFamily="34" charset="0"/>
              </a:rPr>
              <a:t>quý</a:t>
            </a:r>
            <a:endParaRPr lang="en-US" sz="58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2941" b="62500"/>
          <a:stretch/>
        </p:blipFill>
        <p:spPr>
          <a:xfrm>
            <a:off x="1148847" y="2"/>
            <a:ext cx="8490498" cy="43939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7024" y="4487962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dì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Kha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Dì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dì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>
            <a:off x="8915401" y="4834898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41182" y="5584575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23692" y="5584575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47510" y="4610887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1</a:t>
            </a:r>
            <a:endParaRPr lang="en-US" sz="2800" dirty="0">
              <a:solidFill>
                <a:srgbClr val="0070C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51272" y="457328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2</a:t>
            </a:r>
            <a:endParaRPr lang="en-US" sz="2800" dirty="0">
              <a:solidFill>
                <a:srgbClr val="0070C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4946" y="5422194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3</a:t>
            </a:r>
            <a:endParaRPr lang="en-US" sz="2800" dirty="0">
              <a:solidFill>
                <a:srgbClr val="0070C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12873" y="6373091"/>
            <a:ext cx="1385454" cy="92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69437" y="22860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24600" y="2286000"/>
            <a:ext cx="410289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ý</a:t>
            </a:r>
          </a:p>
        </p:txBody>
      </p:sp>
    </p:spTree>
    <p:extLst>
      <p:ext uri="{BB962C8B-B14F-4D97-AF65-F5344CB8AC3E}">
        <p14:creationId xmlns:p14="http://schemas.microsoft.com/office/powerpoint/2010/main" val="2301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2941" b="62500"/>
          <a:stretch/>
        </p:blipFill>
        <p:spPr>
          <a:xfrm>
            <a:off x="1148847" y="2"/>
            <a:ext cx="8490498" cy="43939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7024" y="4487962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dì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Dì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dì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>
            <a:off x="8915401" y="4834898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41182" y="5584575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23692" y="5584575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47510" y="4610887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51272" y="457328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4946" y="5422194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12873" y="6373091"/>
            <a:ext cx="1385454" cy="92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2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9207" y="1605106"/>
            <a:ext cx="10240010" cy="198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5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3206" y="4848682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15" y="-159264"/>
            <a:ext cx="8419465" cy="443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80" y="3857565"/>
            <a:ext cx="8044401" cy="16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86000" y="838201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58055" b="6667"/>
          <a:stretch/>
        </p:blipFill>
        <p:spPr>
          <a:xfrm>
            <a:off x="1754478" y="1676400"/>
            <a:ext cx="882256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72431" y="1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6331" y="2850357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Vận</a:t>
            </a:r>
            <a:r>
              <a:rPr lang="en-US" sz="8000" dirty="0" smtClean="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dụng</a:t>
            </a:r>
            <a:endParaRPr lang="en-US" sz="8000" dirty="0">
              <a:solidFill>
                <a:prstClr val="black"/>
              </a:solidFill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b="66138"/>
          <a:stretch/>
        </p:blipFill>
        <p:spPr>
          <a:xfrm>
            <a:off x="750047" y="-3945"/>
            <a:ext cx="10854719" cy="5475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9376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28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203061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46218" y="5356912"/>
            <a:ext cx="12246294" cy="1653488"/>
            <a:chOff x="698602" y="5353351"/>
            <a:chExt cx="10717370" cy="165348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8602" y="5353351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Thời</a:t>
              </a:r>
              <a:r>
                <a:rPr lang="en-US" sz="6000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gian</a:t>
              </a:r>
              <a:r>
                <a:rPr lang="en-US" sz="6000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</a:t>
              </a:r>
              <a:r>
                <a:rPr lang="en-US" sz="6000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y</a:t>
              </a:r>
              <a:r>
                <a:rPr lang="en-US" sz="6000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hơn</a:t>
              </a:r>
              <a:r>
                <a:rPr lang="en-US" sz="6000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vàng</a:t>
              </a:r>
              <a:r>
                <a:rPr lang="en-US" sz="6000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bạc</a:t>
              </a:r>
              <a:r>
                <a:rPr lang="en-US" sz="6000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986496" y="55057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93630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Y   y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51344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9512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3453486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4640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19932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31193" y="5356201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49040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quỹ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64070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quỵ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64587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04694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38294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67515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901412" y="367539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977743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891180" y="517840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228625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7142" y="6466788"/>
            <a:ext cx="33936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00147" y="6400800"/>
            <a:ext cx="33936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62047" y="6391373"/>
            <a:ext cx="33936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6517" y="6400800"/>
            <a:ext cx="33936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40159" y="6391373"/>
            <a:ext cx="33936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869338" y="6391373"/>
            <a:ext cx="33936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5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0" y="5135769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 </a:t>
            </a:r>
            <a:r>
              <a:rPr lang="en-US" sz="9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</a:t>
            </a:r>
            <a:endParaRPr lang="en-US" sz="9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QUẦN ÁO Y TÁ, ĐIỀU DƯỠNG MẪU 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-521" r="23843" b="-1"/>
          <a:stretch/>
        </p:blipFill>
        <p:spPr bwMode="auto">
          <a:xfrm>
            <a:off x="995363" y="1"/>
            <a:ext cx="2814637" cy="4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63" y="23813"/>
            <a:ext cx="6898544" cy="45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147035" y="6447935"/>
            <a:ext cx="33936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25780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dã quỳ</a:t>
            </a:r>
          </a:p>
        </p:txBody>
      </p:sp>
      <p:pic>
        <p:nvPicPr>
          <p:cNvPr id="6146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a Dã Quỳ Đà Lạt 2020 đã nở rộ chưa? Ngắm hoa đẹp nhất ở đâu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56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437748" y="6457362"/>
            <a:ext cx="33936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6769" y="556260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 quý</a:t>
            </a:r>
          </a:p>
        </p:txBody>
      </p:sp>
      <p:pic>
        <p:nvPicPr>
          <p:cNvPr id="6" name="Picture 2" descr="Nhận biết các loại đá quý, trang sức phong thủy theo tuổi, mệ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75028"/>
            <a:ext cx="5553975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9631562" y="1371601"/>
            <a:ext cx="2430860" cy="21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ộ trang sức vàng trắng 14k mix đá quý pnj 00003-00005 | pnj.com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69" y="675028"/>
            <a:ext cx="3510756" cy="35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418895" y="6721312"/>
            <a:ext cx="33936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18" y="4176074"/>
            <a:ext cx="3906894" cy="182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41" y="4176074"/>
            <a:ext cx="3538362" cy="182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157024"/>
            <a:ext cx="3082784" cy="182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8352656" y="1715016"/>
            <a:ext cx="3106689" cy="27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931883"/>
            <a:ext cx="3145507" cy="23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93797"/>
            <a:ext cx="3449273" cy="22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168924" y="5703217"/>
            <a:ext cx="33936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3287" y="5627802"/>
            <a:ext cx="33936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038788" y="5674937"/>
            <a:ext cx="33936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4" y="-492414"/>
            <a:ext cx="11206307" cy="59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2" y="4876800"/>
            <a:ext cx="10707097" cy="22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147</Words>
  <Application>Microsoft Office PowerPoint</Application>
  <PresentationFormat>Widescreen</PresentationFormat>
  <Paragraphs>94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.VnCooper</vt:lpstr>
      <vt:lpstr>Aachen</vt:lpstr>
      <vt:lpstr>Arial</vt:lpstr>
      <vt:lpstr>Arial Rounded MT Bold</vt:lpstr>
      <vt:lpstr>Arial-Rounded</vt:lpstr>
      <vt:lpstr>Arrus-Black</vt:lpstr>
      <vt:lpstr>Bandit</vt:lpstr>
      <vt:lpstr>Calibri</vt:lpstr>
      <vt:lpstr>HP001 4 hàng</vt:lpstr>
      <vt:lpstr>HP001 4H</vt:lpstr>
      <vt:lpstr>2_Office Theme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14</cp:revision>
  <dcterms:created xsi:type="dcterms:W3CDTF">2021-08-22T01:17:19Z</dcterms:created>
  <dcterms:modified xsi:type="dcterms:W3CDTF">2024-10-23T07:37:23Z</dcterms:modified>
</cp:coreProperties>
</file>