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91" r:id="rId4"/>
    <p:sldId id="292" r:id="rId5"/>
    <p:sldId id="257" r:id="rId6"/>
    <p:sldId id="259" r:id="rId7"/>
    <p:sldId id="288" r:id="rId8"/>
    <p:sldId id="289" r:id="rId9"/>
    <p:sldId id="260" r:id="rId10"/>
    <p:sldId id="262" r:id="rId11"/>
    <p:sldId id="286" r:id="rId12"/>
    <p:sldId id="268" r:id="rId13"/>
    <p:sldId id="272" r:id="rId14"/>
    <p:sldId id="281" r:id="rId15"/>
    <p:sldId id="283" r:id="rId16"/>
    <p:sldId id="282" r:id="rId17"/>
    <p:sldId id="284" r:id="rId18"/>
    <p:sldId id="285" r:id="rId19"/>
    <p:sldId id="290" r:id="rId20"/>
    <p:sldId id="275" r:id="rId21"/>
    <p:sldId id="277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1637" autoAdjust="0"/>
  </p:normalViewPr>
  <p:slideViewPr>
    <p:cSldViewPr>
      <p:cViewPr varScale="1">
        <p:scale>
          <a:sx n="80" d="100"/>
          <a:sy n="80" d="100"/>
        </p:scale>
        <p:origin x="48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6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2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05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6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8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3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BF935-65FE-4A48-A577-7F2E7E0D4DAA}" type="slidenum">
              <a:rPr lang="vi-VN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1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788" y="617538"/>
            <a:ext cx="1036501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3016" y="2017713"/>
            <a:ext cx="506743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43146" y="2017713"/>
            <a:ext cx="506743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3146" y="4151313"/>
            <a:ext cx="506743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6184" y="6324600"/>
            <a:ext cx="2533716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59340" y="6324600"/>
            <a:ext cx="3851249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20030" y="6324600"/>
            <a:ext cx="2533716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959F9-C574-4C3D-87A7-937A5EF03F85}" type="slidenum">
              <a:rPr lang="en-US" i="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09003"/>
      </p:ext>
    </p:extLst>
  </p:cSld>
  <p:clrMapOvr>
    <a:masterClrMapping/>
  </p:clrMapOvr>
  <p:transition spd="med" advClick="0" advTm="10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01380"/>
      </p:ext>
    </p:extLst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36485"/>
      </p:ext>
    </p:extLst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39"/>
            <a:ext cx="1048958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0368"/>
      </p:ext>
    </p:extLst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6337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75" y="1600201"/>
            <a:ext cx="536337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9649"/>
      </p:ext>
    </p:extLst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0" y="1681163"/>
            <a:ext cx="514502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0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51866"/>
      </p:ext>
    </p:extLst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550"/>
      </p:ext>
    </p:extLst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12915"/>
      </p:ext>
    </p:extLst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761"/>
      </p:ext>
    </p:extLst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3807"/>
      </p:ext>
    </p:extLst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03046"/>
      </p:ext>
    </p:extLst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5060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72146"/>
      </p:ext>
    </p:extLst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2404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i="1">
                <a:latin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Hương Tháo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/>
          <p:nvPr/>
        </p:nvSpPr>
        <p:spPr>
          <a:xfrm>
            <a:off x="1870335" y="3013236"/>
            <a:ext cx="34696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 chua</a:t>
            </a:r>
          </a:p>
        </p:txBody>
      </p:sp>
      <p:sp>
        <p:nvSpPr>
          <p:cNvPr id="25" name="Text Box 9"/>
          <p:cNvSpPr txBox="1"/>
          <p:nvPr/>
        </p:nvSpPr>
        <p:spPr>
          <a:xfrm>
            <a:off x="6299345" y="3013236"/>
            <a:ext cx="34709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ô</a:t>
            </a:r>
          </a:p>
        </p:txBody>
      </p:sp>
      <p:sp>
        <p:nvSpPr>
          <p:cNvPr id="26" name="Text Box 9"/>
          <p:cNvSpPr txBox="1"/>
          <p:nvPr/>
        </p:nvSpPr>
        <p:spPr>
          <a:xfrm>
            <a:off x="1168371" y="4075418"/>
            <a:ext cx="34696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dưa lê</a:t>
            </a:r>
          </a:p>
        </p:txBody>
      </p:sp>
      <p:sp>
        <p:nvSpPr>
          <p:cNvPr id="30" name="Text Box 9"/>
          <p:cNvSpPr txBox="1"/>
          <p:nvPr/>
        </p:nvSpPr>
        <p:spPr>
          <a:xfrm>
            <a:off x="6252816" y="4075418"/>
            <a:ext cx="34709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 sổ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1356519" y="1143000"/>
            <a:ext cx="410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4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323191" y="2078118"/>
            <a:ext cx="441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dứa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nhựa</a:t>
            </a:r>
            <a:endParaRPr lang="en-US" sz="4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804319" y="7620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 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6995319" y="100014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</a:p>
        </p:txBody>
      </p:sp>
      <p:sp>
        <p:nvSpPr>
          <p:cNvPr id="14" name="Text Box 2"/>
          <p:cNvSpPr txBox="1"/>
          <p:nvPr/>
        </p:nvSpPr>
        <p:spPr>
          <a:xfrm>
            <a:off x="1193945" y="5137600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7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30" grpId="0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1675412" y="606469"/>
            <a:ext cx="9047663" cy="14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95" b="80208" l="21230" r="75915">
                        <a14:foregroundMark x1="24231" y1="71354" x2="23792" y2="67318"/>
                        <a14:foregroundMark x1="28697" y1="74089" x2="29941" y2="74089"/>
                        <a14:foregroundMark x1="27672" y1="73568" x2="30161" y2="74740"/>
                        <a14:foregroundMark x1="28477" y1="72786" x2="29429" y2="7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66022" r="26017" b="20089"/>
          <a:stretch/>
        </p:blipFill>
        <p:spPr bwMode="auto">
          <a:xfrm>
            <a:off x="1991517" y="5519058"/>
            <a:ext cx="8519886" cy="13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t="27574" r="32357" b="38709"/>
          <a:stretch/>
        </p:blipFill>
        <p:spPr bwMode="auto">
          <a:xfrm>
            <a:off x="2555760" y="2017113"/>
            <a:ext cx="7391400" cy="379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chó sói và cừu non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V="1">
            <a:off x="2264195" y="-265907"/>
            <a:ext cx="8439971" cy="47474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sói và cừu non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27090" r="49209" b="38625"/>
          <a:stretch/>
        </p:blipFill>
        <p:spPr>
          <a:xfrm>
            <a:off x="3853848" y="1295400"/>
            <a:ext cx="45303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t="25840" r="6593" b="39875"/>
          <a:stretch/>
        </p:blipFill>
        <p:spPr>
          <a:xfrm>
            <a:off x="3337719" y="696394"/>
            <a:ext cx="5046471" cy="5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61478" r="48401" b="4237"/>
          <a:stretch/>
        </p:blipFill>
        <p:spPr>
          <a:xfrm>
            <a:off x="3337719" y="696394"/>
            <a:ext cx="5046471" cy="5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4" t="61477" r="6224" b="7241"/>
          <a:stretch/>
        </p:blipFill>
        <p:spPr>
          <a:xfrm>
            <a:off x="2856795" y="418609"/>
            <a:ext cx="5551118" cy="58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9238" y="1918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sói và cừu non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5842" r="6594" b="6898"/>
          <a:stretch/>
        </p:blipFill>
        <p:spPr>
          <a:xfrm>
            <a:off x="3425439" y="1066800"/>
            <a:ext cx="4899798" cy="56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19" y="2076450"/>
            <a:ext cx="11353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u="sng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ta nên bình tĩnh khi gặp tình huống nguy hiểm. Khi bình tĩnh, ta sẽ có những sáng kiến để giải nguy cho bản thân và cho mọi người.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204119" y="4953000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4800" dirty="0" err="1">
                <a:solidFill>
                  <a:srgbClr val="C0D7F5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528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5300" b="1" dirty="0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17302"/>
              </p:ext>
            </p:extLst>
          </p:nvPr>
        </p:nvGraphicFramePr>
        <p:xfrm>
          <a:off x="4099719" y="2434679"/>
          <a:ext cx="7555376" cy="42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6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6047616" y="4971550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09719" y="4971550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3.17919E-6 L 0.13339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2.89017E-6 L 0.28882 0.0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1.04046E-6 L 0.44662 0.0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5.20231E-7 L 0.13221 -0.002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1.38728E-6 L 0.01109 0.249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-5.20231E-7 L 0.29 -0.0027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-3.46821E-6 L 0.00966 0.248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2.02312E-6 L 0.44218 -0.001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0836 0.248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7341E-7 L 0.43918 -0.0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1.38728E-6 L 0.00209 0.3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1.6185E-6 L 0.13339 0.00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4922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2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6185E-6 L 0.28882 0.003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1.38728E-6 L 0.01592 0.4931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6185E-6 L 0.44544 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1462 0.492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" y="2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0" grpId="0"/>
      <p:bldP spid="101" grpId="0"/>
      <p:bldP spid="102" grpId="0"/>
      <p:bldP spid="103" grpId="0"/>
      <p:bldP spid="105" grpId="0"/>
      <p:bldP spid="106" grpId="0"/>
      <p:bldP spid="110" grpId="0"/>
      <p:bldP spid="111" grpId="0"/>
      <p:bldP spid="112" grpId="0"/>
      <p:bldP spid="113" grpId="0"/>
      <p:bldP spid="115" grpId="0"/>
      <p:bldP spid="118" grpId="0"/>
      <p:bldP spid="119" grpId="0"/>
      <p:bldP spid="120" grpId="0"/>
      <p:bldP spid="121" grpId="0"/>
      <p:bldP spid="122" grpId="0"/>
      <p:bldP spid="125" grpId="0"/>
      <p:bldP spid="126" grpId="0"/>
      <p:bldP spid="127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5300" b="1" dirty="0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80435"/>
              </p:ext>
            </p:extLst>
          </p:nvPr>
        </p:nvGraphicFramePr>
        <p:xfrm>
          <a:off x="4483801" y="2310203"/>
          <a:ext cx="6473920" cy="213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4694346" y="3030593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11220" y="379763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694346" y="3030593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94346" y="3030593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694346" y="3030593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711220" y="379763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711220" y="379763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711220" y="379763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6317884" y="2293133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325591" y="32161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7872452" y="233103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7878067" y="2327283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9542731" y="2293133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9537116" y="2310203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53E-6 1.11111E-6 L 0.02272 0.1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0 L 0.1157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626E-6 -2.22222E-6 L 0.23535 0.0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6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626E-6 -2.22222E-6 L 0.36692 -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957E-6 -3.33333E-6 L 0.01893 0.1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965E-6 4.07407E-6 L 0.03041 0.216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17E-6 -3.33333E-6 L 0.02337 0.1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985E-6 2.22222E-6 L 0.09607 -0.0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41E-6 -4.07407E-6 L 0.01161 0.50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985E-6 2.22222E-6 L 0.22764 -0.0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985E-6 2.22222E-6 L 0.35922 -0.002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39E-6 3.7037E-7 L 0.02376 0.214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1" grpId="0"/>
      <p:bldP spid="62" grpId="0"/>
      <p:bldP spid="63" grpId="0"/>
      <p:bldP spid="67" grpId="0"/>
      <p:bldP spid="68" grpId="0"/>
      <p:bldP spid="69" grpId="0"/>
      <p:bldP spid="75" grpId="0"/>
      <p:bldP spid="76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746919" y="188686"/>
            <a:ext cx="10668000" cy="64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2423319" y="304800"/>
            <a:ext cx="7391400" cy="445656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23119" y="5104896"/>
            <a:ext cx="10820400" cy="1524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185985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giữa jùa jưa lũ</a:t>
            </a: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211</Words>
  <Application>Microsoft Office PowerPoint</Application>
  <PresentationFormat>Custom</PresentationFormat>
  <Paragraphs>92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145</cp:revision>
  <dcterms:created xsi:type="dcterms:W3CDTF">2021-05-08T14:00:55Z</dcterms:created>
  <dcterms:modified xsi:type="dcterms:W3CDTF">2024-10-18T08:08:24Z</dcterms:modified>
</cp:coreProperties>
</file>