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.xml"/><Relationship Id="rId7" Type="http://schemas.openxmlformats.org/officeDocument/2006/relationships/image" Target="../media/image20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8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b="1" kern="0" dirty="0" err="1">
                <a:solidFill>
                  <a:srgbClr val="000000"/>
                </a:solidFill>
                <a:latin typeface="Calibri"/>
              </a:rPr>
              <a:t>Viết</a:t>
            </a:r>
            <a:r>
              <a:rPr lang="en-US" sz="2563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563" b="1" kern="0" dirty="0" err="1">
                <a:solidFill>
                  <a:srgbClr val="000000"/>
                </a:solidFill>
                <a:latin typeface="Calibri"/>
              </a:rPr>
              <a:t>một</a:t>
            </a:r>
            <a:r>
              <a:rPr lang="en-US" sz="2563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563" b="1" kern="0" dirty="0" err="1">
                <a:solidFill>
                  <a:srgbClr val="000000"/>
                </a:solidFill>
                <a:latin typeface="Calibri"/>
              </a:rPr>
              <a:t>đoạn</a:t>
            </a:r>
            <a:r>
              <a:rPr lang="en-US" sz="2563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563" b="1" kern="0" dirty="0" err="1">
                <a:solidFill>
                  <a:srgbClr val="000000"/>
                </a:solidFill>
                <a:latin typeface="Calibri"/>
              </a:rPr>
              <a:t>văn</a:t>
            </a:r>
            <a:r>
              <a:rPr lang="en-US" sz="2563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563" b="1" kern="0" dirty="0" err="1">
                <a:solidFill>
                  <a:srgbClr val="000000"/>
                </a:solidFill>
                <a:latin typeface="Calibri"/>
              </a:rPr>
              <a:t>giới</a:t>
            </a:r>
            <a:r>
              <a:rPr lang="en-US" sz="2563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563" b="1" kern="0" dirty="0" err="1">
                <a:solidFill>
                  <a:srgbClr val="000000"/>
                </a:solidFill>
                <a:latin typeface="Calibri"/>
              </a:rPr>
              <a:t>thiệu</a:t>
            </a:r>
            <a:r>
              <a:rPr lang="en-US" sz="2563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563" b="1" kern="0" dirty="0" err="1">
                <a:solidFill>
                  <a:srgbClr val="000000"/>
                </a:solidFill>
                <a:latin typeface="Calibri"/>
              </a:rPr>
              <a:t>bản</a:t>
            </a:r>
            <a:r>
              <a:rPr lang="en-US" sz="2563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563" b="1" kern="0" dirty="0" err="1">
                <a:solidFill>
                  <a:srgbClr val="000000"/>
                </a:solidFill>
                <a:latin typeface="Calibri"/>
              </a:rPr>
              <a:t>thân</a:t>
            </a:r>
            <a:r>
              <a:rPr lang="en-US" sz="2563" b="1" kern="0" dirty="0">
                <a:solidFill>
                  <a:srgbClr val="000000"/>
                </a:solidFill>
                <a:latin typeface="Calibri"/>
              </a:rPr>
              <a:t> </a:t>
            </a:r>
            <a:endParaRPr kumimoji="0" lang="en-US" sz="256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109788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bạn của bạn ấy chúc bạn ấy trở thành diễn viên múa ba lê, khen bạn ấy múa rất đẹp.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384</Words>
  <Application>Microsoft Office PowerPoint</Application>
  <PresentationFormat>Widescreen</PresentationFormat>
  <Paragraphs>64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等线</vt:lpstr>
      <vt:lpstr>等线 Light</vt:lpstr>
      <vt:lpstr>微软雅黑</vt:lpstr>
      <vt:lpstr>#9Slide03 Dekar</vt:lpstr>
      <vt:lpstr>Arial</vt:lpstr>
      <vt:lpstr>Arial-Rounded</vt:lpstr>
      <vt:lpstr>Calibri</vt:lpstr>
      <vt:lpstr>Coiny</vt:lpstr>
      <vt:lpstr>Josefin Sans Bold</vt:lpstr>
      <vt:lpstr>Source Han Serif SC</vt:lpstr>
      <vt:lpstr>SVN-Redressed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19</cp:revision>
  <dcterms:created xsi:type="dcterms:W3CDTF">2022-06-27T01:17:11Z</dcterms:created>
  <dcterms:modified xsi:type="dcterms:W3CDTF">2022-10-18T16:19:21Z</dcterms:modified>
</cp:coreProperties>
</file>