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58.xml" ContentType="application/vnd.openxmlformats-officedocument.presentationml.tags+xml"/>
  <Override PartName="/ppt/notesSlides/notesSlide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xml" ContentType="application/vnd.openxmlformats-officedocument.presentationml.notesSlide+xml"/>
  <Override PartName="/ppt/tags/tag62.xml" ContentType="application/vnd.openxmlformats-officedocument.presentationml.tags+xml"/>
  <Override PartName="/ppt/notesSlides/notesSlide3.xml" ContentType="application/vnd.openxmlformats-officedocument.presentationml.notesSlide+xml"/>
  <Override PartName="/ppt/tags/tag6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8" r:id="rId4"/>
    <p:sldMasterId id="2147483700" r:id="rId5"/>
    <p:sldMasterId id="2147483712" r:id="rId6"/>
    <p:sldMasterId id="2147483718" r:id="rId7"/>
    <p:sldMasterId id="2147483731" r:id="rId8"/>
  </p:sldMasterIdLst>
  <p:notesMasterIdLst>
    <p:notesMasterId r:id="rId46"/>
  </p:notesMasterIdLst>
  <p:sldIdLst>
    <p:sldId id="517" r:id="rId9"/>
    <p:sldId id="350" r:id="rId10"/>
    <p:sldId id="256" r:id="rId11"/>
    <p:sldId id="257" r:id="rId12"/>
    <p:sldId id="351" r:id="rId13"/>
    <p:sldId id="259" r:id="rId14"/>
    <p:sldId id="260" r:id="rId15"/>
    <p:sldId id="313" r:id="rId16"/>
    <p:sldId id="310" r:id="rId17"/>
    <p:sldId id="280" r:id="rId18"/>
    <p:sldId id="318" r:id="rId19"/>
    <p:sldId id="353" r:id="rId20"/>
    <p:sldId id="258" r:id="rId21"/>
    <p:sldId id="352" r:id="rId22"/>
    <p:sldId id="358" r:id="rId23"/>
    <p:sldId id="315" r:id="rId24"/>
    <p:sldId id="354" r:id="rId25"/>
    <p:sldId id="328" r:id="rId26"/>
    <p:sldId id="355" r:id="rId27"/>
    <p:sldId id="329" r:id="rId28"/>
    <p:sldId id="349" r:id="rId29"/>
    <p:sldId id="333" r:id="rId30"/>
    <p:sldId id="334" r:id="rId31"/>
    <p:sldId id="337" r:id="rId32"/>
    <p:sldId id="356" r:id="rId33"/>
    <p:sldId id="357" r:id="rId34"/>
    <p:sldId id="265" r:id="rId35"/>
    <p:sldId id="330" r:id="rId36"/>
    <p:sldId id="359" r:id="rId37"/>
    <p:sldId id="360" r:id="rId38"/>
    <p:sldId id="361" r:id="rId39"/>
    <p:sldId id="362" r:id="rId40"/>
    <p:sldId id="263" r:id="rId41"/>
    <p:sldId id="266" r:id="rId42"/>
    <p:sldId id="518" r:id="rId43"/>
    <p:sldId id="2640" r:id="rId44"/>
    <p:sldId id="3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4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6319A-4C02-4F1B-813A-4D384844E97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a81bce59aa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a81bce59a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78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1481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948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736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5.xml"/><Relationship Id="rId4"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5.xml"/><Relationship Id="rId4"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5.xml"/><Relationship Id="rId5" Type="http://schemas.openxmlformats.org/officeDocument/2006/relationships/tags" Target="../tags/tag57.xml"/><Relationship Id="rId4" Type="http://schemas.openxmlformats.org/officeDocument/2006/relationships/tags" Target="../tags/tag5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8.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Master" Target="../slideMasters/slideMaster8.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08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382597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49800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56747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8" name="Footer Placeholder 7"/>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9" name="Slide Number Placeholder 8"/>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9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4" name="Footer Placeholder 3"/>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5" name="Slide Number Placeholder 4"/>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8697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3" name="Footer Placeholder 2"/>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4" name="Slide Number Placeholder 3"/>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5132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94166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6" name="Footer Placeholder 5"/>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7" name="Slide Number Placeholder 6"/>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6385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48700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Footer Placeholder 4"/>
          <p:cNvSpPr>
            <a:spLocks noGrp="1"/>
          </p:cNvSpPr>
          <p:nvPr>
            <p:ph type="ftr" sz="quarter" idx="11"/>
          </p:nvPr>
        </p:nvSpPr>
        <p:spPr/>
        <p:txBody>
          <a:body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Slide Number Placeholder 5"/>
          <p:cNvSpPr>
            <a:spLocks noGrp="1"/>
          </p:cNvSpPr>
          <p:nvPr>
            <p:ph type="sldNum" sz="quarter" idx="12"/>
          </p:nvPr>
        </p:nvSpPr>
        <p:spPr/>
        <p:txBody>
          <a:body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94662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418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757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122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1465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3654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003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2395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2022/10/16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7959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3553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2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8899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4439D5-5DA1-47CB-9062-851D8B402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5" name="图片 14">
            <a:extLst>
              <a:ext uri="{FF2B5EF4-FFF2-40B4-BE49-F238E27FC236}">
                <a16:creationId xmlns:a16="http://schemas.microsoft.com/office/drawing/2014/main" id="{F93DE931-7C35-40C3-8F8B-F4167D2882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71"/>
            <a:ext cx="10698480" cy="2754344"/>
          </a:xfrm>
          <a:prstGeom prst="rect">
            <a:avLst/>
          </a:prstGeom>
        </p:spPr>
      </p:pic>
      <p:pic>
        <p:nvPicPr>
          <p:cNvPr id="27" name="图片 26" descr="图片包含 鲜花, 植物&#10;&#10;描述已自动生成">
            <a:extLst>
              <a:ext uri="{FF2B5EF4-FFF2-40B4-BE49-F238E27FC236}">
                <a16:creationId xmlns:a16="http://schemas.microsoft.com/office/drawing/2014/main" id="{D65CE2B7-698B-4304-8C86-72857F2B745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5729"/>
          <a:stretch/>
        </p:blipFill>
        <p:spPr>
          <a:xfrm>
            <a:off x="8013470" y="-323"/>
            <a:ext cx="4178530" cy="5866626"/>
          </a:xfrm>
          <a:prstGeom prst="rect">
            <a:avLst/>
          </a:prstGeom>
        </p:spPr>
      </p:pic>
      <p:pic>
        <p:nvPicPr>
          <p:cNvPr id="10" name="图片 9" descr="图片包含 鲜花, 植物&#10;&#10;描述已自动生成">
            <a:extLst>
              <a:ext uri="{FF2B5EF4-FFF2-40B4-BE49-F238E27FC236}">
                <a16:creationId xmlns:a16="http://schemas.microsoft.com/office/drawing/2014/main" id="{48F15909-1423-4FD3-8A49-6779516D366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4072" r="65729"/>
          <a:stretch/>
        </p:blipFill>
        <p:spPr>
          <a:xfrm>
            <a:off x="0" y="1714500"/>
            <a:ext cx="3441412" cy="4151803"/>
          </a:xfrm>
          <a:prstGeom prst="rect">
            <a:avLst/>
          </a:prstGeom>
        </p:spPr>
      </p:pic>
      <p:pic>
        <p:nvPicPr>
          <p:cNvPr id="12" name="图片 11">
            <a:extLst>
              <a:ext uri="{FF2B5EF4-FFF2-40B4-BE49-F238E27FC236}">
                <a16:creationId xmlns:a16="http://schemas.microsoft.com/office/drawing/2014/main" id="{4326E043-F673-4D04-93D1-EA0ECDD7129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0938"/>
          <a:stretch/>
        </p:blipFill>
        <p:spPr>
          <a:xfrm flipH="1">
            <a:off x="314325" y="5047497"/>
            <a:ext cx="3981450" cy="1810180"/>
          </a:xfrm>
          <a:prstGeom prst="rect">
            <a:avLst/>
          </a:prstGeom>
        </p:spPr>
      </p:pic>
      <p:pic>
        <p:nvPicPr>
          <p:cNvPr id="7" name="图片 6">
            <a:extLst>
              <a:ext uri="{FF2B5EF4-FFF2-40B4-BE49-F238E27FC236}">
                <a16:creationId xmlns:a16="http://schemas.microsoft.com/office/drawing/2014/main" id="{2C7237EE-78D7-4395-9BD5-71A1BD39205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b="10367"/>
          <a:stretch/>
        </p:blipFill>
        <p:spPr>
          <a:xfrm>
            <a:off x="0" y="4057763"/>
            <a:ext cx="12192000" cy="2800237"/>
          </a:xfrm>
          <a:prstGeom prst="rect">
            <a:avLst/>
          </a:prstGeom>
        </p:spPr>
      </p:pic>
      <p:pic>
        <p:nvPicPr>
          <p:cNvPr id="5" name="图片 4">
            <a:extLst>
              <a:ext uri="{FF2B5EF4-FFF2-40B4-BE49-F238E27FC236}">
                <a16:creationId xmlns:a16="http://schemas.microsoft.com/office/drawing/2014/main" id="{BBCE0BF1-DF65-4C99-B71B-98D8CEE39A5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084624"/>
            <a:ext cx="12192000" cy="1773053"/>
          </a:xfrm>
          <a:prstGeom prst="rect">
            <a:avLst/>
          </a:prstGeom>
        </p:spPr>
      </p:pic>
    </p:spTree>
    <p:extLst>
      <p:ext uri="{BB962C8B-B14F-4D97-AF65-F5344CB8AC3E}">
        <p14:creationId xmlns:p14="http://schemas.microsoft.com/office/powerpoint/2010/main" val="87331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ppt_x"/>
                                          </p:val>
                                        </p:tav>
                                        <p:tav tm="100000">
                                          <p:val>
                                            <p:strVal val="#ppt_x"/>
                                          </p:val>
                                        </p:tav>
                                      </p:tavLst>
                                    </p:anim>
                                    <p:anim calcmode="lin" valueType="num">
                                      <p:cBhvr additive="base">
                                        <p:cTn id="15" dur="75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750" fill="hold"/>
                                        <p:tgtEl>
                                          <p:spTgt spid="5"/>
                                        </p:tgtEl>
                                        <p:attrNameLst>
                                          <p:attrName>ppt_x</p:attrName>
                                        </p:attrNameLst>
                                      </p:cBhvr>
                                      <p:tavLst>
                                        <p:tav tm="0">
                                          <p:val>
                                            <p:strVal val="#ppt_x"/>
                                          </p:val>
                                        </p:tav>
                                        <p:tav tm="100000">
                                          <p:val>
                                            <p:strVal val="#ppt_x"/>
                                          </p:val>
                                        </p:tav>
                                      </p:tavLst>
                                    </p:anim>
                                    <p:anim calcmode="lin" valueType="num">
                                      <p:cBhvr additive="base">
                                        <p:cTn id="19" dur="75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12" decel="10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0-#ppt_w/2"/>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2" decel="10000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750" fill="hold"/>
                                        <p:tgtEl>
                                          <p:spTgt spid="27"/>
                                        </p:tgtEl>
                                        <p:attrNameLst>
                                          <p:attrName>ppt_x</p:attrName>
                                        </p:attrNameLst>
                                      </p:cBhvr>
                                      <p:tavLst>
                                        <p:tav tm="0">
                                          <p:val>
                                            <p:strVal val="1+#ppt_w/2"/>
                                          </p:val>
                                        </p:tav>
                                        <p:tav tm="100000">
                                          <p:val>
                                            <p:strVal val="#ppt_x"/>
                                          </p:val>
                                        </p:tav>
                                      </p:tavLst>
                                    </p:anim>
                                    <p:anim calcmode="lin" valueType="num">
                                      <p:cBhvr additive="base">
                                        <p:cTn id="27"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10EB42-F507-4A89-B9F2-57ED34E652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14" name="图片 13" descr="图片包含 鲜花, 植物&#10;&#10;描述已自动生成">
            <a:extLst>
              <a:ext uri="{FF2B5EF4-FFF2-40B4-BE49-F238E27FC236}">
                <a16:creationId xmlns:a16="http://schemas.microsoft.com/office/drawing/2014/main" id="{F1BD4161-0E58-4E74-A5F6-5EFCB3FC94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238"/>
          <a:stretch/>
        </p:blipFill>
        <p:spPr>
          <a:xfrm>
            <a:off x="0" y="1024031"/>
            <a:ext cx="4238171" cy="5866303"/>
          </a:xfrm>
          <a:prstGeom prst="rect">
            <a:avLst/>
          </a:prstGeom>
        </p:spPr>
      </p:pic>
      <p:pic>
        <p:nvPicPr>
          <p:cNvPr id="6" name="图片 5">
            <a:extLst>
              <a:ext uri="{FF2B5EF4-FFF2-40B4-BE49-F238E27FC236}">
                <a16:creationId xmlns:a16="http://schemas.microsoft.com/office/drawing/2014/main" id="{13BDABA5-810C-473C-A62A-9C947C79D1A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983"/>
          <a:stretch/>
        </p:blipFill>
        <p:spPr>
          <a:xfrm>
            <a:off x="0" y="5345396"/>
            <a:ext cx="12192000" cy="1512604"/>
          </a:xfrm>
          <a:prstGeom prst="rect">
            <a:avLst/>
          </a:prstGeom>
        </p:spPr>
      </p:pic>
      <p:pic>
        <p:nvPicPr>
          <p:cNvPr id="10" name="图片 9">
            <a:extLst>
              <a:ext uri="{FF2B5EF4-FFF2-40B4-BE49-F238E27FC236}">
                <a16:creationId xmlns:a16="http://schemas.microsoft.com/office/drawing/2014/main" id="{94BCBFDE-7936-476D-A173-6327CF8AD7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pic>
        <p:nvPicPr>
          <p:cNvPr id="18" name="图片 17">
            <a:extLst>
              <a:ext uri="{FF2B5EF4-FFF2-40B4-BE49-F238E27FC236}">
                <a16:creationId xmlns:a16="http://schemas.microsoft.com/office/drawing/2014/main" id="{1BB24D24-855E-49E7-B218-2A57BD3825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814285" y="0"/>
            <a:ext cx="10377715" cy="2671762"/>
          </a:xfrm>
          <a:prstGeom prst="rect">
            <a:avLst/>
          </a:prstGeom>
        </p:spPr>
      </p:pic>
    </p:spTree>
    <p:extLst>
      <p:ext uri="{BB962C8B-B14F-4D97-AF65-F5344CB8AC3E}">
        <p14:creationId xmlns:p14="http://schemas.microsoft.com/office/powerpoint/2010/main" val="3963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4" name="图片 3" descr="图片包含 鲜花, 植物&#10;&#10;描述已自动生成">
            <a:extLst>
              <a:ext uri="{FF2B5EF4-FFF2-40B4-BE49-F238E27FC236}">
                <a16:creationId xmlns:a16="http://schemas.microsoft.com/office/drawing/2014/main" id="{93CFFB15-CCCB-441C-BEC8-A60EC38867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071"/>
          <a:stretch/>
        </p:blipFill>
        <p:spPr>
          <a:xfrm>
            <a:off x="7213599" y="0"/>
            <a:ext cx="4978399" cy="6858000"/>
          </a:xfrm>
          <a:prstGeom prst="rect">
            <a:avLst/>
          </a:prstGeom>
        </p:spPr>
      </p:pic>
      <p:pic>
        <p:nvPicPr>
          <p:cNvPr id="15" name="图片 14" descr="图片包含 鲜花, 植物&#10;&#10;描述已自动生成">
            <a:extLst>
              <a:ext uri="{FF2B5EF4-FFF2-40B4-BE49-F238E27FC236}">
                <a16:creationId xmlns:a16="http://schemas.microsoft.com/office/drawing/2014/main" id="{6B80A9AA-61DE-4AD8-B000-AEFAC2CCAD1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4907" b="12132"/>
          <a:stretch/>
        </p:blipFill>
        <p:spPr>
          <a:xfrm>
            <a:off x="-1" y="831695"/>
            <a:ext cx="5001771" cy="6025982"/>
          </a:xfrm>
          <a:prstGeom prst="rect">
            <a:avLst/>
          </a:prstGeom>
        </p:spPr>
      </p:pic>
      <p:pic>
        <p:nvPicPr>
          <p:cNvPr id="17" name="图片 16">
            <a:extLst>
              <a:ext uri="{FF2B5EF4-FFF2-40B4-BE49-F238E27FC236}">
                <a16:creationId xmlns:a16="http://schemas.microsoft.com/office/drawing/2014/main" id="{D0493D7C-2215-45AB-ADE5-26E04C97B8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983"/>
          <a:stretch/>
        </p:blipFill>
        <p:spPr>
          <a:xfrm>
            <a:off x="0" y="5345396"/>
            <a:ext cx="12192000" cy="1512604"/>
          </a:xfrm>
          <a:prstGeom prst="rect">
            <a:avLst/>
          </a:prstGeom>
        </p:spPr>
      </p:pic>
      <p:pic>
        <p:nvPicPr>
          <p:cNvPr id="19" name="图片 18">
            <a:extLst>
              <a:ext uri="{FF2B5EF4-FFF2-40B4-BE49-F238E27FC236}">
                <a16:creationId xmlns:a16="http://schemas.microsoft.com/office/drawing/2014/main" id="{D59E7208-3166-4C65-946C-D36CF6D05D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pic>
        <p:nvPicPr>
          <p:cNvPr id="20"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071429" cy="2335457"/>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09973" y="1531470"/>
            <a:ext cx="1107996" cy="4122924"/>
          </a:xfrm>
          <a:noFill/>
        </p:spPr>
        <p:txBody>
          <a:bodyPr vert="eaVert" wrap="none" lIns="0" tIns="0" rIns="0" bIns="0" rtlCol="0">
            <a:spAutoFit/>
          </a:bodyPr>
          <a:lstStyle>
            <a:lvl1pPr algn="ctr">
              <a:lnSpc>
                <a:spcPct val="100000"/>
              </a:lnSpc>
              <a:defRPr lang="zh-CN" altLang="en-US" sz="7200" b="1" spc="300">
                <a:solidFill>
                  <a:srgbClr val="FFAF2E"/>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526709" y="831371"/>
            <a:ext cx="683264" cy="2571217"/>
          </a:xfrm>
          <a:noFill/>
        </p:spPr>
        <p:txBody>
          <a:bodyPr vert="eaVert" wrap="none" lIns="0" tIns="0" rIns="0" bIns="0" rtlCol="0" anchor="ctr" anchorCtr="0">
            <a:spAutoFit/>
          </a:bodyPr>
          <a:lstStyle>
            <a:lvl1pPr marL="0" indent="0" algn="ctr">
              <a:buNone/>
              <a:defRPr lang="zh-CN" altLang="en-US" sz="4800" b="1" spc="-150" dirty="0" smtClean="0">
                <a:solidFill>
                  <a:srgbClr val="FFAF2E"/>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4496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73197ED-B747-4AF3-9FCB-5B76E8D615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12" name="图片 11">
            <a:extLst>
              <a:ext uri="{FF2B5EF4-FFF2-40B4-BE49-F238E27FC236}">
                <a16:creationId xmlns:a16="http://schemas.microsoft.com/office/drawing/2014/main" id="{58CC7BC4-BC4B-4FE0-9CB3-F22EEAF659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12"/>
          <a:stretch/>
        </p:blipFill>
        <p:spPr>
          <a:xfrm>
            <a:off x="0" y="-1"/>
            <a:ext cx="10979586" cy="3023599"/>
          </a:xfrm>
          <a:prstGeom prst="rect">
            <a:avLst/>
          </a:prstGeom>
        </p:spPr>
      </p:pic>
      <p:sp>
        <p:nvSpPr>
          <p:cNvPr id="19" name="标题 1">
            <a:extLst>
              <a:ext uri="{FF2B5EF4-FFF2-40B4-BE49-F238E27FC236}">
                <a16:creationId xmlns:a16="http://schemas.microsoft.com/office/drawing/2014/main" id="{4ED128A3-7A04-42B2-8133-AF3DB3919A68}"/>
              </a:ext>
            </a:extLst>
          </p:cNvPr>
          <p:cNvSpPr>
            <a:spLocks noGrp="1"/>
          </p:cNvSpPr>
          <p:nvPr>
            <p:ph type="title" hasCustomPrompt="1"/>
          </p:nvPr>
        </p:nvSpPr>
        <p:spPr>
          <a:xfrm>
            <a:off x="327949" y="151711"/>
            <a:ext cx="1819729" cy="535531"/>
          </a:xfrm>
        </p:spPr>
        <p:txBody>
          <a:bodyPr vert="horz" wrap="none">
            <a:spAutoFit/>
          </a:bodyPr>
          <a:lstStyle>
            <a:lvl1pPr algn="l">
              <a:defRPr sz="3200">
                <a:solidFill>
                  <a:srgbClr val="A4CEFA"/>
                </a:solidFill>
              </a:defRPr>
            </a:lvl1pPr>
          </a:lstStyle>
          <a:p>
            <a:r>
              <a:rPr lang="zh-CN" altLang="en-US" dirty="0"/>
              <a:t>编辑标题</a:t>
            </a:r>
          </a:p>
        </p:txBody>
      </p:sp>
      <p:sp>
        <p:nvSpPr>
          <p:cNvPr id="21" name="矩形: 圆角 20">
            <a:extLst>
              <a:ext uri="{FF2B5EF4-FFF2-40B4-BE49-F238E27FC236}">
                <a16:creationId xmlns:a16="http://schemas.microsoft.com/office/drawing/2014/main" id="{47118E00-203A-4E78-AC85-4C87806898CA}"/>
              </a:ext>
            </a:extLst>
          </p:cNvPr>
          <p:cNvSpPr/>
          <p:nvPr userDrawn="1"/>
        </p:nvSpPr>
        <p:spPr>
          <a:xfrm>
            <a:off x="185738" y="721446"/>
            <a:ext cx="11820525" cy="6136231"/>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Semibold"/>
              <a:ea typeface="杨任东竹石体-Semibold"/>
              <a:cs typeface="+mn-cs"/>
            </a:endParaRPr>
          </a:p>
        </p:txBody>
      </p:sp>
      <p:pic>
        <p:nvPicPr>
          <p:cNvPr id="22" name="图片 21">
            <a:extLst>
              <a:ext uri="{FF2B5EF4-FFF2-40B4-BE49-F238E27FC236}">
                <a16:creationId xmlns:a16="http://schemas.microsoft.com/office/drawing/2014/main" id="{3F57B161-98B6-4050-AC7A-0997C7646E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spTree>
    <p:extLst>
      <p:ext uri="{BB962C8B-B14F-4D97-AF65-F5344CB8AC3E}">
        <p14:creationId xmlns:p14="http://schemas.microsoft.com/office/powerpoint/2010/main" val="30844583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C9CF662-C14F-4404-B6E2-A8A3EBE201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323"/>
            <a:ext cx="12192001" cy="6857678"/>
          </a:xfrm>
          <a:prstGeom prst="rect">
            <a:avLst/>
          </a:prstGeom>
        </p:spPr>
      </p:pic>
      <p:pic>
        <p:nvPicPr>
          <p:cNvPr id="13" name="图片 12">
            <a:extLst>
              <a:ext uri="{FF2B5EF4-FFF2-40B4-BE49-F238E27FC236}">
                <a16:creationId xmlns:a16="http://schemas.microsoft.com/office/drawing/2014/main" id="{9F41CC0C-B2F8-4EFE-AE08-55A518F778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12"/>
          <a:stretch/>
        </p:blipFill>
        <p:spPr>
          <a:xfrm>
            <a:off x="0" y="-1"/>
            <a:ext cx="10979586" cy="3023599"/>
          </a:xfrm>
          <a:prstGeom prst="rect">
            <a:avLst/>
          </a:prstGeom>
        </p:spPr>
      </p:pic>
      <p:sp>
        <p:nvSpPr>
          <p:cNvPr id="11" name="标题 1">
            <a:extLst>
              <a:ext uri="{FF2B5EF4-FFF2-40B4-BE49-F238E27FC236}">
                <a16:creationId xmlns:a16="http://schemas.microsoft.com/office/drawing/2014/main" id="{9B4D5D16-A08F-417A-BB8B-ECADE31C491B}"/>
              </a:ext>
            </a:extLst>
          </p:cNvPr>
          <p:cNvSpPr>
            <a:spLocks noGrp="1"/>
          </p:cNvSpPr>
          <p:nvPr>
            <p:ph type="title" hasCustomPrompt="1"/>
          </p:nvPr>
        </p:nvSpPr>
        <p:spPr>
          <a:xfrm>
            <a:off x="327949" y="151711"/>
            <a:ext cx="1819729" cy="535531"/>
          </a:xfrm>
        </p:spPr>
        <p:txBody>
          <a:bodyPr vert="horz" wrap="none">
            <a:spAutoFit/>
          </a:bodyPr>
          <a:lstStyle>
            <a:lvl1pPr algn="l">
              <a:defRPr sz="3200">
                <a:solidFill>
                  <a:srgbClr val="A4CEFA"/>
                </a:solidFill>
              </a:defRPr>
            </a:lvl1pPr>
          </a:lstStyle>
          <a:p>
            <a:r>
              <a:rPr lang="zh-CN" altLang="en-US" dirty="0"/>
              <a:t>编辑标题</a:t>
            </a:r>
          </a:p>
        </p:txBody>
      </p:sp>
      <p:sp>
        <p:nvSpPr>
          <p:cNvPr id="7" name="矩形: 圆角 6">
            <a:extLst>
              <a:ext uri="{FF2B5EF4-FFF2-40B4-BE49-F238E27FC236}">
                <a16:creationId xmlns:a16="http://schemas.microsoft.com/office/drawing/2014/main" id="{798A77A0-F626-451A-810D-3789EAB40C5C}"/>
              </a:ext>
            </a:extLst>
          </p:cNvPr>
          <p:cNvSpPr/>
          <p:nvPr userDrawn="1"/>
        </p:nvSpPr>
        <p:spPr>
          <a:xfrm>
            <a:off x="185738" y="721446"/>
            <a:ext cx="11820525" cy="6136231"/>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Semibold"/>
              <a:ea typeface="杨任东竹石体-Semibold"/>
              <a:cs typeface="+mn-cs"/>
            </a:endParaRPr>
          </a:p>
        </p:txBody>
      </p:sp>
      <p:pic>
        <p:nvPicPr>
          <p:cNvPr id="4" name="图片 3">
            <a:extLst>
              <a:ext uri="{FF2B5EF4-FFF2-40B4-BE49-F238E27FC236}">
                <a16:creationId xmlns:a16="http://schemas.microsoft.com/office/drawing/2014/main" id="{52D5B29C-2ADC-4CAB-A4D3-BFD0F6000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084947"/>
            <a:ext cx="12192000" cy="1773053"/>
          </a:xfrm>
          <a:prstGeom prst="rect">
            <a:avLst/>
          </a:prstGeom>
        </p:spPr>
      </p:pic>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4926449" y="1158667"/>
            <a:ext cx="2339102" cy="480131"/>
          </a:xfrm>
        </p:spPr>
        <p:txBody>
          <a:bodyPr wrap="none" anchor="ctr" anchorCtr="0">
            <a:spAutoFit/>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10" name="图片 9">
            <a:extLst>
              <a:ext uri="{FF2B5EF4-FFF2-40B4-BE49-F238E27FC236}">
                <a16:creationId xmlns:a16="http://schemas.microsoft.com/office/drawing/2014/main" id="{1807E9C7-BBED-4103-B6EA-A98C0DBB20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3741" y="1143160"/>
            <a:ext cx="2624519" cy="534236"/>
          </a:xfrm>
          <a:prstGeom prst="rect">
            <a:avLst/>
          </a:prstGeom>
        </p:spPr>
      </p:pic>
    </p:spTree>
    <p:extLst>
      <p:ext uri="{BB962C8B-B14F-4D97-AF65-F5344CB8AC3E}">
        <p14:creationId xmlns:p14="http://schemas.microsoft.com/office/powerpoint/2010/main" val="6382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91689289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53265674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83929309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41223485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2629861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6521065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9128499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9945747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49834280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8856392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61A6A1-992E-4CAA-86FA-E61734BE4BBB}" type="slidenum">
              <a:rPr lang="zh-CN" altLang="en-US" smtClean="0"/>
              <a:t>‹#›</a:t>
            </a:fld>
            <a:endParaRPr lang="zh-CN" altLang="en-US"/>
          </a:p>
        </p:txBody>
      </p:sp>
      <p:sp>
        <p:nvSpPr>
          <p:cNvPr id="6" name="副标题 2"/>
          <p:cNvSpPr>
            <a:spLocks noGrp="1"/>
          </p:cNvSpPr>
          <p:nvPr userDrawn="1"/>
        </p:nvSpPr>
        <p:spPr>
          <a:xfrm>
            <a:off x="2056972" y="2601119"/>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PPT</a:t>
            </a:r>
            <a:r>
              <a:rPr lang="zh-CN" altLang="en-US" sz="120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Microsoft YaHei" panose="020B0503020204020204" pitchFamily="34" charset="-122"/>
              <a:ea typeface="Microsoft YaHei"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sym typeface="+mn-ea"/>
            </a:endParaRPr>
          </a:p>
        </p:txBody>
      </p:sp>
    </p:spTree>
    <p:extLst>
      <p:ext uri="{BB962C8B-B14F-4D97-AF65-F5344CB8AC3E}">
        <p14:creationId xmlns:p14="http://schemas.microsoft.com/office/powerpoint/2010/main" val="21565580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50638765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1942891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65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43267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4554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3588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81527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13659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261125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461119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66094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75099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03509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0071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3.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2022/10/16</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20C13D88-C2CB-4605-8995-5F3B59059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407729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D6BEE668-9EC2-4F99-A596-7666204617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5425" y="365125"/>
            <a:ext cx="1218902" cy="1218902"/>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10/16/2022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41584932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F7F7F">
                    <a:tint val="75000"/>
                  </a:srgbClr>
                </a:solidFill>
                <a:effectLst/>
                <a:uLnTx/>
                <a:uFillTx/>
                <a:latin typeface="杨任东竹石体-Semibold"/>
                <a:ea typeface="杨任东竹石体-Semibold"/>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2022/10/16</a:t>
            </a:fld>
            <a:endParaRPr kumimoji="0" lang="zh-CN" altLang="en-US" sz="1200" b="0" i="0" u="none" strike="noStrike" kern="1200" cap="none" spc="0" normalizeH="0" baseline="0" noProof="0">
              <a:ln>
                <a:noFill/>
              </a:ln>
              <a:solidFill>
                <a:srgbClr val="7F7F7F">
                  <a:tint val="75000"/>
                </a:srgbClr>
              </a:solidFill>
              <a:effectLst/>
              <a:uLnTx/>
              <a:uFillTx/>
              <a:latin typeface="杨任东竹石体-Semibold"/>
              <a:ea typeface="杨任东竹石体-Semibold"/>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F7F7F">
                  <a:tint val="75000"/>
                </a:srgbClr>
              </a:solidFill>
              <a:effectLst/>
              <a:uLnTx/>
              <a:uFillTx/>
              <a:latin typeface="杨任东竹石体-Semibold"/>
              <a:ea typeface="杨任东竹石体-Semibold"/>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F7F7F">
                    <a:tint val="75000"/>
                  </a:srgbClr>
                </a:solidFill>
                <a:effectLst/>
                <a:uLnTx/>
                <a:uFillTx/>
                <a:latin typeface="杨任东竹石体-Semibold"/>
                <a:ea typeface="杨任东竹石体-Semibol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F7F7F">
                  <a:tint val="75000"/>
                </a:srgbClr>
              </a:solidFill>
              <a:effectLst/>
              <a:uLnTx/>
              <a:uFillTx/>
              <a:latin typeface="杨任东竹石体-Semibold"/>
              <a:ea typeface="杨任东竹石体-Semibold"/>
              <a:cs typeface="+mn-cs"/>
            </a:endParaRPr>
          </a:p>
        </p:txBody>
      </p:sp>
    </p:spTree>
    <p:extLst>
      <p:ext uri="{BB962C8B-B14F-4D97-AF65-F5344CB8AC3E}">
        <p14:creationId xmlns:p14="http://schemas.microsoft.com/office/powerpoint/2010/main" val="15122563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2E8E4-E48A-4505-81F4-0079BB111320}" type="datetimeFigureOut">
              <a:rPr lang="zh-CN" altLang="en-US" smtClean="0"/>
              <a:t>2022/10/16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60665653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106585379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31.png"/><Relationship Id="rId2" Type="http://schemas.openxmlformats.org/officeDocument/2006/relationships/slideLayout" Target="../slideLayouts/slideLayout54.xml"/><Relationship Id="rId1" Type="http://schemas.openxmlformats.org/officeDocument/2006/relationships/tags" Target="../tags/tag5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7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3.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6.png"/><Relationship Id="rId2" Type="http://schemas.openxmlformats.org/officeDocument/2006/relationships/slideLayout" Target="../slideLayouts/slideLayout24.xml"/><Relationship Id="rId1" Type="http://schemas.openxmlformats.org/officeDocument/2006/relationships/tags" Target="../tags/tag6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1.jpe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gif"/><Relationship Id="rId7" Type="http://schemas.openxmlformats.org/officeDocument/2006/relationships/image" Target="../media/image40.gif"/><Relationship Id="rId2" Type="http://schemas.openxmlformats.org/officeDocument/2006/relationships/image" Target="../media/image35.gif"/><Relationship Id="rId1" Type="http://schemas.openxmlformats.org/officeDocument/2006/relationships/slideLayout" Target="../slideLayouts/slideLayout26.xml"/><Relationship Id="rId6" Type="http://schemas.openxmlformats.org/officeDocument/2006/relationships/image" Target="../media/image39.gif"/><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gif"/></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7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7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gif"/><Relationship Id="rId3" Type="http://schemas.openxmlformats.org/officeDocument/2006/relationships/slide" Target="slide5.xml"/><Relationship Id="rId7" Type="http://schemas.openxmlformats.org/officeDocument/2006/relationships/slide" Target="slide7.xml"/><Relationship Id="rId12" Type="http://schemas.microsoft.com/office/2007/relationships/hdphoto" Target="../media/hdphoto2.wdp"/><Relationship Id="rId2" Type="http://schemas.openxmlformats.org/officeDocument/2006/relationships/image" Target="../media/image44.jpg"/><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image" Target="../media/image40.gif"/><Relationship Id="rId11" Type="http://schemas.openxmlformats.org/officeDocument/2006/relationships/image" Target="../media/image46.png"/><Relationship Id="rId5" Type="http://schemas.openxmlformats.org/officeDocument/2006/relationships/slide" Target="slide6.xml"/><Relationship Id="rId15" Type="http://schemas.openxmlformats.org/officeDocument/2006/relationships/slide" Target="slide8.xml"/><Relationship Id="rId10" Type="http://schemas.microsoft.com/office/2007/relationships/hdphoto" Target="../media/hdphoto1.wdp"/><Relationship Id="rId4" Type="http://schemas.openxmlformats.org/officeDocument/2006/relationships/image" Target="../media/image37.gif"/><Relationship Id="rId9" Type="http://schemas.openxmlformats.org/officeDocument/2006/relationships/image" Target="../media/image45.png"/><Relationship Id="rId14" Type="http://schemas.openxmlformats.org/officeDocument/2006/relationships/image" Target="../media/image48.gif"/></Relationships>
</file>

<file path=ppt/slides/_rels/slide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jpe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791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384"/>
            <a:ext cx="12192000" cy="183351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86" y="254346"/>
            <a:ext cx="2126894" cy="3140819"/>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2497" y="205472"/>
            <a:ext cx="964941" cy="648075"/>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2995" y="1040660"/>
            <a:ext cx="1723430" cy="938463"/>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3817" y="282365"/>
            <a:ext cx="1723430" cy="2423260"/>
          </a:xfrm>
          <a:prstGeom prst="rect">
            <a:avLst/>
          </a:prstGeom>
        </p:spPr>
      </p:pic>
      <p:sp>
        <p:nvSpPr>
          <p:cNvPr id="6" name="Rectangle 5"/>
          <p:cNvSpPr/>
          <p:nvPr/>
        </p:nvSpPr>
        <p:spPr>
          <a:xfrm>
            <a:off x="1190581" y="1797068"/>
            <a:ext cx="9627957" cy="258532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ysClr val="windowText" lastClr="000000"/>
                  </a:solidFill>
                </a:ln>
                <a:solidFill>
                  <a:srgbClr val="00B050"/>
                </a:solidFill>
                <a:effectLst/>
                <a:uLnTx/>
                <a:uFillTx/>
                <a:latin typeface="Lucida Handwriting" panose="03010101010101010101" pitchFamily="66" charset="0"/>
                <a:cs typeface="+mn-cs"/>
              </a:rPr>
              <a:t>NHIỆT LIỆT CHÀO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ysClr val="windowText" lastClr="000000"/>
                  </a:solidFill>
                </a:ln>
                <a:solidFill>
                  <a:srgbClr val="FFC000"/>
                </a:solidFill>
                <a:effectLst/>
                <a:uLnTx/>
                <a:uFillTx/>
                <a:latin typeface="Lucida Handwriting" panose="03010101010101010101" pitchFamily="66" charset="0"/>
                <a:cs typeface="+mn-cs"/>
              </a:rPr>
              <a:t>QUÝ THẦY CÔ VỀ DỰ GIỜ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ysClr val="windowText" lastClr="000000"/>
                  </a:solidFill>
                </a:ln>
                <a:solidFill>
                  <a:srgbClr val="00B0F0"/>
                </a:solidFill>
                <a:effectLst/>
                <a:uLnTx/>
                <a:uFillTx/>
                <a:latin typeface="Lucida Handwriting" panose="03010101010101010101" pitchFamily="66" charset="0"/>
                <a:cs typeface="+mn-cs"/>
              </a:rPr>
              <a:t>LỚP 3A6</a:t>
            </a:r>
          </a:p>
        </p:txBody>
      </p:sp>
      <p:sp>
        <p:nvSpPr>
          <p:cNvPr id="14" name="文本框 15"/>
          <p:cNvSpPr txBox="1"/>
          <p:nvPr/>
        </p:nvSpPr>
        <p:spPr>
          <a:xfrm>
            <a:off x="2017486" y="111048"/>
            <a:ext cx="934719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libri" panose="020F0502020204030204" charset="0"/>
                <a:ea typeface="inpin heiti" panose="00000500000000000000" pitchFamily="2" charset="-122"/>
                <a:cs typeface="Calibri" panose="020F0502020204030204" charset="0"/>
                <a:sym typeface="inpin heiti" panose="00000500000000000000" pitchFamily="2" charset="-122"/>
              </a:rPr>
              <a:t>    PHÒNG GIÁO DỤC VÀ ĐÀO TẠO QUẬN LONG BIÊN</a:t>
            </a:r>
            <a:endParaRPr kumimoji="0" lang="zh-CN" altLang="en-US" sz="2800" b="1" i="0" u="none" strike="noStrike" kern="1200" cap="none" spc="0" normalizeH="0" baseline="0" noProof="0" dirty="0">
              <a:ln>
                <a:noFill/>
              </a:ln>
              <a:solidFill>
                <a:srgbClr val="002060"/>
              </a:solidFill>
              <a:effectLst/>
              <a:uLnTx/>
              <a:uFillTx/>
              <a:latin typeface="Calibri" panose="020F0502020204030204" charset="0"/>
              <a:ea typeface="inpin heiti" panose="00000500000000000000" pitchFamily="2" charset="-122"/>
              <a:cs typeface="Calibri" panose="020F0502020204030204" charset="0"/>
              <a:sym typeface="inpin heiti" panose="00000500000000000000" pitchFamily="2" charset="-122"/>
            </a:endParaRPr>
          </a:p>
        </p:txBody>
      </p:sp>
      <p:sp>
        <p:nvSpPr>
          <p:cNvPr id="2" name="文本框 15"/>
          <p:cNvSpPr txBox="1"/>
          <p:nvPr/>
        </p:nvSpPr>
        <p:spPr>
          <a:xfrm>
            <a:off x="3439886" y="633079"/>
            <a:ext cx="607990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libri" panose="020F0502020204030204" charset="0"/>
                <a:ea typeface="inpin heiti" panose="00000500000000000000" pitchFamily="2" charset="-122"/>
                <a:cs typeface="Calibri" panose="020F0502020204030204" charset="0"/>
                <a:sym typeface="inpin heiti" panose="00000500000000000000" pitchFamily="2" charset="-122"/>
              </a:rPr>
              <a:t>TRƯỜNG TIỂU HỌC NGÔ GIA TỰ</a:t>
            </a:r>
            <a:endParaRPr kumimoji="0" lang="zh-CN" altLang="en-US" sz="2800" b="1" i="0" u="none" strike="noStrike" kern="1200" cap="none" spc="0" normalizeH="0" baseline="0" noProof="0" dirty="0">
              <a:ln>
                <a:noFill/>
              </a:ln>
              <a:solidFill>
                <a:srgbClr val="002060"/>
              </a:solidFill>
              <a:effectLst/>
              <a:uLnTx/>
              <a:uFillTx/>
              <a:latin typeface="Calibri" panose="020F0502020204030204" charset="0"/>
              <a:ea typeface="inpin heiti" panose="00000500000000000000" pitchFamily="2" charset="-122"/>
              <a:cs typeface="Calibri" panose="020F0502020204030204" charset="0"/>
              <a:sym typeface="inpin heiti" panose="00000500000000000000" pitchFamily="2" charset="-122"/>
            </a:endParaRPr>
          </a:p>
        </p:txBody>
      </p:sp>
      <p:sp>
        <p:nvSpPr>
          <p:cNvPr id="4" name="Text Box 3"/>
          <p:cNvSpPr txBox="1"/>
          <p:nvPr/>
        </p:nvSpPr>
        <p:spPr>
          <a:xfrm>
            <a:off x="2017395" y="4681855"/>
            <a:ext cx="76371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ang 1 ô ly" panose="020B0603050302020204" charset="0"/>
                <a:cs typeface="HP001 4 hang 1 ô ly" panose="020B0603050302020204" charset="0"/>
              </a:rPr>
              <a:t>Giáo viên thực hiện: Nguyễn Thị Thư</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900" decel="100000" fill="hold"/>
                                        <p:tgtEl>
                                          <p:spTgt spid="2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5"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1750"/>
                                        <p:tgtEl>
                                          <p:spTgt spid="6"/>
                                        </p:tgtEl>
                                      </p:cBhvr>
                                    </p:animEffect>
                                  </p:childTnLst>
                                </p:cTn>
                              </p:par>
                              <p:par>
                                <p:cTn id="36" presetID="45"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Effect transition="in" filter="fade">
                                      <p:cBhvr>
                                        <p:cTn id="38" dur="750"/>
                                        <p:tgtEl>
                                          <p:spTgt spid="14"/>
                                        </p:tgtEl>
                                      </p:cBhvr>
                                    </p:animEffect>
                                    <p:anim calcmode="lin" valueType="num">
                                      <p:cBhvr>
                                        <p:cTn id="39" dur="750" fill="hold"/>
                                        <p:tgtEl>
                                          <p:spTgt spid="14"/>
                                        </p:tgtEl>
                                        <p:attrNameLst>
                                          <p:attrName>ppt_w</p:attrName>
                                        </p:attrNameLst>
                                      </p:cBhvr>
                                      <p:tavLst>
                                        <p:tav tm="0" fmla="#ppt_w*sin(2.5*pi*$)">
                                          <p:val>
                                            <p:fltVal val="0"/>
                                          </p:val>
                                        </p:tav>
                                        <p:tav tm="100000">
                                          <p:val>
                                            <p:fltVal val="1"/>
                                          </p:val>
                                        </p:tav>
                                      </p:tavLst>
                                    </p:anim>
                                    <p:anim calcmode="lin" valueType="num">
                                      <p:cBhvr>
                                        <p:cTn id="40" dur="750" fill="hold"/>
                                        <p:tgtEl>
                                          <p:spTgt spid="14"/>
                                        </p:tgtEl>
                                        <p:attrNameLst>
                                          <p:attrName>ppt_h</p:attrName>
                                        </p:attrNameLst>
                                      </p:cBhvr>
                                      <p:tavLst>
                                        <p:tav tm="0">
                                          <p:val>
                                            <p:strVal val="#ppt_h"/>
                                          </p:val>
                                        </p:tav>
                                        <p:tav tm="100000">
                                          <p:val>
                                            <p:strVal val="#ppt_h"/>
                                          </p:val>
                                        </p:tav>
                                      </p:tavLst>
                                    </p:anim>
                                  </p:childTnLst>
                                </p:cTn>
                              </p:par>
                              <p:par>
                                <p:cTn id="41" presetID="6" presetClass="emph" presetSubtype="0" fill="hold" grpId="1" nodeType="withEffect">
                                  <p:stCondLst>
                                    <p:cond delay="0"/>
                                  </p:stCondLst>
                                  <p:iterate type="lt">
                                    <p:tmPct val="10000"/>
                                  </p:iterate>
                                  <p:childTnLst>
                                    <p:animScale>
                                      <p:cBhvr>
                                        <p:cTn id="42" dur="300" fill="hold"/>
                                        <p:tgtEl>
                                          <p:spTgt spid="14"/>
                                        </p:tgtEl>
                                      </p:cBhvr>
                                      <p:by x="500000" y="500000"/>
                                    </p:animScale>
                                  </p:childTnLst>
                                </p:cTn>
                              </p:par>
                              <p:par>
                                <p:cTn id="43" presetID="6" presetClass="emph" presetSubtype="0" fill="hold" grpId="2" nodeType="withEffect">
                                  <p:stCondLst>
                                    <p:cond delay="0"/>
                                  </p:stCondLst>
                                  <p:iterate type="lt">
                                    <p:tmPct val="10000"/>
                                  </p:iterate>
                                  <p:childTnLst>
                                    <p:animScale>
                                      <p:cBhvr>
                                        <p:cTn id="44" dur="750" fill="hold"/>
                                        <p:tgtEl>
                                          <p:spTgt spid="14"/>
                                        </p:tgtEl>
                                      </p:cBhvr>
                                      <p:by x="20000" y="20000"/>
                                    </p:animScale>
                                  </p:childTnLst>
                                </p:cTn>
                              </p:par>
                              <p:par>
                                <p:cTn id="45" presetID="45" presetClass="entr" presetSubtype="0" fill="hold" grpId="0" nodeType="withEffect">
                                  <p:stCondLst>
                                    <p:cond delay="750"/>
                                  </p:stCondLst>
                                  <p:iterate type="lt">
                                    <p:tmPct val="10000"/>
                                  </p:iterate>
                                  <p:childTnLst>
                                    <p:set>
                                      <p:cBhvr>
                                        <p:cTn id="46" dur="1" fill="hold">
                                          <p:stCondLst>
                                            <p:cond delay="0"/>
                                          </p:stCondLst>
                                        </p:cTn>
                                        <p:tgtEl>
                                          <p:spTgt spid="2"/>
                                        </p:tgtEl>
                                        <p:attrNameLst>
                                          <p:attrName>style.visibility</p:attrName>
                                        </p:attrNameLst>
                                      </p:cBhvr>
                                      <p:to>
                                        <p:strVal val="visible"/>
                                      </p:to>
                                    </p:set>
                                    <p:animEffect transition="in" filter="fade">
                                      <p:cBhvr>
                                        <p:cTn id="47" dur="750"/>
                                        <p:tgtEl>
                                          <p:spTgt spid="2"/>
                                        </p:tgtEl>
                                      </p:cBhvr>
                                    </p:animEffect>
                                    <p:anim calcmode="lin" valueType="num">
                                      <p:cBhvr>
                                        <p:cTn id="48" dur="750" fill="hold"/>
                                        <p:tgtEl>
                                          <p:spTgt spid="2"/>
                                        </p:tgtEl>
                                        <p:attrNameLst>
                                          <p:attrName>ppt_w</p:attrName>
                                        </p:attrNameLst>
                                      </p:cBhvr>
                                      <p:tavLst>
                                        <p:tav tm="0" fmla="#ppt_w*sin(2.5*pi*$)">
                                          <p:val>
                                            <p:fltVal val="0"/>
                                          </p:val>
                                        </p:tav>
                                        <p:tav tm="100000">
                                          <p:val>
                                            <p:fltVal val="1"/>
                                          </p:val>
                                        </p:tav>
                                      </p:tavLst>
                                    </p:anim>
                                    <p:anim calcmode="lin" valueType="num">
                                      <p:cBhvr>
                                        <p:cTn id="49" dur="750" fill="hold"/>
                                        <p:tgtEl>
                                          <p:spTgt spid="2"/>
                                        </p:tgtEl>
                                        <p:attrNameLst>
                                          <p:attrName>ppt_h</p:attrName>
                                        </p:attrNameLst>
                                      </p:cBhvr>
                                      <p:tavLst>
                                        <p:tav tm="0">
                                          <p:val>
                                            <p:strVal val="#ppt_h"/>
                                          </p:val>
                                        </p:tav>
                                        <p:tav tm="100000">
                                          <p:val>
                                            <p:strVal val="#ppt_h"/>
                                          </p:val>
                                        </p:tav>
                                      </p:tavLst>
                                    </p:anim>
                                  </p:childTnLst>
                                </p:cTn>
                              </p:par>
                              <p:par>
                                <p:cTn id="50" presetID="6" presetClass="emph" presetSubtype="0" fill="hold" grpId="1" nodeType="withEffect">
                                  <p:stCondLst>
                                    <p:cond delay="750"/>
                                  </p:stCondLst>
                                  <p:iterate type="lt">
                                    <p:tmPct val="10000"/>
                                  </p:iterate>
                                  <p:childTnLst>
                                    <p:animScale>
                                      <p:cBhvr>
                                        <p:cTn id="51" dur="750" fill="hold"/>
                                        <p:tgtEl>
                                          <p:spTgt spid="2"/>
                                        </p:tgtEl>
                                      </p:cBhvr>
                                      <p:by x="500000" y="500000"/>
                                    </p:animScale>
                                  </p:childTnLst>
                                </p:cTn>
                              </p:par>
                              <p:par>
                                <p:cTn id="52" presetID="6" presetClass="emph" presetSubtype="0" fill="hold" grpId="2" nodeType="withEffect">
                                  <p:stCondLst>
                                    <p:cond delay="750"/>
                                  </p:stCondLst>
                                  <p:iterate type="lt">
                                    <p:tmPct val="10000"/>
                                  </p:iterate>
                                  <p:childTnLst>
                                    <p:animScale>
                                      <p:cBhvr>
                                        <p:cTn id="53" dur="750" fill="hold"/>
                                        <p:tgtEl>
                                          <p:spTgt spid="2"/>
                                        </p:tgtEl>
                                      </p:cBhvr>
                                      <p:by x="20000" y="20000"/>
                                    </p:animScale>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4" grpId="1"/>
      <p:bldP spid="14" grpId="2"/>
      <p:bldP spid="2" grpId="0"/>
      <p:bldP spid="2" grpId="1"/>
      <p:bldP spid="2" grpId="2"/>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575" y="1296830"/>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1862236"/>
            <a:ext cx="9087401"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err="1">
                <a:solidFill>
                  <a:srgbClr val="395EFD"/>
                </a:solidFill>
                <a:latin typeface="Arial" panose="020B0604020202020204" pitchFamily="34" charset="0"/>
                <a:cs typeface="Pattaya" panose="00000500000000000000" pitchFamily="2" charset="-34"/>
              </a:rPr>
              <a:t>Đọc</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đúng</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từ</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ngữ</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câu</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khổ</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và</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toàn</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bộ</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bài</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Biết</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cách</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ngắt</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đúng</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nhịp</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dòng</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Đọc</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diễn</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cảm</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bài</a:t>
            </a:r>
            <a:r>
              <a:rPr lang="en-US" sz="3200" b="1" noProof="0" dirty="0">
                <a:solidFill>
                  <a:srgbClr val="395EFD"/>
                </a:solidFill>
                <a:latin typeface="Arial" panose="020B0604020202020204" pitchFamily="34" charset="0"/>
                <a:cs typeface="Pattaya" panose="00000500000000000000" pitchFamily="2" charset="-34"/>
              </a:rPr>
              <a:t> </a:t>
            </a:r>
            <a:r>
              <a:rPr lang="en-US" sz="3200" b="1" noProof="0" dirty="0" err="1">
                <a:solidFill>
                  <a:srgbClr val="395EFD"/>
                </a:solidFill>
                <a:latin typeface="Arial" panose="020B0604020202020204" pitchFamily="34" charset="0"/>
                <a:cs typeface="Pattaya" panose="00000500000000000000" pitchFamily="2" charset="-34"/>
              </a:rPr>
              <a:t>thơ</a:t>
            </a:r>
            <a:r>
              <a:rPr lang="en-US" sz="3200" b="1" noProof="0" dirty="0">
                <a:solidFill>
                  <a:srgbClr val="395EFD"/>
                </a:solidFill>
                <a:latin typeface="Arial" panose="020B0604020202020204" pitchFamily="34" charset="0"/>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2989385" y="1"/>
            <a:ext cx="5862710" cy="1443148"/>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755047" y="3588566"/>
            <a:ext cx="9101871"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Hiểu</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điều</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tác</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giả</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muốn</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nói</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qua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bài</a:t>
            </a:r>
            <a:r>
              <a:rPr lang="en-US" sz="3200" b="1" dirty="0">
                <a:solidFill>
                  <a:srgbClr val="395EFD"/>
                </a:solidFill>
                <a:latin typeface="Arial" panose="020B0604020202020204" pitchFamily="34" charset="0"/>
                <a:ea typeface="Times New Roman" panose="02020603050405020304" pitchFamily="18" charset="0"/>
                <a:cs typeface="Pattaya" panose="00000500000000000000" pitchFamily="2" charset="-34"/>
              </a:rPr>
              <a:t> </a:t>
            </a:r>
            <a:r>
              <a:rPr lang="en-US" sz="3200" b="1" dirty="0" err="1">
                <a:solidFill>
                  <a:srgbClr val="395EFD"/>
                </a:solidFill>
                <a:latin typeface="Arial" panose="020B0604020202020204" pitchFamily="34" charset="0"/>
                <a:ea typeface="Times New Roman" panose="02020603050405020304" pitchFamily="18" charset="0"/>
                <a:cs typeface="Pattaya" panose="00000500000000000000" pitchFamily="2" charset="-34"/>
              </a:rPr>
              <a:t>thơ</a:t>
            </a:r>
            <a:r>
              <a:rPr kumimoji="0" lang="vi-VN"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sp>
        <p:nvSpPr>
          <p:cNvPr id="18" name="TextBox 17">
            <a:extLst>
              <a:ext uri="{FF2B5EF4-FFF2-40B4-BE49-F238E27FC236}">
                <a16:creationId xmlns:a16="http://schemas.microsoft.com/office/drawing/2014/main" id="{E4560288-A947-4B89-9573-022759FB23C8}"/>
              </a:ext>
            </a:extLst>
          </p:cNvPr>
          <p:cNvSpPr txBox="1"/>
          <p:nvPr/>
        </p:nvSpPr>
        <p:spPr>
          <a:xfrm rot="21360500">
            <a:off x="2748397" y="4378142"/>
            <a:ext cx="9087401"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err="1">
                <a:solidFill>
                  <a:srgbClr val="395EFD"/>
                </a:solidFill>
                <a:latin typeface="Arial" panose="020B0604020202020204" pitchFamily="34" charset="0"/>
                <a:cs typeface="Pattaya" panose="00000500000000000000" pitchFamily="2" charset="-34"/>
              </a:rPr>
              <a:t>Nói</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được</a:t>
            </a:r>
            <a:r>
              <a:rPr lang="en-US" sz="3200" b="1" dirty="0">
                <a:solidFill>
                  <a:srgbClr val="395EFD"/>
                </a:solidFill>
                <a:latin typeface="Arial" panose="020B0604020202020204" pitchFamily="34" charset="0"/>
                <a:cs typeface="Pattaya" panose="00000500000000000000" pitchFamily="2" charset="-34"/>
              </a:rPr>
              <a:t> ý </a:t>
            </a:r>
            <a:r>
              <a:rPr lang="en-US" sz="3200" b="1" dirty="0" err="1">
                <a:solidFill>
                  <a:srgbClr val="395EFD"/>
                </a:solidFill>
                <a:latin typeface="Arial" panose="020B0604020202020204" pitchFamily="34" charset="0"/>
                <a:cs typeface="Pattaya" panose="00000500000000000000" pitchFamily="2" charset="-34"/>
              </a:rPr>
              <a:t>kiến</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các</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nhân</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và</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lắng</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nghe</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người</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khác</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nói</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về</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một</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giờ</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học</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thú</a:t>
            </a:r>
            <a:r>
              <a:rPr lang="en-US" sz="3200" b="1" dirty="0">
                <a:solidFill>
                  <a:srgbClr val="395EFD"/>
                </a:solidFill>
                <a:latin typeface="Arial" panose="020B0604020202020204" pitchFamily="34" charset="0"/>
                <a:cs typeface="Pattaya" panose="00000500000000000000" pitchFamily="2" charset="-34"/>
              </a:rPr>
              <a:t> </a:t>
            </a:r>
            <a:r>
              <a:rPr lang="en-US" sz="3200" b="1" dirty="0" err="1">
                <a:solidFill>
                  <a:srgbClr val="395EFD"/>
                </a:solidFill>
                <a:latin typeface="Arial" panose="020B0604020202020204" pitchFamily="34" charset="0"/>
                <a:cs typeface="Pattaya" panose="00000500000000000000" pitchFamily="2" charset="-34"/>
              </a:rPr>
              <a:t>vị</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28185"/>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111750" y="2038991"/>
            <a:ext cx="5968501"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9EED668-44A3-4519-B85D-0C15DD671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ustDataLst>
      <p:tags r:id="rId1"/>
    </p:custDataLst>
    <p:extLst>
      <p:ext uri="{BB962C8B-B14F-4D97-AF65-F5344CB8AC3E}">
        <p14:creationId xmlns:p14="http://schemas.microsoft.com/office/powerpoint/2010/main" val="30503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3210149" y="204592"/>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246476" y="3224048"/>
            <a:ext cx="2456793"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935779" y="1055303"/>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Một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tờ</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giấy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trắng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gấp</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Thoắt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cái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đã</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Chiếc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thuyền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xinh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quá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Một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tờ</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giấy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đỏ</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Mềm</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mại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tay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cô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Mặt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trời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đã</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phô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Nhiều</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tia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nắng</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tỏa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4949336" y="959542"/>
            <a:ext cx="4886325" cy="5693866"/>
          </a:xfrm>
          <a:prstGeom prst="rect">
            <a:avLst/>
          </a:prstGeom>
          <a:noFill/>
        </p:spPr>
        <p:txBody>
          <a:bodyPr wrap="square" rtlCol="0">
            <a:spAutoFit/>
          </a:bodyPr>
          <a:lstStyle/>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Thêm tờ xanh nữa</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Cô cắt rất nhanh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Mặt nước dập dềnh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Quanh thuyền sóng lượn.</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bao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điều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lạ</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Nguyễn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Trọng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Hoàn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445"/>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8186" y="-215231"/>
            <a:ext cx="1206536" cy="957091"/>
          </a:xfrm>
          <a:prstGeom prst="rect">
            <a:avLst/>
          </a:prstGeom>
        </p:spPr>
      </p:pic>
      <p:pic>
        <p:nvPicPr>
          <p:cNvPr id="69" name="图片 3" descr="图片包含 室内, 物体&#10;&#10;描述已自动生成">
            <a:extLst>
              <a:ext uri="{FF2B5EF4-FFF2-40B4-BE49-F238E27FC236}">
                <a16:creationId xmlns:a16="http://schemas.microsoft.com/office/drawing/2014/main" id="{6DC25749-965D-4776-94DB-A164128D0A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73" name="PA_图片 3">
            <a:extLst>
              <a:ext uri="{FF2B5EF4-FFF2-40B4-BE49-F238E27FC236}">
                <a16:creationId xmlns:a16="http://schemas.microsoft.com/office/drawing/2014/main" id="{56682858-313A-4E15-A3CD-50FFF4CB6CA6}"/>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74" name="图片 8">
            <a:extLst>
              <a:ext uri="{FF2B5EF4-FFF2-40B4-BE49-F238E27FC236}">
                <a16:creationId xmlns:a16="http://schemas.microsoft.com/office/drawing/2014/main" id="{DB949FC3-D051-49FC-A278-6754C716AD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5" name="Rounded Rectangle 6">
            <a:extLst>
              <a:ext uri="{FF2B5EF4-FFF2-40B4-BE49-F238E27FC236}">
                <a16:creationId xmlns:a16="http://schemas.microsoft.com/office/drawing/2014/main" id="{DE06ADFE-2191-422F-A3B1-F69B00EF2C47}"/>
              </a:ext>
            </a:extLst>
          </p:cNvPr>
          <p:cNvSpPr/>
          <p:nvPr/>
        </p:nvSpPr>
        <p:spPr>
          <a:xfrm>
            <a:off x="3827161" y="1121804"/>
            <a:ext cx="4774465"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9F5BFF51-1ECD-414B-9C4B-F49C744963D0}"/>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TextBox 76">
            <a:extLst>
              <a:ext uri="{FF2B5EF4-FFF2-40B4-BE49-F238E27FC236}">
                <a16:creationId xmlns:a16="http://schemas.microsoft.com/office/drawing/2014/main" id="{A47E149F-CE6C-455D-83A1-AE6233BC2786}"/>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D4835428-9272-4CCD-8552-E5E1E8713333}"/>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circle(in)">
                                      <p:cBhvr>
                                        <p:cTn id="14" dur="2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circle(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ircle(in)">
                                      <p:cBhvr>
                                        <p:cTn id="2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325577" y="3193236"/>
            <a:ext cx="2212183"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algn="just"/>
            <a:r>
              <a:rPr lang="en-US" sz="2800" b="0" i="0" dirty="0" err="1">
                <a:solidFill>
                  <a:srgbClr val="000000"/>
                </a:solidFill>
                <a:effectLst/>
                <a:ea typeface="Arial-Rounded" panose="020B0500000000000000" pitchFamily="34" charset="0"/>
                <a:cs typeface="Arial-Rounded" panose="020B0500000000000000" pitchFamily="34" charset="0"/>
              </a:rPr>
              <a:t>Một</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tờ</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giấy</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trắng</a:t>
            </a:r>
            <a:endParaRPr lang="en-US" sz="2800" b="0" i="0" dirty="0">
              <a:solidFill>
                <a:srgbClr val="000000"/>
              </a:solidFill>
              <a:effectLst/>
              <a:ea typeface="Arial-Rounded" panose="020B0500000000000000" pitchFamily="34" charset="0"/>
              <a:cs typeface="Arial-Rounded" panose="020B0500000000000000" pitchFamily="34" charset="0"/>
            </a:endParaRPr>
          </a:p>
          <a:p>
            <a:pPr algn="just"/>
            <a:r>
              <a:rPr lang="en-US" sz="2800" b="0" i="0" dirty="0" err="1">
                <a:solidFill>
                  <a:srgbClr val="000000"/>
                </a:solidFill>
                <a:effectLst/>
                <a:ea typeface="Arial-Rounded" panose="020B0500000000000000" pitchFamily="34" charset="0"/>
                <a:cs typeface="Arial-Rounded" panose="020B0500000000000000" pitchFamily="34" charset="0"/>
              </a:rPr>
              <a:t>Cô</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gấp</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cong</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cong</a:t>
            </a:r>
            <a:endParaRPr lang="en-US" sz="2800" b="0" i="0" dirty="0">
              <a:solidFill>
                <a:srgbClr val="000000"/>
              </a:solidFill>
              <a:effectLst/>
              <a:ea typeface="Arial-Rounded" panose="020B0500000000000000" pitchFamily="34" charset="0"/>
              <a:cs typeface="Arial-Rounded" panose="020B0500000000000000" pitchFamily="34" charset="0"/>
            </a:endParaRPr>
          </a:p>
          <a:p>
            <a:pPr algn="just"/>
            <a:r>
              <a:rPr lang="en-US" sz="2800" b="0" i="0" dirty="0" err="1">
                <a:solidFill>
                  <a:srgbClr val="000000"/>
                </a:solidFill>
                <a:effectLst/>
                <a:ea typeface="Arial-Rounded" panose="020B0500000000000000" pitchFamily="34" charset="0"/>
                <a:cs typeface="Arial-Rounded" panose="020B0500000000000000" pitchFamily="34" charset="0"/>
              </a:rPr>
              <a:t>Thoắt</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cái</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đã</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xong</a:t>
            </a:r>
            <a:endParaRPr lang="en-US" sz="2800" b="0" i="0" dirty="0">
              <a:solidFill>
                <a:srgbClr val="000000"/>
              </a:solidFill>
              <a:effectLst/>
              <a:ea typeface="Arial-Rounded" panose="020B0500000000000000" pitchFamily="34" charset="0"/>
              <a:cs typeface="Arial-Rounded" panose="020B0500000000000000" pitchFamily="34" charset="0"/>
            </a:endParaRPr>
          </a:p>
          <a:p>
            <a:pPr algn="just"/>
            <a:r>
              <a:rPr lang="en-US" sz="2800" b="0" i="0" dirty="0" err="1">
                <a:solidFill>
                  <a:srgbClr val="000000"/>
                </a:solidFill>
                <a:effectLst/>
                <a:ea typeface="Arial-Rounded" panose="020B0500000000000000" pitchFamily="34" charset="0"/>
                <a:cs typeface="Arial-Rounded" panose="020B0500000000000000" pitchFamily="34" charset="0"/>
              </a:rPr>
              <a:t>Chiếc</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thuyền</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xinh</a:t>
            </a:r>
            <a:r>
              <a:rPr lang="en-US" sz="2800" b="0" i="0" dirty="0">
                <a:solidFill>
                  <a:srgbClr val="000000"/>
                </a:solidFill>
                <a:effectLst/>
                <a:ea typeface="Arial-Rounded" panose="020B0500000000000000" pitchFamily="34" charset="0"/>
                <a:cs typeface="Arial-Rounded" panose="020B0500000000000000" pitchFamily="34" charset="0"/>
              </a:rPr>
              <a:t> </a:t>
            </a:r>
            <a:r>
              <a:rPr lang="en-US" sz="2800" b="0" i="0" dirty="0" err="1">
                <a:solidFill>
                  <a:srgbClr val="000000"/>
                </a:solidFill>
                <a:effectLst/>
                <a:ea typeface="Arial-Rounded" panose="020B0500000000000000" pitchFamily="34" charset="0"/>
                <a:cs typeface="Arial-Rounded" panose="020B0500000000000000" pitchFamily="34" charset="0"/>
              </a:rPr>
              <a:t>quá</a:t>
            </a:r>
            <a:r>
              <a:rPr lang="en-US" sz="2800" b="0" i="0" dirty="0">
                <a:solidFill>
                  <a:srgbClr val="000000"/>
                </a:solidFill>
                <a:effectLst/>
                <a:ea typeface="Arial-Rounded" panose="020B0500000000000000" pitchFamily="34" charset="0"/>
                <a:cs typeface="Arial-Rounded" panose="020B0500000000000000" pitchFamily="34" charset="0"/>
              </a:rPr>
              <a:t>!</a:t>
            </a:r>
          </a:p>
          <a:p>
            <a:br>
              <a:rPr lang="en-US" sz="2800" b="0" i="0" dirty="0">
                <a:solidFill>
                  <a:srgbClr val="000000"/>
                </a:solidFill>
                <a:effectLst/>
                <a:ea typeface="Arial-Rounded" panose="020B0500000000000000" pitchFamily="34" charset="0"/>
                <a:cs typeface="Arial-Rounded" panose="020B0500000000000000" pitchFamily="34" charset="0"/>
              </a:rPr>
            </a:br>
            <a:r>
              <a:rPr lang="en-US" sz="2800" dirty="0" err="1">
                <a:solidFill>
                  <a:srgbClr val="000000"/>
                </a:solidFill>
                <a:ea typeface="Arial-Rounded" panose="020B0500000000000000" pitchFamily="34" charset="0"/>
                <a:cs typeface="Arial-Rounded" panose="020B0500000000000000" pitchFamily="34" charset="0"/>
              </a:rPr>
              <a:t>Một</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tờ</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giấy</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đỏ</a:t>
            </a:r>
            <a:endParaRPr lang="en-US" sz="2800" dirty="0">
              <a:solidFill>
                <a:srgbClr val="000000"/>
              </a:solidFill>
              <a:ea typeface="Arial-Rounded" panose="020B0500000000000000" pitchFamily="34" charset="0"/>
              <a:cs typeface="Arial-Rounded" panose="020B0500000000000000" pitchFamily="34" charset="0"/>
            </a:endParaRPr>
          </a:p>
          <a:p>
            <a:r>
              <a:rPr lang="en-US" sz="2800" dirty="0" err="1">
                <a:solidFill>
                  <a:srgbClr val="000000"/>
                </a:solidFill>
                <a:ea typeface="Arial-Rounded" panose="020B0500000000000000" pitchFamily="34" charset="0"/>
                <a:cs typeface="Arial-Rounded" panose="020B0500000000000000" pitchFamily="34" charset="0"/>
              </a:rPr>
              <a:t>Mềm</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mại</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tay</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cô</a:t>
            </a:r>
            <a:endParaRPr lang="en-US" sz="2800" dirty="0">
              <a:solidFill>
                <a:srgbClr val="000000"/>
              </a:solidFill>
              <a:ea typeface="Arial-Rounded" panose="020B0500000000000000" pitchFamily="34" charset="0"/>
              <a:cs typeface="Arial-Rounded" panose="020B0500000000000000" pitchFamily="34" charset="0"/>
            </a:endParaRPr>
          </a:p>
          <a:p>
            <a:r>
              <a:rPr lang="en-US" sz="2800" dirty="0" err="1">
                <a:solidFill>
                  <a:srgbClr val="000000"/>
                </a:solidFill>
                <a:ea typeface="Arial-Rounded" panose="020B0500000000000000" pitchFamily="34" charset="0"/>
                <a:cs typeface="Arial-Rounded" panose="020B0500000000000000" pitchFamily="34" charset="0"/>
              </a:rPr>
              <a:t>Mặt</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trời</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đã</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phô</a:t>
            </a:r>
            <a:endParaRPr lang="en-US" sz="2800" dirty="0">
              <a:solidFill>
                <a:srgbClr val="000000"/>
              </a:solidFill>
              <a:ea typeface="Arial-Rounded" panose="020B0500000000000000" pitchFamily="34" charset="0"/>
              <a:cs typeface="Arial-Rounded" panose="020B0500000000000000" pitchFamily="34" charset="0"/>
            </a:endParaRPr>
          </a:p>
          <a:p>
            <a:r>
              <a:rPr lang="en-US" sz="2800" dirty="0" err="1">
                <a:solidFill>
                  <a:srgbClr val="000000"/>
                </a:solidFill>
                <a:ea typeface="Arial-Rounded" panose="020B0500000000000000" pitchFamily="34" charset="0"/>
                <a:cs typeface="Arial-Rounded" panose="020B0500000000000000" pitchFamily="34" charset="0"/>
              </a:rPr>
              <a:t>Nhiều</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tia</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nắng</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tỏa</a:t>
            </a:r>
            <a:r>
              <a:rPr lang="vi-VN" sz="2800" b="0" i="0" dirty="0">
                <a:solidFill>
                  <a:srgbClr val="000000"/>
                </a:solidFill>
                <a:effectLst/>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88085" y="948320"/>
            <a:ext cx="4886325" cy="5693866"/>
          </a:xfrm>
          <a:prstGeom prst="rect">
            <a:avLst/>
          </a:prstGeom>
          <a:noFill/>
        </p:spPr>
        <p:txBody>
          <a:bodyPr wrap="square" rtlCol="0">
            <a:spAutoFit/>
          </a:bodyPr>
          <a:lstStyle/>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Thêm tờ xanh nữa</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Cô cắt rất nhanh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Mặt nước dập dềnh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Quanh thuyền sóng lượn.</a:t>
            </a:r>
          </a:p>
          <a:p>
            <a:pPr algn="l"/>
            <a:b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br>
            <a:r>
              <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Như phép mầu nhiệm</a:t>
            </a:r>
          </a:p>
          <a:p>
            <a:pPr algn="l"/>
            <a:r>
              <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Hiện trước mắt em:</a:t>
            </a:r>
          </a:p>
          <a:p>
            <a:pPr algn="l"/>
            <a:r>
              <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Biển biếc bình minh</a:t>
            </a:r>
          </a:p>
          <a:p>
            <a:pPr algn="l"/>
            <a:r>
              <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Rì rào sóng vỗ…</a:t>
            </a:r>
          </a:p>
          <a:p>
            <a:pPr algn="just"/>
            <a:br>
              <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b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Biết</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 bao </a:t>
            </a: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điều</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 </a:t>
            </a: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lạ</a:t>
            </a:r>
            <a:endPar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endParaRPr>
          </a:p>
          <a:p>
            <a:pPr algn="just"/>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Từ</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 </a:t>
            </a: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bàn</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 </a:t>
            </a: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tay</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 </a:t>
            </a:r>
            <a:r>
              <a:rPr lang="en-US" sz="2800" b="0" i="0" dirty="0" err="1">
                <a:solidFill>
                  <a:srgbClr val="000000"/>
                </a:solidFill>
                <a:effectLst/>
                <a:latin typeface="Calibri" panose="020F0502020204030204" pitchFamily="34" charset="0"/>
                <a:ea typeface="Arial-Rounded" panose="020B0500000000000000" pitchFamily="34" charset="0"/>
                <a:cs typeface="Calibri" panose="020F0502020204030204" pitchFamily="34" charset="0"/>
              </a:rPr>
              <a:t>cô</a:t>
            </a:r>
            <a:r>
              <a:rPr lang="en-US"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rPr>
              <a:t>.</a:t>
            </a:r>
          </a:p>
          <a:p>
            <a:pPr algn="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Nguyễn</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Trọng</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Hoàn</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a:t>
            </a:r>
            <a:endParaRPr lang="vi-VN" sz="2800" b="0" i="0" dirty="0">
              <a:solidFill>
                <a:srgbClr val="000000"/>
              </a:solidFill>
              <a:effectLst/>
              <a:latin typeface="Calibri" panose="020F0502020204030204" pitchFamily="34" charset="0"/>
              <a:ea typeface="Arial-Rounded" panose="020B0500000000000000" pitchFamily="34" charset="0"/>
              <a:cs typeface="Calibri" panose="020F0502020204030204"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D5F8498A-6F5E-4AC4-BAD8-6C3E319FA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3087929" y="21328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105237" y="3453663"/>
            <a:ext cx="2504090"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Một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tờ</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giấy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trắng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gấp</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Thoắt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cái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đã</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Chiếc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thuyền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xinh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quá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Một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tờ</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giấy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đỏ</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Mềm</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mại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tay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cô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Mặt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trời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đã</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phô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Nhiều</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tia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nắng</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tỏa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Thêm tờ xanh nữa</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Cô cắt rất nhanh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Mặt nước dập dềnh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bao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điều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lạ</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Nguyễn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Trọng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Hoàn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557337" y="10082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1898589" y="154361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234620" y="188540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1524000" y="3173760"/>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2300507" y="360238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2145038" y="405190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3017125" y="448052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6625422" y="107196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13315" y="150058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58320" y="192921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886589" y="2357838"/>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6487400" y="366310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132042" y="406802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58759" y="449665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04748" y="537449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169485" y="57242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252491" y="3395080"/>
            <a:ext cx="2275490"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1209675" y="101917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Một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tờ</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giấy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trắng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gấp</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Thoắt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cái</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đã</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xong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Chiếc</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thuyền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xinh</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quá</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lvl="0">
              <a:defRPr/>
            </a:pP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Một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tờ</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giấy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đỏ</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Mềm</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mại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tay</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cô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Mặt</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trời</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đã</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phô</a:t>
            </a:r>
            <a:endPar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endParaRPr>
          </a:p>
          <a:p>
            <a:pPr lvl="0">
              <a:defRPr/>
            </a:pP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Nhiều</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tia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nắng</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srgbClr val="000000"/>
                </a:solidFill>
                <a:latin typeface="Calibri" panose="020F0502020204030204" pitchFamily="34" charset="0"/>
                <a:ea typeface="Arial-Rounded" panose="020B0500000000000000" pitchFamily="34" charset="0"/>
                <a:cs typeface="Calibri" panose="020F0502020204030204" pitchFamily="34" charset="0"/>
              </a:rPr>
              <a:t>tỏa</a:t>
            </a:r>
            <a:r>
              <a:rPr lang="en-US"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4999" y="948320"/>
            <a:ext cx="4886325" cy="5693866"/>
          </a:xfrm>
          <a:prstGeom prst="rect">
            <a:avLst/>
          </a:prstGeom>
          <a:noFill/>
        </p:spPr>
        <p:txBody>
          <a:bodyPr wrap="square" rtlCol="0">
            <a:spAutoFit/>
          </a:bodyPr>
          <a:lstStyle/>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Thêm tờ xanh nữa</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Cô cắt rất nhanh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Mặt nước dập dềnh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bao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điều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lạ</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Nguyễn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Trọng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Hoàn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3" name="Teardrop 22">
            <a:extLst>
              <a:ext uri="{FF2B5EF4-FFF2-40B4-BE49-F238E27FC236}">
                <a16:creationId xmlns:a16="http://schemas.microsoft.com/office/drawing/2014/main" id="{E3002923-944C-4CDC-9FAE-0AF97756205A}"/>
              </a:ext>
            </a:extLst>
          </p:cNvPr>
          <p:cNvSpPr/>
          <p:nvPr/>
        </p:nvSpPr>
        <p:spPr>
          <a:xfrm>
            <a:off x="740446" y="120663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24" name="Teardrop 23">
            <a:extLst>
              <a:ext uri="{FF2B5EF4-FFF2-40B4-BE49-F238E27FC236}">
                <a16:creationId xmlns:a16="http://schemas.microsoft.com/office/drawing/2014/main" id="{52D576B0-4C67-4701-BBA6-E150CC34D7E8}"/>
              </a:ext>
            </a:extLst>
          </p:cNvPr>
          <p:cNvSpPr/>
          <p:nvPr/>
        </p:nvSpPr>
        <p:spPr>
          <a:xfrm>
            <a:off x="740445" y="3349762"/>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25" name="Teardrop 24">
            <a:extLst>
              <a:ext uri="{FF2B5EF4-FFF2-40B4-BE49-F238E27FC236}">
                <a16:creationId xmlns:a16="http://schemas.microsoft.com/office/drawing/2014/main" id="{7109F61B-5F54-4F88-B0B2-7F099637B259}"/>
              </a:ext>
            </a:extLst>
          </p:cNvPr>
          <p:cNvSpPr/>
          <p:nvPr/>
        </p:nvSpPr>
        <p:spPr>
          <a:xfrm>
            <a:off x="5245771" y="10191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26" name="Teardrop 25">
            <a:extLst>
              <a:ext uri="{FF2B5EF4-FFF2-40B4-BE49-F238E27FC236}">
                <a16:creationId xmlns:a16="http://schemas.microsoft.com/office/drawing/2014/main" id="{17E91E47-AAB3-4991-9B87-962D40A18B2D}"/>
              </a:ext>
            </a:extLst>
          </p:cNvPr>
          <p:cNvSpPr/>
          <p:nvPr/>
        </p:nvSpPr>
        <p:spPr>
          <a:xfrm>
            <a:off x="5245771" y="319323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27" name="Teardrop 26">
            <a:extLst>
              <a:ext uri="{FF2B5EF4-FFF2-40B4-BE49-F238E27FC236}">
                <a16:creationId xmlns:a16="http://schemas.microsoft.com/office/drawing/2014/main" id="{911D85CA-E1C9-4B3F-B8A8-73FE2672AA94}"/>
              </a:ext>
            </a:extLst>
          </p:cNvPr>
          <p:cNvSpPr/>
          <p:nvPr/>
        </p:nvSpPr>
        <p:spPr>
          <a:xfrm>
            <a:off x="5245770" y="5244506"/>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5</a:t>
            </a:r>
          </a:p>
        </p:txBody>
      </p:sp>
      <p:sp>
        <p:nvSpPr>
          <p:cNvPr id="28" name="Rounded Rectangle 65">
            <a:extLst>
              <a:ext uri="{FF2B5EF4-FFF2-40B4-BE49-F238E27FC236}">
                <a16:creationId xmlns:a16="http://schemas.microsoft.com/office/drawing/2014/main" id="{795FC185-9ACD-4E67-8E1F-01571FACFF56}"/>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sym typeface="Arial"/>
              </a:rPr>
              <a:t>Đọc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theo</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2" name="Picture 11" descr="Shape&#10;&#10;Description automatically generated with medium confidence">
            <a:extLst>
              <a:ext uri="{FF2B5EF4-FFF2-40B4-BE49-F238E27FC236}">
                <a16:creationId xmlns:a16="http://schemas.microsoft.com/office/drawing/2014/main" id="{BE8E6733-F892-472E-8407-8CB1E95CC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364330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2177507" y="133648"/>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252493" y="3239814"/>
            <a:ext cx="2196662"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992242"/>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a:t>
            </a:r>
          </a:p>
          <a:p>
            <a:pPr lvl="0">
              <a:defRPr/>
            </a:pPr>
            <a:b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br>
            <a:r>
              <a:rPr lang="en-US" sz="2800" dirty="0" err="1">
                <a:solidFill>
                  <a:srgbClr val="000000"/>
                </a:solidFill>
                <a:ea typeface="Arial-Rounded" panose="020B0500000000000000" pitchFamily="34" charset="0"/>
                <a:cs typeface="Arial-Rounded" panose="020B0500000000000000" pitchFamily="34" charset="0"/>
              </a:rPr>
              <a:t>Một</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tờ</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giấy</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đỏ</a:t>
            </a:r>
            <a:endParaRPr lang="en-US" sz="2800" dirty="0">
              <a:solidFill>
                <a:srgbClr val="000000"/>
              </a:solidFill>
              <a:ea typeface="Arial-Rounded" panose="020B0500000000000000" pitchFamily="34" charset="0"/>
              <a:cs typeface="Arial-Rounded" panose="020B0500000000000000" pitchFamily="34" charset="0"/>
            </a:endParaRPr>
          </a:p>
          <a:p>
            <a:pPr lvl="0">
              <a:defRPr/>
            </a:pPr>
            <a:r>
              <a:rPr lang="en-US" sz="2800" dirty="0" err="1">
                <a:solidFill>
                  <a:srgbClr val="000000"/>
                </a:solidFill>
                <a:ea typeface="Arial-Rounded" panose="020B0500000000000000" pitchFamily="34" charset="0"/>
                <a:cs typeface="Arial-Rounded" panose="020B0500000000000000" pitchFamily="34" charset="0"/>
              </a:rPr>
              <a:t>Mềm</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mại</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tay</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cô</a:t>
            </a:r>
            <a:endParaRPr lang="en-US" sz="2800" dirty="0">
              <a:solidFill>
                <a:srgbClr val="000000"/>
              </a:solidFill>
              <a:ea typeface="Arial-Rounded" panose="020B0500000000000000" pitchFamily="34" charset="0"/>
              <a:cs typeface="Arial-Rounded" panose="020B0500000000000000" pitchFamily="34" charset="0"/>
            </a:endParaRPr>
          </a:p>
          <a:p>
            <a:pPr lvl="0">
              <a:defRPr/>
            </a:pPr>
            <a:r>
              <a:rPr lang="en-US" sz="2800" dirty="0" err="1">
                <a:solidFill>
                  <a:srgbClr val="000000"/>
                </a:solidFill>
                <a:ea typeface="Arial-Rounded" panose="020B0500000000000000" pitchFamily="34" charset="0"/>
                <a:cs typeface="Arial-Rounded" panose="020B0500000000000000" pitchFamily="34" charset="0"/>
              </a:rPr>
              <a:t>Mặt</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trời</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đã</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phô</a:t>
            </a:r>
            <a:endParaRPr lang="en-US" sz="2800" dirty="0">
              <a:solidFill>
                <a:srgbClr val="000000"/>
              </a:solidFill>
              <a:ea typeface="Arial-Rounded" panose="020B0500000000000000" pitchFamily="34" charset="0"/>
              <a:cs typeface="Arial-Rounded" panose="020B0500000000000000" pitchFamily="34" charset="0"/>
            </a:endParaRPr>
          </a:p>
          <a:p>
            <a:pPr lvl="0">
              <a:defRPr/>
            </a:pPr>
            <a:r>
              <a:rPr lang="en-US" sz="2800" dirty="0" err="1">
                <a:solidFill>
                  <a:srgbClr val="000000"/>
                </a:solidFill>
                <a:ea typeface="Arial-Rounded" panose="020B0500000000000000" pitchFamily="34" charset="0"/>
                <a:cs typeface="Arial-Rounded" panose="020B0500000000000000" pitchFamily="34" charset="0"/>
              </a:rPr>
              <a:t>Nhiều</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tia</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nắng</a:t>
            </a:r>
            <a:r>
              <a:rPr lang="en-US" sz="2800" dirty="0">
                <a:solidFill>
                  <a:srgbClr val="000000"/>
                </a:solidFill>
                <a:ea typeface="Arial-Rounded" panose="020B0500000000000000" pitchFamily="34" charset="0"/>
                <a:cs typeface="Arial-Rounded" panose="020B0500000000000000" pitchFamily="34" charset="0"/>
              </a:rPr>
              <a:t> </a:t>
            </a:r>
            <a:r>
              <a:rPr lang="en-US" sz="2800" dirty="0" err="1">
                <a:solidFill>
                  <a:srgbClr val="000000"/>
                </a:solidFill>
                <a:ea typeface="Arial-Rounded" panose="020B0500000000000000" pitchFamily="34" charset="0"/>
                <a:cs typeface="Arial-Rounded" panose="020B0500000000000000" pitchFamily="34" charset="0"/>
              </a:rPr>
              <a:t>tỏa</a:t>
            </a:r>
            <a:r>
              <a:rPr lang="en-US" sz="2800" dirty="0">
                <a:solidFill>
                  <a:srgbClr val="000000"/>
                </a:solidFill>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Thêm tờ xanh nữa</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Cô cắt rất nhanh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Mặt nước dập dềnh</a:t>
            </a:r>
          </a:p>
          <a:p>
            <a:pPr lvl="0">
              <a:defRPr/>
            </a:pPr>
            <a:r>
              <a:rPr lang="vi-VN" sz="2800" dirty="0">
                <a:solidFill>
                  <a:srgbClr val="000000"/>
                </a:solidFill>
                <a:latin typeface="Calibri" panose="020F0502020204030204" pitchFamily="34" charset="0"/>
                <a:ea typeface="Arial-Rounded" panose="020B0500000000000000" pitchFamily="34" charset="0"/>
                <a:cs typeface="Calibri" panose="020F0502020204030204"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bao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điều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lạ</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Nguyễn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Trọng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Hoàn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29493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2656840" y="2531619"/>
            <a:ext cx="68783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Khởi</a:t>
            </a:r>
            <a:r>
              <a:rPr kumimoji="0" lang="en-US" altLang="zh-CN" sz="9000" b="1" i="0" u="none" strike="noStrike" kern="1200" cap="none" spc="0" normalizeH="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 </a:t>
            </a:r>
            <a:r>
              <a:rPr kumimoji="0" lang="en-US" altLang="zh-CN" sz="9000" b="1" i="0" u="none" strike="noStrike" kern="1200" cap="none" spc="0" normalizeH="0" noProof="0" dirty="0" err="1">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động</a:t>
            </a:r>
            <a:endParaRPr kumimoji="0" lang="zh-CN" altLang="en-US" sz="90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5" name="Picture 4" descr="Shape&#10;&#10;Description automatically generated with medium confidence">
            <a:extLst>
              <a:ext uri="{FF2B5EF4-FFF2-40B4-BE49-F238E27FC236}">
                <a16:creationId xmlns:a16="http://schemas.microsoft.com/office/drawing/2014/main" id="{3400ABB7-067C-4D4D-B83A-F6B69B17C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730" y="66370"/>
            <a:ext cx="1752270" cy="1752270"/>
          </a:xfrm>
          <a:prstGeom prst="rect">
            <a:avLst/>
          </a:prstGeom>
        </p:spPr>
      </p:pic>
    </p:spTree>
    <p:custDataLst>
      <p:tags r:id="rId1"/>
    </p:custDataLst>
    <p:extLst>
      <p:ext uri="{BB962C8B-B14F-4D97-AF65-F5344CB8AC3E}">
        <p14:creationId xmlns:p14="http://schemas.microsoft.com/office/powerpoint/2010/main" val="339012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0A1DC94-674B-4963-9ADB-660DC282C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8450" y="0"/>
            <a:ext cx="1733550" cy="1733550"/>
          </a:xfrm>
          <a:prstGeom prst="rect">
            <a:avLst/>
          </a:prstGeom>
        </p:spPr>
      </p:pic>
    </p:spTree>
    <p:custDataLst>
      <p:tags r:id="rId1"/>
    </p:custDataLst>
    <p:extLst>
      <p:ext uri="{BB962C8B-B14F-4D97-AF65-F5344CB8AC3E}">
        <p14:creationId xmlns:p14="http://schemas.microsoft.com/office/powerpoint/2010/main" val="245077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288000" y="258344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tay</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a:t>
            </a:r>
            <a:r>
              <a:rPr kumimoji="0" lang="en-US" sz="4800" b="0"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giáo</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5" name="Picture 4" descr="Shape&#10;&#10;Description automatically generated with medium confidence">
            <a:extLst>
              <a:ext uri="{FF2B5EF4-FFF2-40B4-BE49-F238E27FC236}">
                <a16:creationId xmlns:a16="http://schemas.microsoft.com/office/drawing/2014/main" id="{ADD2A1EA-92E3-477B-986A-43D8ABFEC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extLst>
      <p:ext uri="{BB962C8B-B14F-4D97-AF65-F5344CB8AC3E}">
        <p14:creationId xmlns:p14="http://schemas.microsoft.com/office/powerpoint/2010/main" val="62038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684180" y="1284018"/>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p:cNvSpPr txBox="1"/>
          <p:nvPr/>
        </p:nvSpPr>
        <p:spPr>
          <a:xfrm>
            <a:off x="1251782" y="1159525"/>
            <a:ext cx="10369212" cy="646331"/>
          </a:xfrm>
          <a:prstGeom prst="rect">
            <a:avLst/>
          </a:prstGeom>
          <a:noFill/>
          <a:ln>
            <a:noFill/>
            <a:miter lim="800000"/>
          </a:ln>
        </p:spPr>
        <p:txBody>
          <a:bodyPr wrap="square" rtlCol="0">
            <a:spAutoFit/>
          </a:bodyPr>
          <a:lstStyle/>
          <a:p>
            <a:pPr lvl="0" algn="just"/>
            <a:r>
              <a:rPr lang="vi-VN" sz="3600" b="1" dirty="0">
                <a:solidFill>
                  <a:srgbClr val="00B050"/>
                </a:solidFill>
                <a:latin typeface="Calibri" panose="020F0502020204030204" pitchFamily="34" charset="0"/>
                <a:ea typeface="Arial-Rounded" panose="020B0500000000000000" pitchFamily="34" charset="0"/>
                <a:cs typeface="Calibri" panose="020F0502020204030204" pitchFamily="34" charset="0"/>
                <a:sym typeface="Arial"/>
              </a:rPr>
              <a:t>Chọn lời giải thích phù hợp với mỗi từ dưới đây:</a:t>
            </a:r>
          </a:p>
        </p:txBody>
      </p:sp>
      <p:sp>
        <p:nvSpPr>
          <p:cNvPr id="8" name="Rectangle 7"/>
          <p:cNvSpPr/>
          <p:nvPr/>
        </p:nvSpPr>
        <p:spPr>
          <a:xfrm>
            <a:off x="665218" y="1267651"/>
            <a:ext cx="45717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1</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8"/>
          <p:cNvSpPr/>
          <p:nvPr/>
        </p:nvSpPr>
        <p:spPr>
          <a:xfrm>
            <a:off x="1517647" y="2238982"/>
            <a:ext cx="1693853"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ea typeface="Arial-Rounded" panose="020B0500000000000000" pitchFamily="34" charset="0"/>
                <a:cs typeface="Arial-Rounded" panose="020B0500000000000000" pitchFamily="34" charset="0"/>
                <a:sym typeface="Arial"/>
              </a:rPr>
              <a:t>phô</a:t>
            </a:r>
            <a:endParaRPr kumimoji="0" lang="en-US" sz="4000" b="1" i="0" u="none" strike="noStrike" kern="0" cap="none" spc="0" normalizeH="0" baseline="0" noProof="0" dirty="0">
              <a:ln>
                <a:noFill/>
              </a:ln>
              <a:solidFill>
                <a:srgbClr val="431F5E">
                  <a:lumMod val="50000"/>
                </a:srgbClr>
              </a:solidFill>
              <a:effectLst/>
              <a:uLnTx/>
              <a:uFillTx/>
              <a:ea typeface="Arial-Rounded" panose="020B0500000000000000" pitchFamily="34" charset="0"/>
              <a:cs typeface="Arial-Rounded" panose="020B0500000000000000" pitchFamily="34" charset="0"/>
              <a:sym typeface="Arial"/>
            </a:endParaRPr>
          </a:p>
        </p:txBody>
      </p:sp>
      <p:sp>
        <p:nvSpPr>
          <p:cNvPr id="10" name="Rounded Rectangle 9"/>
          <p:cNvSpPr/>
          <p:nvPr/>
        </p:nvSpPr>
        <p:spPr>
          <a:xfrm>
            <a:off x="3948055" y="2186215"/>
            <a:ext cx="3887626" cy="1161615"/>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dập</a:t>
            </a:r>
            <a:r>
              <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dềnh</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10"/>
          <p:cNvSpPr/>
          <p:nvPr/>
        </p:nvSpPr>
        <p:spPr>
          <a:xfrm>
            <a:off x="8409184" y="2161973"/>
            <a:ext cx="2813781" cy="1190018"/>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rì</a:t>
            </a:r>
            <a:r>
              <a:rPr kumimoji="0" lang="en-US" sz="4000" b="1" i="0" u="none" strike="noStrike" kern="0" cap="none" spc="0" normalizeH="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rào</a:t>
            </a:r>
            <a:endParaRPr kumimoji="0" lang="en-US" sz="4000" b="1" i="0" u="none" strike="noStrike" kern="0" cap="none" spc="0" normalizeH="0" baseline="0" noProof="0" dirty="0">
              <a:ln>
                <a:noFill/>
              </a:ln>
              <a:solidFill>
                <a:srgbClr val="431F5E">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5DF82A5D-34A6-4521-B330-621A4C0A0A85}"/>
              </a:ext>
            </a:extLst>
          </p:cNvPr>
          <p:cNvSpPr txBox="1"/>
          <p:nvPr/>
        </p:nvSpPr>
        <p:spPr>
          <a:xfrm>
            <a:off x="912769" y="3780956"/>
            <a:ext cx="11007453" cy="2217082"/>
          </a:xfrm>
          <a:prstGeom prst="rect">
            <a:avLst/>
          </a:prstGeom>
          <a:noFill/>
        </p:spPr>
        <p:txBody>
          <a:bodyPr wrap="square" rtlCol="0">
            <a:spAutoFit/>
          </a:bodyPr>
          <a:lstStyle/>
          <a:p>
            <a:pPr>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a. Mặt nước chuyển động lên xuống nhịp nhàng</a:t>
            </a:r>
          </a:p>
          <a:p>
            <a:pPr>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 Tiếng sóng vỗ nhỏ, êm nhẹ, phát ra đều đều liên tiếp</a:t>
            </a:r>
          </a:p>
          <a:p>
            <a:pPr>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c. Để lộ ra, bày ra</a:t>
            </a:r>
          </a:p>
        </p:txBody>
      </p:sp>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25E-6 -2.22222E-6 L 0.19219 0.41111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25E-6 1.11111E-6 L 0.33399 0.21643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2.22222E-6 L 0.10274 0.30278 " pathEditMode="relative" rAng="0" ptsTypes="AA">
                                      <p:cBhvr>
                                        <p:cTn id="40" dur="2000" fill="hold"/>
                                        <p:tgtEl>
                                          <p:spTgt spid="11"/>
                                        </p:tgtEl>
                                        <p:attrNameLst>
                                          <p:attrName>ppt_x</p:attrName>
                                          <p:attrName>ppt_y</p:attrName>
                                        </p:attrNameLst>
                                      </p:cBhvr>
                                      <p:rCtr x="5130" y="15139"/>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333058" y="1102954"/>
            <a:ext cx="9534277"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1200" cap="none" spc="0" normalizeH="0" baseline="0" noProof="0" dirty="0">
                <a:ln>
                  <a:noFill/>
                </a:ln>
                <a:solidFill>
                  <a:srgbClr val="009E47"/>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733424" y="1350906"/>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rgbClr val="FF0000"/>
                </a:solidFill>
                <a:latin typeface="+mj-lt"/>
                <a:ea typeface="Arial-Rounded" panose="020B0500000000000000" pitchFamily="34" charset="0"/>
                <a:cs typeface="Arial-Rounded" panose="020B0500000000000000" pitchFamily="34" charset="0"/>
              </a:rPr>
              <a:t>Tờ</a:t>
            </a:r>
            <a:r>
              <a:rPr lang="en-US" sz="3600" dirty="0">
                <a:solidFill>
                  <a:srgbClr val="FF0000"/>
                </a:solidFill>
                <a:latin typeface="+mj-lt"/>
                <a:ea typeface="Arial-Rounded" panose="020B0500000000000000" pitchFamily="34" charset="0"/>
                <a:cs typeface="Arial-Rounded" panose="020B0500000000000000" pitchFamily="34" charset="0"/>
              </a:rPr>
              <a:t> </a:t>
            </a:r>
            <a:r>
              <a:rPr lang="en-US" sz="3600" dirty="0" err="1">
                <a:solidFill>
                  <a:srgbClr val="FF0000"/>
                </a:solidFill>
                <a:latin typeface="+mj-lt"/>
                <a:ea typeface="Arial-Rounded" panose="020B0500000000000000" pitchFamily="34" charset="0"/>
                <a:cs typeface="Arial-Rounded" panose="020B0500000000000000" pitchFamily="34" charset="0"/>
              </a:rPr>
              <a:t>giấy</a:t>
            </a:r>
            <a:r>
              <a:rPr lang="en-US" sz="3600" dirty="0">
                <a:solidFill>
                  <a:srgbClr val="FF0000"/>
                </a:solidFill>
                <a:latin typeface="+mj-lt"/>
                <a:ea typeface="Arial-Rounded" panose="020B0500000000000000" pitchFamily="34" charset="0"/>
                <a:cs typeface="Arial-Rounded" panose="020B0500000000000000" pitchFamily="34" charset="0"/>
              </a:rPr>
              <a:t> </a:t>
            </a:r>
            <a:r>
              <a:rPr lang="en-US" sz="3600" dirty="0" err="1">
                <a:solidFill>
                  <a:srgbClr val="FF0000"/>
                </a:solidFill>
                <a:latin typeface="+mj-lt"/>
                <a:ea typeface="Arial-Rounded" panose="020B0500000000000000" pitchFamily="34" charset="0"/>
                <a:cs typeface="Arial-Rounded" panose="020B0500000000000000" pitchFamily="34" charset="0"/>
              </a:rPr>
              <a:t>trắng</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733424" y="5127549"/>
            <a:ext cx="312124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Tờ</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dập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dềnh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b="1" dirty="0">
                <a:solidFill>
                  <a:srgbClr val="7030A0"/>
                </a:solidFill>
                <a:latin typeface="Calibri" panose="020F0502020204030204" pitchFamily="34" charset="0"/>
                <a:ea typeface="Arial-Rounded" panose="020B0500000000000000" pitchFamily="34" charset="0"/>
                <a:cs typeface="Calibri" panose="020F0502020204030204"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6740416" cy="1938992"/>
          </a:xfrm>
          <a:prstGeom prst="rect">
            <a:avLst/>
          </a:prstGeom>
          <a:noFill/>
        </p:spPr>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phép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màu</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r>
              <a:rPr lang="en-US" sz="4000" b="1" dirty="0">
                <a:latin typeface="Arial-Rounded" panose="020B0500000000000000" pitchFamily="34" charset="0"/>
                <a:ea typeface="Arial-Rounded" panose="020B0500000000000000" pitchFamily="34" charset="0"/>
                <a:cs typeface="Arial-Rounded" panose="020B0500000000000000" pitchFamily="34" charset="0"/>
              </a:rPr>
              <a:t>b.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Cô</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khéo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r>
              <a:rPr lang="en-US" sz="4000" b="1" dirty="0">
                <a:latin typeface="Arial-Rounded" panose="020B0500000000000000" pitchFamily="34" charset="0"/>
                <a:ea typeface="Arial-Rounded" panose="020B0500000000000000" pitchFamily="34" charset="0"/>
                <a:cs typeface="Arial-Rounded" panose="020B0500000000000000" pitchFamily="34" charset="0"/>
              </a:rPr>
              <a:t>c.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Nêu</a:t>
            </a:r>
            <a:r>
              <a:rPr lang="en-US" sz="4000" b="1" dirty="0">
                <a:latin typeface="Arial-Rounded" panose="020B0500000000000000" pitchFamily="34" charset="0"/>
                <a:ea typeface="Arial-Rounded" panose="020B0500000000000000" pitchFamily="34" charset="0"/>
                <a:cs typeface="Arial-Rounded" panose="020B0500000000000000" pitchFamily="34" charset="0"/>
              </a:rPr>
              <a:t> ý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em</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gấp cong cong</a:t>
            </a:r>
          </a:p>
          <a:p>
            <a:pPr lvl="0" algn="just"/>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Thoắt cái đã xong</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Mềm mại tay cô</a:t>
            </a:r>
          </a:p>
          <a:p>
            <a:pPr lvl="0" algn="just"/>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Cô cắt rất nhanh</a:t>
            </a:r>
          </a:p>
        </p:txBody>
      </p:sp>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p:cNvSpPr/>
            <p:nvPr/>
          </p:nvSpPr>
          <p:spPr>
            <a:xfrm>
              <a:off x="783636" y="1509492"/>
              <a:ext cx="43152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681016" y="2827409"/>
            <a:ext cx="10642009" cy="2554545"/>
          </a:xfrm>
          <a:prstGeom prst="rect">
            <a:avLst/>
          </a:prstGeom>
          <a:noFill/>
        </p:spPr>
        <p:txBody>
          <a:bodyPr wrap="square" rtlCol="0">
            <a:spAutoFit/>
          </a:bodyPr>
          <a:lstStyle/>
          <a:p>
            <a:pPr lvl="0" algn="just"/>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libri" panose="020F0502020204030204" pitchFamily="34"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10707980" cy="2473618"/>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451325" y="2360442"/>
            <a:ext cx="111891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nhỏ</a:t>
            </a:r>
            <a:r>
              <a:rPr lang="en-US" altLang="zh-CN" sz="40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pic>
        <p:nvPicPr>
          <p:cNvPr id="139" name="Picture 138" descr="Shape&#10;&#10;Description automatically generated with medium confidence">
            <a:extLst>
              <a:ext uri="{FF2B5EF4-FFF2-40B4-BE49-F238E27FC236}">
                <a16:creationId xmlns:a16="http://schemas.microsoft.com/office/drawing/2014/main" id="{110E3B01-B51F-4B08-BCA6-0A0EBF800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70" y="66370"/>
            <a:ext cx="1457630" cy="1457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904037"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rPr>
              <a:t>03</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alibri"/>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3416576" y="2038991"/>
            <a:ext cx="5358848" cy="2780017"/>
          </a:xfrm>
          <a:prstGeom prst="rect">
            <a:avLst/>
          </a:prstGeom>
        </p:spPr>
      </p:pic>
    </p:spTree>
    <p:custDataLst>
      <p:tags r:id="rId1"/>
    </p:custDataLst>
    <p:extLst>
      <p:ext uri="{BB962C8B-B14F-4D97-AF65-F5344CB8AC3E}">
        <p14:creationId xmlns:p14="http://schemas.microsoft.com/office/powerpoint/2010/main" val="20966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550"/>
                            </p:stCondLst>
                            <p:childTnLst>
                              <p:par>
                                <p:cTn id="13" presetID="5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Scale>
                                      <p:cBhvr>
                                        <p:cTn id="1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
                                        </p:tgtEl>
                                        <p:attrNameLst>
                                          <p:attrName>ppt_x</p:attrName>
                                          <p:attrName>ppt_y</p:attrName>
                                        </p:attrNameLst>
                                      </p:cBhvr>
                                    </p:animMotion>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0EE5CAA-9CE9-405A-9F0D-272D3B344E85}"/>
              </a:ext>
            </a:extLst>
          </p:cNvPr>
          <p:cNvPicPr>
            <a:picLocks noChangeAspect="1"/>
          </p:cNvPicPr>
          <p:nvPr/>
        </p:nvPicPr>
        <p:blipFill>
          <a:blip r:embed="rId2"/>
          <a:stretch>
            <a:fillRect/>
          </a:stretch>
        </p:blipFill>
        <p:spPr>
          <a:xfrm>
            <a:off x="3111480" y="196710"/>
            <a:ext cx="5523455" cy="1072989"/>
          </a:xfrm>
          <a:prstGeom prst="rect">
            <a:avLst/>
          </a:prstGeom>
        </p:spPr>
      </p:pic>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3"/>
          <a:stretch>
            <a:fillRect/>
          </a:stretch>
        </p:blipFill>
        <p:spPr>
          <a:xfrm>
            <a:off x="9301655" y="3216166"/>
            <a:ext cx="2149366"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ea typeface="Arial-Rounded" panose="020B0500000000000000" pitchFamily="34"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b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bao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điều</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lạ</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Từ</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bàn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cô</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Nguyễn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Trọng</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Hoàn</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rPr>
              <a:t>)</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65110" y="904807"/>
            <a:ext cx="7244291" cy="230832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Nói</a:t>
            </a:r>
            <a:r>
              <a:rPr kumimoji="0" lang="en-US" sz="72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72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nghe</a:t>
            </a:r>
            <a:endParaRPr kumimoji="0" lang="en-US" sz="72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Một</a:t>
            </a:r>
            <a:r>
              <a:rPr kumimoji="0" lang="en-US" sz="72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giờ</a:t>
            </a:r>
            <a:r>
              <a:rPr kumimoji="0" lang="en-US" sz="72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học</a:t>
            </a:r>
            <a:r>
              <a:rPr kumimoji="0" lang="en-US" sz="72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thú</a:t>
            </a:r>
            <a:r>
              <a:rPr kumimoji="0" lang="en-US" sz="72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7200" b="1" i="0" u="none" strike="noStrike" kern="0" cap="none" spc="0" normalizeH="0" baseline="0" noProof="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vị</a:t>
            </a:r>
            <a:endParaRPr kumimoji="0" lang="en-US" sz="72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pic>
        <p:nvPicPr>
          <p:cNvPr id="8" name="图片 38">
            <a:extLst>
              <a:ext uri="{FF2B5EF4-FFF2-40B4-BE49-F238E27FC236}">
                <a16:creationId xmlns:a16="http://schemas.microsoft.com/office/drawing/2014/main" id="{A34C5731-470E-4A50-B061-05912F0AF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539" y="4517631"/>
            <a:ext cx="4331461" cy="2420177"/>
          </a:xfrm>
          <a:prstGeom prst="rect">
            <a:avLst/>
          </a:prstGeom>
        </p:spPr>
      </p:pic>
      <p:pic>
        <p:nvPicPr>
          <p:cNvPr id="9" name="Picture 8">
            <a:extLst>
              <a:ext uri="{FF2B5EF4-FFF2-40B4-BE49-F238E27FC236}">
                <a16:creationId xmlns:a16="http://schemas.microsoft.com/office/drawing/2014/main" id="{F32DD66E-9D41-43D5-BC46-220543015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12" y="3859929"/>
            <a:ext cx="2928788" cy="2924109"/>
          </a:xfrm>
          <a:prstGeom prst="rect">
            <a:avLst/>
          </a:prstGeom>
        </p:spPr>
      </p:pic>
    </p:spTree>
    <p:extLst>
      <p:ext uri="{BB962C8B-B14F-4D97-AF65-F5344CB8AC3E}">
        <p14:creationId xmlns:p14="http://schemas.microsoft.com/office/powerpoint/2010/main" val="258846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4" presetClass="emph" presetSubtype="0" repeatCount="indefinite" fill="hold" grpId="0" nodeType="withEffect">
                                  <p:stCondLst>
                                    <p:cond delay="0"/>
                                  </p:stCondLst>
                                  <p:iterate type="lt">
                                    <p:tmPct val="10000"/>
                                  </p:iterate>
                                  <p:childTnLst>
                                    <p:animMotion origin="layout" path="M 2.70833E-6 3.7037E-6 L 2.70833E-6 -0.07223 " pathEditMode="relative" rAng="0" ptsTypes="AA">
                                      <p:cBhvr>
                                        <p:cTn id="11" dur="250" accel="50000" decel="50000" autoRev="1" fill="hold">
                                          <p:stCondLst>
                                            <p:cond delay="0"/>
                                          </p:stCondLst>
                                        </p:cTn>
                                        <p:tgtEl>
                                          <p:spTgt spid="16"/>
                                        </p:tgtEl>
                                        <p:attrNameLst>
                                          <p:attrName>ppt_x</p:attrName>
                                          <p:attrName>ppt_y</p:attrName>
                                        </p:attrNameLst>
                                      </p:cBhvr>
                                      <p:rCtr x="0" y="-3611"/>
                                    </p:animMotion>
                                    <p:animRot by="1500000">
                                      <p:cBhvr>
                                        <p:cTn id="12" dur="125" fill="hold">
                                          <p:stCondLst>
                                            <p:cond delay="0"/>
                                          </p:stCondLst>
                                        </p:cTn>
                                        <p:tgtEl>
                                          <p:spTgt spid="16"/>
                                        </p:tgtEl>
                                        <p:attrNameLst>
                                          <p:attrName>r</p:attrName>
                                        </p:attrNameLst>
                                      </p:cBhvr>
                                    </p:animRot>
                                    <p:animRot by="-1500000">
                                      <p:cBhvr>
                                        <p:cTn id="13" dur="125" fill="hold">
                                          <p:stCondLst>
                                            <p:cond delay="125"/>
                                          </p:stCondLst>
                                        </p:cTn>
                                        <p:tgtEl>
                                          <p:spTgt spid="16"/>
                                        </p:tgtEl>
                                        <p:attrNameLst>
                                          <p:attrName>r</p:attrName>
                                        </p:attrNameLst>
                                      </p:cBhvr>
                                    </p:animRot>
                                    <p:animRot by="-1500000">
                                      <p:cBhvr>
                                        <p:cTn id="14" dur="125" fill="hold">
                                          <p:stCondLst>
                                            <p:cond delay="250"/>
                                          </p:stCondLst>
                                        </p:cTn>
                                        <p:tgtEl>
                                          <p:spTgt spid="16"/>
                                        </p:tgtEl>
                                        <p:attrNameLst>
                                          <p:attrName>r</p:attrName>
                                        </p:attrNameLst>
                                      </p:cBhvr>
                                    </p:animRot>
                                    <p:animRot by="1500000">
                                      <p:cBhvr>
                                        <p:cTn id="15" dur="125" fill="hold">
                                          <p:stCondLst>
                                            <p:cond delay="375"/>
                                          </p:stCondLst>
                                        </p:cTn>
                                        <p:tgtEl>
                                          <p:spTgt spid="16"/>
                                        </p:tgtEl>
                                        <p:attrNameLst>
                                          <p:attrName>r</p:attrName>
                                        </p:attrNameLst>
                                      </p:cBhvr>
                                    </p:animRot>
                                  </p:childTnLst>
                                </p:cTn>
                              </p:par>
                              <p:par>
                                <p:cTn id="16" presetID="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3CE17B-0F12-4F87-826A-49E016601F5D}"/>
              </a:ext>
            </a:extLst>
          </p:cNvPr>
          <p:cNvSpPr/>
          <p:nvPr/>
        </p:nvSpPr>
        <p:spPr>
          <a:xfrm>
            <a:off x="1110065" y="1490008"/>
            <a:ext cx="883403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1.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Kể</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một</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giờ</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học</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em</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thấy</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thú</a:t>
            </a:r>
            <a:r>
              <a:rPr kumimoji="0" lang="en-US" sz="6000" b="1" i="0" u="none" strike="noStrike" kern="0" cap="none" spc="0" normalizeH="0" baseline="0" noProof="0" dirty="0">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A5CFFB">
                      <a:lumMod val="10000"/>
                    </a:srgbClr>
                  </a:solidFill>
                </a:ln>
                <a:solidFill>
                  <a:srgbClr val="00B050"/>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vị</a:t>
            </a:r>
            <a:endParaRPr kumimoji="0" lang="en-US" sz="60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915497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4" presetClass="emph" presetSubtype="0" repeatCount="indefinite" fill="hold" grpId="0" nodeType="withEffect">
                                  <p:stCondLst>
                                    <p:cond delay="0"/>
                                  </p:stCondLst>
                                  <p:iterate type="lt">
                                    <p:tmPct val="10000"/>
                                  </p:iterate>
                                  <p:childTnLst>
                                    <p:animMotion origin="layout" path="M 2.70833E-6 3.7037E-6 L 2.70833E-6 -0.07223 " pathEditMode="relative" rAng="0" ptsTypes="AA">
                                      <p:cBhvr>
                                        <p:cTn id="11" dur="250" accel="50000" decel="50000" autoRev="1" fill="hold">
                                          <p:stCondLst>
                                            <p:cond delay="0"/>
                                          </p:stCondLst>
                                        </p:cTn>
                                        <p:tgtEl>
                                          <p:spTgt spid="3"/>
                                        </p:tgtEl>
                                        <p:attrNameLst>
                                          <p:attrName>ppt_x</p:attrName>
                                          <p:attrName>ppt_y</p:attrName>
                                        </p:attrNameLst>
                                      </p:cBhvr>
                                      <p:rCtr x="0" y="-3611"/>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897" y="-52047"/>
            <a:ext cx="12213122" cy="1200329"/>
          </a:xfrm>
          <a:prstGeom prst="rect">
            <a:avLst/>
          </a:prstGeom>
          <a:solidFill>
            <a:srgbClr val="FFFF9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Suy</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nghĩ</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và</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chọn</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ra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một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giờ</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học</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em</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cảm</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thấy</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thú</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vị</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và</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chia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sẻ</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với</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rPr>
              <a:t>bạn</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杨任东竹石体-Semibold"/>
              <a:cs typeface="Calibri" panose="020F0502020204030204" pitchFamily="34" charset="0"/>
              <a:sym typeface="Arial"/>
            </a:endParaRPr>
          </a:p>
        </p:txBody>
      </p:sp>
      <p:pic>
        <p:nvPicPr>
          <p:cNvPr id="1026" name="Picture 2" descr="18,818 BEST Kids Talking Cartoon IMAGES, STOCK PHOTOS &amp;amp; VECTORS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00" r="98204">
                        <a14:foregroundMark x1="6387" y1="24444" x2="36926" y2="83611"/>
                        <a14:foregroundMark x1="33533" y1="21111" x2="17964" y2="36389"/>
                        <a14:foregroundMark x1="18762" y1="78056" x2="32735" y2="77500"/>
                      </a14:backgroundRemoval>
                    </a14:imgEffect>
                  </a14:imgLayer>
                </a14:imgProps>
              </a:ext>
              <a:ext uri="{28A0092B-C50C-407E-A947-70E740481C1C}">
                <a14:useLocalDpi xmlns:a14="http://schemas.microsoft.com/office/drawing/2010/main" val="0"/>
              </a:ext>
            </a:extLst>
          </a:blip>
          <a:srcRect/>
          <a:stretch>
            <a:fillRect/>
          </a:stretch>
        </p:blipFill>
        <p:spPr bwMode="auto">
          <a:xfrm>
            <a:off x="4212189" y="3657143"/>
            <a:ext cx="4454525" cy="3200857"/>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1">
            <a:extLst>
              <a:ext uri="{FF2B5EF4-FFF2-40B4-BE49-F238E27FC236}">
                <a16:creationId xmlns:a16="http://schemas.microsoft.com/office/drawing/2014/main" id="{309CFA86-DB66-4BE4-8318-0EC24E24BDE3}"/>
              </a:ext>
            </a:extLst>
          </p:cNvPr>
          <p:cNvSpPr/>
          <p:nvPr/>
        </p:nvSpPr>
        <p:spPr>
          <a:xfrm>
            <a:off x="8739673" y="2495550"/>
            <a:ext cx="3347552" cy="2480251"/>
          </a:xfrm>
          <a:prstGeom prst="wedgeEllipseCallout">
            <a:avLst>
              <a:gd name="adj1" fmla="val -61763"/>
              <a:gd name="adj2" fmla="val 31462"/>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Em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thích</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hoạt</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động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nào</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giờ</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học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a:t>
            </a:r>
          </a:p>
        </p:txBody>
      </p:sp>
      <p:sp>
        <p:nvSpPr>
          <p:cNvPr id="9" name="Oval Callout 8">
            <a:extLst>
              <a:ext uri="{FF2B5EF4-FFF2-40B4-BE49-F238E27FC236}">
                <a16:creationId xmlns:a16="http://schemas.microsoft.com/office/drawing/2014/main" id="{844AABFE-B918-45EC-B4C1-15BA9A8AA148}"/>
              </a:ext>
            </a:extLst>
          </p:cNvPr>
          <p:cNvSpPr/>
          <p:nvPr/>
        </p:nvSpPr>
        <p:spPr>
          <a:xfrm>
            <a:off x="4600575" y="1291771"/>
            <a:ext cx="4343401" cy="2137229"/>
          </a:xfrm>
          <a:prstGeom prst="wedgeEllipseCallout">
            <a:avLst>
              <a:gd name="adj1" fmla="val -5929"/>
              <a:gd name="adj2" fmla="val 91644"/>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Trong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giờ</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học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em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được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tham</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gia</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hoạt</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động</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nào</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a:t>
            </a:r>
          </a:p>
        </p:txBody>
      </p:sp>
      <p:sp>
        <p:nvSpPr>
          <p:cNvPr id="10" name="Oval Callout 9">
            <a:extLst>
              <a:ext uri="{FF2B5EF4-FFF2-40B4-BE49-F238E27FC236}">
                <a16:creationId xmlns:a16="http://schemas.microsoft.com/office/drawing/2014/main" id="{8FF04699-4648-4E91-8123-74C5D2120139}"/>
              </a:ext>
            </a:extLst>
          </p:cNvPr>
          <p:cNvSpPr/>
          <p:nvPr/>
        </p:nvSpPr>
        <p:spPr>
          <a:xfrm>
            <a:off x="878113" y="3498067"/>
            <a:ext cx="3189062" cy="1872343"/>
          </a:xfrm>
          <a:prstGeom prst="wedgeEllipseCallout">
            <a:avLst>
              <a:gd name="adj1" fmla="val 69459"/>
              <a:gd name="adj2" fmla="val 53423"/>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Đó</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là</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giờ</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học</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môn</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 </a:t>
            </a:r>
            <a:r>
              <a:rPr kumimoji="0" lang="en-US" sz="3200" b="1" i="0" u="none" strike="noStrike" kern="1200" cap="none" spc="0" normalizeH="0" baseline="0" noProof="0" dirty="0" err="1">
                <a:ln>
                  <a:noFill/>
                </a:ln>
                <a:solidFill>
                  <a:srgbClr val="C00000"/>
                </a:solidFill>
                <a:effectLst/>
                <a:uLnTx/>
                <a:uFillTx/>
                <a:latin typeface="Calibri" panose="020F0502020204030204" pitchFamily="34" charset="0"/>
                <a:ea typeface="杨任东竹石体-Semibold"/>
                <a:cs typeface="Calibri" panose="020F0502020204030204" pitchFamily="34" charset="0"/>
              </a:rPr>
              <a:t>gì</a:t>
            </a:r>
            <a:r>
              <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rPr>
              <a:t>?</a:t>
            </a:r>
          </a:p>
        </p:txBody>
      </p:sp>
    </p:spTree>
    <p:extLst>
      <p:ext uri="{BB962C8B-B14F-4D97-AF65-F5344CB8AC3E}">
        <p14:creationId xmlns:p14="http://schemas.microsoft.com/office/powerpoint/2010/main" val="5522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020411-2AE3-4198-A563-D2BD02360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sp>
        <p:nvSpPr>
          <p:cNvPr id="14" name="TextBox 13">
            <a:extLst>
              <a:ext uri="{FF2B5EF4-FFF2-40B4-BE49-F238E27FC236}">
                <a16:creationId xmlns:a16="http://schemas.microsoft.com/office/drawing/2014/main" id="{8F7AA45D-6B59-4DE2-85A5-5762D4FF459D}"/>
              </a:ext>
            </a:extLst>
          </p:cNvPr>
          <p:cNvSpPr txBox="1"/>
          <p:nvPr/>
        </p:nvSpPr>
        <p:spPr>
          <a:xfrm>
            <a:off x="502922" y="1593234"/>
            <a:ext cx="6539995" cy="712824"/>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Nêu</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cảm</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xúc</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của</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về</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giờ</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học</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05EC8266-5802-4572-A2BD-41FEF068570A}"/>
              </a:ext>
            </a:extLst>
          </p:cNvPr>
          <p:cNvPicPr>
            <a:picLocks noChangeAspect="1"/>
          </p:cNvPicPr>
          <p:nvPr/>
        </p:nvPicPr>
        <p:blipFill>
          <a:blip r:embed="rId4"/>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0888100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66A03F6-DD46-4648-ABC2-3EE92BE30B92}"/>
              </a:ext>
            </a:extLst>
          </p:cNvPr>
          <p:cNvGrpSpPr/>
          <p:nvPr/>
        </p:nvGrpSpPr>
        <p:grpSpPr>
          <a:xfrm>
            <a:off x="-15832" y="5588405"/>
            <a:ext cx="12219799" cy="1269592"/>
            <a:chOff x="-15831" y="5749200"/>
            <a:chExt cx="10672175" cy="1108800"/>
          </a:xfrm>
        </p:grpSpPr>
        <p:grpSp>
          <p:nvGrpSpPr>
            <p:cNvPr id="8" name="组合 30">
              <a:extLst>
                <a:ext uri="{FF2B5EF4-FFF2-40B4-BE49-F238E27FC236}">
                  <a16:creationId xmlns:a16="http://schemas.microsoft.com/office/drawing/2014/main" id="{6F8B99B0-A653-4FAB-96C5-3554E9EEA803}"/>
                </a:ext>
              </a:extLst>
            </p:cNvPr>
            <p:cNvGrpSpPr/>
            <p:nvPr/>
          </p:nvGrpSpPr>
          <p:grpSpPr>
            <a:xfrm>
              <a:off x="-15831" y="5749493"/>
              <a:ext cx="8004131" cy="1108507"/>
              <a:chOff x="-883527" y="6643441"/>
              <a:chExt cx="10169247" cy="1408358"/>
            </a:xfrm>
          </p:grpSpPr>
          <p:grpSp>
            <p:nvGrpSpPr>
              <p:cNvPr id="10" name="组合 26">
                <a:extLst>
                  <a:ext uri="{FF2B5EF4-FFF2-40B4-BE49-F238E27FC236}">
                    <a16:creationId xmlns:a16="http://schemas.microsoft.com/office/drawing/2014/main" id="{C741FA7F-7B5F-448A-9868-49B84F16D542}"/>
                  </a:ext>
                </a:extLst>
              </p:cNvPr>
              <p:cNvGrpSpPr/>
              <p:nvPr/>
            </p:nvGrpSpPr>
            <p:grpSpPr>
              <a:xfrm>
                <a:off x="-883527" y="6643441"/>
                <a:ext cx="6779498" cy="1408358"/>
                <a:chOff x="-6117" y="4325260"/>
                <a:chExt cx="11112036" cy="2532739"/>
              </a:xfrm>
            </p:grpSpPr>
            <p:pic>
              <p:nvPicPr>
                <p:cNvPr id="12" name="图片 5">
                  <a:extLst>
                    <a:ext uri="{FF2B5EF4-FFF2-40B4-BE49-F238E27FC236}">
                      <a16:creationId xmlns:a16="http://schemas.microsoft.com/office/drawing/2014/main" id="{5BB6B223-AC96-4736-B1F9-595D1E454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6" name="图片 25">
                  <a:extLst>
                    <a:ext uri="{FF2B5EF4-FFF2-40B4-BE49-F238E27FC236}">
                      <a16:creationId xmlns:a16="http://schemas.microsoft.com/office/drawing/2014/main" id="{B2982B7E-FA11-4BE7-96A4-7FB0B103F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11" name="图片 28">
                <a:extLst>
                  <a:ext uri="{FF2B5EF4-FFF2-40B4-BE49-F238E27FC236}">
                    <a16:creationId xmlns:a16="http://schemas.microsoft.com/office/drawing/2014/main" id="{3AD8561A-8511-49FF-A94B-3CB073618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9" name="图片 27">
              <a:extLst>
                <a:ext uri="{FF2B5EF4-FFF2-40B4-BE49-F238E27FC236}">
                  <a16:creationId xmlns:a16="http://schemas.microsoft.com/office/drawing/2014/main" id="{EEFC0B43-A1AC-4C62-B8C8-B487D85BE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21" name="Picture 20" descr="A picture containing toy, doll, vector graphics, clipart&#10;&#10;Description automatically generated">
            <a:extLst>
              <a:ext uri="{FF2B5EF4-FFF2-40B4-BE49-F238E27FC236}">
                <a16:creationId xmlns:a16="http://schemas.microsoft.com/office/drawing/2014/main" id="{05BC81AF-A02B-43C1-A7C6-01EB0F6F6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22" name="Speech Bubble: Oval 21">
            <a:extLst>
              <a:ext uri="{FF2B5EF4-FFF2-40B4-BE49-F238E27FC236}">
                <a16:creationId xmlns:a16="http://schemas.microsoft.com/office/drawing/2014/main" id="{F14880FA-6FD0-4AED-B439-4E63639A3B5C}"/>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3" name="Speech Bubble: Oval 22">
            <a:extLst>
              <a:ext uri="{FF2B5EF4-FFF2-40B4-BE49-F238E27FC236}">
                <a16:creationId xmlns:a16="http://schemas.microsoft.com/office/drawing/2014/main" id="{CEB639B1-688C-47C6-8DAE-E13BC57C250F}"/>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4" name="Picture 23">
            <a:extLst>
              <a:ext uri="{FF2B5EF4-FFF2-40B4-BE49-F238E27FC236}">
                <a16:creationId xmlns:a16="http://schemas.microsoft.com/office/drawing/2014/main" id="{126EC94C-DC15-4BEA-B28F-2C8C6FD24E9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18247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575" y="1296830"/>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1862236"/>
            <a:ext cx="9087401" cy="156966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Đọc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đúng</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từ</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ngữ</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câu</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khổ</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và</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toàn</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bộ</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bài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Biết</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cách</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ngắt</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đúng</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nhịp</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dòng</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Đọc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diễn</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bài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thơ</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2989385" y="1"/>
            <a:ext cx="5862710" cy="1443148"/>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755047" y="3588566"/>
            <a:ext cx="9101871"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Hiểu</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điều</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tác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giả</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muốn</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nói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qua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bài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thơ</a:t>
            </a:r>
            <a:r>
              <a:rPr kumimoji="0" lang="vi-VN" sz="3200" b="1" i="0" u="none" strike="noStrike" kern="1200" cap="none" spc="0" normalizeH="0" baseline="0" noProof="0" dirty="0">
                <a:ln>
                  <a:noFill/>
                </a:ln>
                <a:solidFill>
                  <a:srgbClr val="395EFD"/>
                </a:solidFill>
                <a:effectLst/>
                <a:uLnTx/>
                <a:uFillTx/>
                <a:latin typeface="Arial" panose="020B0604020202020204" pitchFamily="34" charset="0"/>
                <a:ea typeface="Times New Roman" panose="02020603050405020304" pitchFamily="18" charset="0"/>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sp>
        <p:nvSpPr>
          <p:cNvPr id="18" name="TextBox 17">
            <a:extLst>
              <a:ext uri="{FF2B5EF4-FFF2-40B4-BE49-F238E27FC236}">
                <a16:creationId xmlns:a16="http://schemas.microsoft.com/office/drawing/2014/main" id="{E4560288-A947-4B89-9573-022759FB23C8}"/>
              </a:ext>
            </a:extLst>
          </p:cNvPr>
          <p:cNvSpPr txBox="1"/>
          <p:nvPr/>
        </p:nvSpPr>
        <p:spPr>
          <a:xfrm rot="21360500">
            <a:off x="2748397" y="4378142"/>
            <a:ext cx="9087401"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Nói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được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ý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kiến</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các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nhân</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và</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lắng</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nghe</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người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khác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nói</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một</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giờ</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học</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thú</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0" normalizeH="0" baseline="0" noProof="0" dirty="0" err="1">
                <a:ln>
                  <a:noFill/>
                </a:ln>
                <a:solidFill>
                  <a:srgbClr val="395EFD"/>
                </a:solidFill>
                <a:effectLst/>
                <a:uLnTx/>
                <a:uFillTx/>
                <a:latin typeface="Arial" panose="020B0604020202020204" pitchFamily="34" charset="0"/>
                <a:ea typeface="+mn-ea"/>
                <a:cs typeface="Pattaya" panose="00000500000000000000" pitchFamily="2" charset="-34"/>
              </a:rPr>
              <a:t>vị</a:t>
            </a:r>
            <a:r>
              <a:rPr kumimoji="0" lang="en-US" sz="3200" b="1" i="0" u="none" strike="noStrike" kern="1200" cap="none" spc="0" normalizeH="0" baseline="0" noProof="0" dirty="0">
                <a:ln>
                  <a:noFill/>
                </a:ln>
                <a:solidFill>
                  <a:srgbClr val="395EFD"/>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0" normalizeH="0" baseline="0" noProof="0" dirty="0">
              <a:ln>
                <a:noFill/>
              </a:ln>
              <a:solidFill>
                <a:srgbClr val="395EFD"/>
              </a:solidFill>
              <a:effectLst/>
              <a:uLnTx/>
              <a:uFillTx/>
              <a:latin typeface="等线" panose="020F0502020204030204"/>
              <a:ea typeface="+mn-ea"/>
              <a:cs typeface="Pattaya" panose="00000500000000000000" pitchFamily="2" charset="-34"/>
            </a:endParaRPr>
          </a:p>
        </p:txBody>
      </p:sp>
    </p:spTree>
    <p:extLst>
      <p:ext uri="{BB962C8B-B14F-4D97-AF65-F5344CB8AC3E}">
        <p14:creationId xmlns:p14="http://schemas.microsoft.com/office/powerpoint/2010/main" val="4661799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2263" y="1292441"/>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979638" y="3063342"/>
            <a:ext cx="90874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95EFD"/>
                </a:solidFill>
                <a:effectLst/>
                <a:uLnTx/>
                <a:uFillTx/>
                <a:latin typeface="Calibri" panose="020F0502020204030204" pitchFamily="34" charset="0"/>
                <a:ea typeface="+mn-ea"/>
                <a:cs typeface="Calibri" panose="020F0502020204030204" pitchFamily="34" charset="0"/>
              </a:rPr>
              <a:t>HOẠT ĐỘNG TIẾP NỐI</a:t>
            </a:r>
          </a:p>
        </p:txBody>
      </p:sp>
    </p:spTree>
    <p:extLst>
      <p:ext uri="{BB962C8B-B14F-4D97-AF65-F5344CB8AC3E}">
        <p14:creationId xmlns:p14="http://schemas.microsoft.com/office/powerpoint/2010/main" val="28045271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48" y="1183341"/>
            <a:ext cx="12296468" cy="3306301"/>
          </a:xfrm>
          <a:prstGeom prst="rect">
            <a:avLst/>
          </a:prstGeom>
        </p:spPr>
      </p:pic>
    </p:spTree>
    <p:extLst>
      <p:ext uri="{BB962C8B-B14F-4D97-AF65-F5344CB8AC3E}">
        <p14:creationId xmlns:p14="http://schemas.microsoft.com/office/powerpoint/2010/main" val="354271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5"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Picture 13" descr="Shape&#10;&#10;Description automatically generated with medium confidence">
            <a:extLst>
              <a:ext uri="{FF2B5EF4-FFF2-40B4-BE49-F238E27FC236}">
                <a16:creationId xmlns:a16="http://schemas.microsoft.com/office/drawing/2014/main" id="{CDBB1809-4CD2-483E-AB53-DF0A060DF1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1867"/>
            <a:ext cx="1457630" cy="1457630"/>
          </a:xfrm>
          <a:prstGeom prst="rect">
            <a:avLst/>
          </a:prstGeom>
        </p:spPr>
      </p:pic>
    </p:spTree>
    <p:extLst>
      <p:ext uri="{BB962C8B-B14F-4D97-AF65-F5344CB8AC3E}">
        <p14:creationId xmlns:p14="http://schemas.microsoft.com/office/powerpoint/2010/main" val="278999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rmAutofit fontScale="90000"/>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tập</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văn</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về</a:t>
            </a:r>
            <a:r>
              <a:rPr lang="en-US" dirty="0">
                <a:latin typeface="Arial" pitchFamily="34" charset="0"/>
                <a:cs typeface="Arial" pitchFamily="34" charset="0"/>
              </a:rPr>
              <a:t> </a:t>
            </a:r>
            <a:r>
              <a:rPr lang="en-US" dirty="0" err="1">
                <a:latin typeface="Arial" pitchFamily="34" charset="0"/>
                <a:cs typeface="Arial" pitchFamily="34" charset="0"/>
              </a:rPr>
              <a:t>câu</a:t>
            </a:r>
            <a:r>
              <a:rPr lang="en-US" dirty="0">
                <a:latin typeface="Arial" pitchFamily="34" charset="0"/>
                <a:cs typeface="Arial" pitchFamily="34" charset="0"/>
              </a:rPr>
              <a:t> </a:t>
            </a:r>
            <a:r>
              <a:rPr lang="en-US" dirty="0" err="1">
                <a:latin typeface="Arial" pitchFamily="34" charset="0"/>
                <a:cs typeface="Arial" pitchFamily="34" charset="0"/>
              </a:rPr>
              <a:t>bé</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Cô</a:t>
            </a:r>
            <a:r>
              <a:rPr lang="en-US" sz="5867" dirty="0">
                <a:solidFill>
                  <a:prstClr val="black"/>
                </a:solidFill>
                <a:latin typeface="Arial" pitchFamily="34" charset="0"/>
                <a:cs typeface="Arial" pitchFamily="34" charset="0"/>
              </a:rPr>
              <a:t>-li-a</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171575"/>
            <a:ext cx="10972800" cy="1673225"/>
          </a:xfrm>
          <a:solidFill>
            <a:schemeClr val="accent6"/>
          </a:solidFill>
        </p:spPr>
        <p:txBody>
          <a:bodyPr>
            <a:noAutofit/>
          </a:bodyPr>
          <a:lstStyle/>
          <a:p>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cô</a:t>
            </a:r>
            <a:r>
              <a:rPr lang="en-US" sz="4800" dirty="0">
                <a:latin typeface="Arial" pitchFamily="34" charset="0"/>
                <a:cs typeface="Arial" pitchFamily="34" charset="0"/>
              </a:rPr>
              <a:t>-li-a </a:t>
            </a:r>
            <a:r>
              <a:rPr lang="en-US" sz="4800" dirty="0" err="1">
                <a:latin typeface="Arial" pitchFamily="34" charset="0"/>
                <a:cs typeface="Arial" pitchFamily="34" charset="0"/>
              </a:rPr>
              <a:t>nhờ</a:t>
            </a:r>
            <a:r>
              <a:rPr lang="en-US" sz="4800" dirty="0">
                <a:latin typeface="Arial" pitchFamily="34" charset="0"/>
                <a:cs typeface="Arial" pitchFamily="34" charset="0"/>
              </a:rPr>
              <a:t> </a:t>
            </a:r>
            <a:r>
              <a:rPr lang="en-US" sz="4800" dirty="0" err="1">
                <a:latin typeface="Arial" pitchFamily="34" charset="0"/>
                <a:cs typeface="Arial" pitchFamily="34" charset="0"/>
              </a:rPr>
              <a:t>cậu</a:t>
            </a:r>
            <a:r>
              <a:rPr lang="en-US" sz="4800" dirty="0">
                <a:latin typeface="Arial" pitchFamily="34" charset="0"/>
                <a:cs typeface="Arial" pitchFamily="34" charset="0"/>
              </a:rPr>
              <a:t> </a:t>
            </a:r>
            <a:r>
              <a:rPr lang="en-US" sz="4800" dirty="0" err="1">
                <a:latin typeface="Arial" pitchFamily="34" charset="0"/>
                <a:cs typeface="Arial" pitchFamily="34" charset="0"/>
              </a:rPr>
              <a:t>ấy</a:t>
            </a:r>
            <a:r>
              <a:rPr lang="en-US" sz="4800" dirty="0">
                <a:latin typeface="Arial" pitchFamily="34" charset="0"/>
                <a:cs typeface="Arial" pitchFamily="34" charset="0"/>
              </a:rPr>
              <a:t> </a:t>
            </a:r>
            <a:r>
              <a:rPr lang="en-US" sz="4800" dirty="0" err="1">
                <a:latin typeface="Arial" pitchFamily="34" charset="0"/>
                <a:cs typeface="Arial" pitchFamily="34" charset="0"/>
              </a:rPr>
              <a:t>giặt</a:t>
            </a:r>
            <a:r>
              <a:rPr lang="en-US" sz="4800" dirty="0">
                <a:latin typeface="Arial" pitchFamily="34" charset="0"/>
                <a:cs typeface="Arial" pitchFamily="34" charset="0"/>
              </a:rPr>
              <a:t> </a:t>
            </a:r>
            <a:r>
              <a:rPr lang="en-US" sz="4800" dirty="0" err="1">
                <a:latin typeface="Arial" pitchFamily="34" charset="0"/>
                <a:cs typeface="Arial" pitchFamily="34" charset="0"/>
              </a:rPr>
              <a:t>áo</a:t>
            </a:r>
            <a:r>
              <a:rPr lang="en-US" sz="4800" dirty="0">
                <a:latin typeface="Arial" pitchFamily="34" charset="0"/>
                <a:cs typeface="Arial" pitchFamily="34" charset="0"/>
              </a:rPr>
              <a:t> </a:t>
            </a:r>
            <a:r>
              <a:rPr lang="en-US" sz="4800" dirty="0" err="1">
                <a:latin typeface="Arial" pitchFamily="34" charset="0"/>
                <a:cs typeface="Arial" pitchFamily="34" charset="0"/>
              </a:rPr>
              <a:t>sơ</a:t>
            </a:r>
            <a:r>
              <a:rPr lang="en-US" sz="4800" dirty="0">
                <a:latin typeface="Arial" pitchFamily="34" charset="0"/>
                <a:cs typeface="Arial" pitchFamily="34" charset="0"/>
              </a:rPr>
              <a:t> mi </a:t>
            </a:r>
            <a:r>
              <a:rPr lang="en-US" sz="4800" dirty="0" err="1">
                <a:latin typeface="Arial" pitchFamily="34" charset="0"/>
                <a:cs typeface="Arial" pitchFamily="34" charset="0"/>
              </a:rPr>
              <a:t>và</a:t>
            </a:r>
            <a:r>
              <a:rPr lang="en-US" sz="4800" dirty="0">
                <a:latin typeface="Arial" pitchFamily="34" charset="0"/>
                <a:cs typeface="Arial" pitchFamily="34" charset="0"/>
              </a:rPr>
              <a:t> </a:t>
            </a:r>
            <a:r>
              <a:rPr lang="en-US" sz="4800" dirty="0" err="1">
                <a:latin typeface="Arial" pitchFamily="34" charset="0"/>
                <a:cs typeface="Arial" pitchFamily="34" charset="0"/>
              </a:rPr>
              <a:t>quần</a:t>
            </a:r>
            <a:r>
              <a:rPr lang="en-US" sz="4800" dirty="0">
                <a:latin typeface="Arial" pitchFamily="34" charset="0"/>
                <a:cs typeface="Arial" pitchFamily="34" charset="0"/>
              </a:rPr>
              <a:t> </a:t>
            </a:r>
            <a:r>
              <a:rPr lang="en-US" sz="4800" dirty="0" err="1">
                <a:latin typeface="Arial" pitchFamily="34" charset="0"/>
                <a:cs typeface="Arial" pitchFamily="34" charset="0"/>
              </a:rPr>
              <a:t>lót</a:t>
            </a:r>
            <a:r>
              <a:rPr lang="en-US" sz="4800" dirty="0">
                <a:latin typeface="Arial" pitchFamily="34" charset="0"/>
                <a:cs typeface="Arial" pitchFamily="34" charset="0"/>
              </a:rPr>
              <a:t> </a:t>
            </a:r>
            <a:r>
              <a:rPr lang="en-US" sz="4800" dirty="0" err="1">
                <a:latin typeface="Arial" pitchFamily="34" charset="0"/>
                <a:cs typeface="Arial" pitchFamily="34" charset="0"/>
              </a:rPr>
              <a:t>vào</a:t>
            </a:r>
            <a:r>
              <a:rPr lang="en-US" sz="4800" dirty="0">
                <a:latin typeface="Arial" pitchFamily="34" charset="0"/>
                <a:cs typeface="Arial" pitchFamily="34" charset="0"/>
              </a:rPr>
              <a:t> </a:t>
            </a:r>
            <a:r>
              <a:rPr lang="en-US" sz="4800" dirty="0" err="1">
                <a:latin typeface="Arial" pitchFamily="34" charset="0"/>
                <a:cs typeface="Arial" pitchFamily="34" charset="0"/>
              </a:rPr>
              <a:t>ngày</a:t>
            </a:r>
            <a:r>
              <a:rPr lang="en-US" sz="4800" dirty="0">
                <a:latin typeface="Arial" pitchFamily="34" charset="0"/>
                <a:cs typeface="Arial" pitchFamily="34" charset="0"/>
              </a:rPr>
              <a:t> </a:t>
            </a:r>
            <a:r>
              <a:rPr lang="en-US" sz="4800" dirty="0" err="1">
                <a:latin typeface="Arial" pitchFamily="34" charset="0"/>
                <a:cs typeface="Arial" pitchFamily="34" charset="0"/>
              </a:rPr>
              <a:t>thứ</a:t>
            </a:r>
            <a:r>
              <a:rPr lang="en-US" sz="4800" dirty="0">
                <a:latin typeface="Arial" pitchFamily="34" charset="0"/>
                <a:cs typeface="Arial" pitchFamily="34" charset="0"/>
              </a:rPr>
              <a:t> </a:t>
            </a:r>
            <a:r>
              <a:rPr lang="en-US" sz="4800" dirty="0" err="1">
                <a:latin typeface="Arial" pitchFamily="34" charset="0"/>
                <a:cs typeface="Arial" pitchFamily="34" charset="0"/>
              </a:rPr>
              <a:t>mấy</a:t>
            </a:r>
            <a:r>
              <a:rPr lang="en-US" sz="4800"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6637" y="463881"/>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Calibri"/>
                <a:cs typeface="Arial"/>
                <a:sym typeface="Arial"/>
              </a:rPr>
              <a:t>Nói</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với</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bạn</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điều</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em</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nhớ</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nhất</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về</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thầy</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cô</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giáo</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cũ</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của</a:t>
            </a:r>
            <a:r>
              <a:rPr kumimoji="0" lang="en-US" sz="4000" b="1" i="0" u="none" strike="noStrike" kern="0" cap="none" spc="0" normalizeH="0" baseline="0" noProof="0" dirty="0">
                <a:ln>
                  <a:noFill/>
                </a:ln>
                <a:solidFill>
                  <a:srgbClr val="FF0000"/>
                </a:solidFill>
                <a:effectLst/>
                <a:uLnTx/>
                <a:uFillTx/>
                <a:latin typeface="Calibri"/>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cs typeface="Arial"/>
                <a:sym typeface="Arial"/>
              </a:rPr>
              <a:t>mình</a:t>
            </a:r>
            <a:r>
              <a:rPr kumimoji="0" lang="en-US" sz="4000" b="1" i="0" u="none" strike="noStrike" kern="0" cap="none" spc="0" normalizeH="0" baseline="0" noProof="0" dirty="0">
                <a:ln>
                  <a:noFill/>
                </a:ln>
                <a:solidFill>
                  <a:srgbClr val="FF0000"/>
                </a:solidFill>
                <a:effectLst/>
                <a:uLnTx/>
                <a:uFillTx/>
                <a:latin typeface="Calibri"/>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184D39-0C1B-482B-B1C3-18E8FA902F90}"/>
              </a:ext>
            </a:extLst>
          </p:cNvPr>
          <p:cNvPicPr>
            <a:picLocks noChangeAspect="1"/>
          </p:cNvPicPr>
          <p:nvPr/>
        </p:nvPicPr>
        <p:blipFill>
          <a:blip r:embed="rId5"/>
          <a:stretch>
            <a:fillRect/>
          </a:stretch>
        </p:blipFill>
        <p:spPr>
          <a:xfrm>
            <a:off x="4619097" y="2011454"/>
            <a:ext cx="2953806" cy="1564640"/>
          </a:xfrm>
          <a:prstGeom prst="rect">
            <a:avLst/>
          </a:prstGeom>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7" name="Picture 6">
            <a:extLst>
              <a:ext uri="{FF2B5EF4-FFF2-40B4-BE49-F238E27FC236}">
                <a16:creationId xmlns:a16="http://schemas.microsoft.com/office/drawing/2014/main" id="{EA4D87D8-BD28-4883-BC55-5CE076A076F8}"/>
              </a:ext>
            </a:extLst>
          </p:cNvPr>
          <p:cNvPicPr>
            <a:picLocks noChangeAspect="1"/>
          </p:cNvPicPr>
          <p:nvPr/>
        </p:nvPicPr>
        <p:blipFill>
          <a:blip r:embed="rId3"/>
          <a:stretch>
            <a:fillRect/>
          </a:stretch>
        </p:blipFill>
        <p:spPr>
          <a:xfrm>
            <a:off x="3930832" y="1242779"/>
            <a:ext cx="4474030" cy="790412"/>
          </a:xfrm>
          <a:prstGeom prst="rect">
            <a:avLst/>
          </a:prstGeom>
        </p:spPr>
      </p:pic>
      <p:sp>
        <p:nvSpPr>
          <p:cNvPr id="5" name="TextBox 4">
            <a:extLst>
              <a:ext uri="{FF2B5EF4-FFF2-40B4-BE49-F238E27FC236}">
                <a16:creationId xmlns:a16="http://schemas.microsoft.com/office/drawing/2014/main" id="{148E4907-2432-49D6-9E31-A0957315BB00}"/>
              </a:ext>
            </a:extLst>
          </p:cNvPr>
          <p:cNvSpPr txBox="1"/>
          <p:nvPr/>
        </p:nvSpPr>
        <p:spPr>
          <a:xfrm>
            <a:off x="4686300" y="2033190"/>
            <a:ext cx="4956812"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13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10" name="Picture 9" descr="A picture containing text, vector graphics&#10;&#10;Description automatically generated">
            <a:extLst>
              <a:ext uri="{FF2B5EF4-FFF2-40B4-BE49-F238E27FC236}">
                <a16:creationId xmlns:a16="http://schemas.microsoft.com/office/drawing/2014/main" id="{860A5508-3978-46A1-AAEE-8A48247AF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633" y="2224352"/>
            <a:ext cx="4956813" cy="4956813"/>
          </a:xfrm>
          <a:prstGeom prst="rect">
            <a:avLst/>
          </a:prstGeom>
        </p:spPr>
      </p:pic>
      <p:pic>
        <p:nvPicPr>
          <p:cNvPr id="11" name="Picture 10">
            <a:extLst>
              <a:ext uri="{FF2B5EF4-FFF2-40B4-BE49-F238E27FC236}">
                <a16:creationId xmlns:a16="http://schemas.microsoft.com/office/drawing/2014/main" id="{A56887B6-F759-4B9A-8246-D4AE29DF28CF}"/>
              </a:ext>
            </a:extLst>
          </p:cNvPr>
          <p:cNvPicPr>
            <a:picLocks noChangeAspect="1"/>
          </p:cNvPicPr>
          <p:nvPr/>
        </p:nvPicPr>
        <p:blipFill>
          <a:blip r:embed="rId5"/>
          <a:stretch>
            <a:fillRect/>
          </a:stretch>
        </p:blipFill>
        <p:spPr>
          <a:xfrm>
            <a:off x="2497737" y="2679521"/>
            <a:ext cx="7340220" cy="1981372"/>
          </a:xfrm>
          <a:prstGeom prst="rect">
            <a:avLst/>
          </a:prstGeom>
        </p:spPr>
      </p:pic>
    </p:spTree>
    <p:extLst>
      <p:ext uri="{BB962C8B-B14F-4D97-AF65-F5344CB8AC3E}">
        <p14:creationId xmlns:p14="http://schemas.microsoft.com/office/powerpoint/2010/main" val="6049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1.537"/>
</p:tagLst>
</file>

<file path=ppt/tags/tag59.xml><?xml version="1.0" encoding="utf-8"?>
<p:tagLst xmlns:a="http://schemas.openxmlformats.org/drawingml/2006/main" xmlns:r="http://schemas.openxmlformats.org/officeDocument/2006/relationships" xmlns:p="http://schemas.openxmlformats.org/presentationml/2006/main">
  <p:tag name="TIMING" val="|0.6|0.7"/>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TIMING" val="|0.6|0.7"/>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TIMING" val="|0.6|0.7"/>
</p:tagLst>
</file>

<file path=ppt/tags/tag63.xml><?xml version="1.0" encoding="utf-8"?>
<p:tagLst xmlns:a="http://schemas.openxmlformats.org/drawingml/2006/main" xmlns:r="http://schemas.openxmlformats.org/officeDocument/2006/relationships" xmlns:p="http://schemas.openxmlformats.org/presentationml/2006/main">
  <p:tag name="TIMING" val="|0.6|0.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62">
      <a:dk1>
        <a:srgbClr val="7F7F7F"/>
      </a:dk1>
      <a:lt1>
        <a:sysClr val="window" lastClr="FFFFFF"/>
      </a:lt1>
      <a:dk2>
        <a:srgbClr val="44546A"/>
      </a:dk2>
      <a:lt2>
        <a:srgbClr val="E7E6E6"/>
      </a:lt2>
      <a:accent1>
        <a:srgbClr val="A5CFFB"/>
      </a:accent1>
      <a:accent2>
        <a:srgbClr val="5B9BD5"/>
      </a:accent2>
      <a:accent3>
        <a:srgbClr val="5B9BD5"/>
      </a:accent3>
      <a:accent4>
        <a:srgbClr val="FFC000"/>
      </a:accent4>
      <a:accent5>
        <a:srgbClr val="5B9BD5"/>
      </a:accent5>
      <a:accent6>
        <a:srgbClr val="70AD47"/>
      </a:accent6>
      <a:hlink>
        <a:srgbClr val="0563C1"/>
      </a:hlink>
      <a:folHlink>
        <a:srgbClr val="954F72"/>
      </a:folHlink>
    </a:clrScheme>
    <a:fontScheme name="杨任东竹石体-Semibold">
      <a:majorFont>
        <a:latin typeface="杨任东竹石体-Semibold"/>
        <a:ea typeface="杨任东竹石体-Semibold"/>
        <a:cs typeface=""/>
      </a:majorFont>
      <a:minorFont>
        <a:latin typeface="杨任东竹石体-Semibold"/>
        <a:ea typeface="杨任东竹石体-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fontScheme name="fn3k5n5n">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1271</Words>
  <Application>Microsoft Office PowerPoint</Application>
  <PresentationFormat>Widescreen</PresentationFormat>
  <Paragraphs>226</Paragraphs>
  <Slides>37</Slides>
  <Notes>6</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37</vt:i4>
      </vt:variant>
    </vt:vector>
  </HeadingPairs>
  <TitlesOfParts>
    <vt:vector size="64" baseType="lpstr">
      <vt:lpstr>等线</vt:lpstr>
      <vt:lpstr>等线 Light</vt:lpstr>
      <vt:lpstr>微软雅黑</vt:lpstr>
      <vt:lpstr>微软雅黑</vt:lpstr>
      <vt:lpstr>Arial</vt:lpstr>
      <vt:lpstr>Arial-Rounded</vt:lpstr>
      <vt:lpstr>Calibri</vt:lpstr>
      <vt:lpstr>Calibri Light</vt:lpstr>
      <vt:lpstr>Coiny</vt:lpstr>
      <vt:lpstr>Gochi Hand</vt:lpstr>
      <vt:lpstr>Helvetica</vt:lpstr>
      <vt:lpstr>HP001 4 hàng</vt:lpstr>
      <vt:lpstr>HP001 4 hang 1 ô ly</vt:lpstr>
      <vt:lpstr>Lucida Handwriting</vt:lpstr>
      <vt:lpstr>Open Sans</vt:lpstr>
      <vt:lpstr>Short Stack</vt:lpstr>
      <vt:lpstr>VNI-Avo</vt:lpstr>
      <vt:lpstr>Wingdings</vt:lpstr>
      <vt:lpstr>杨任东竹石体-Semibold</vt:lpstr>
      <vt:lpstr>2_Office 主题</vt:lpstr>
      <vt:lpstr>Office 主题</vt:lpstr>
      <vt:lpstr>The Digital Quick Grammar by Slidesgo</vt:lpstr>
      <vt:lpstr>Office Theme</vt:lpstr>
      <vt:lpstr>自定义设计方案</vt:lpstr>
      <vt:lpstr>Office 主题​​</vt:lpstr>
      <vt:lpstr>2_Office 主题​​</vt:lpstr>
      <vt:lpstr>1_Office 主题​​</vt:lpstr>
      <vt:lpstr>PowerPoint Presentation</vt:lpstr>
      <vt:lpstr>PowerPoint Presentation</vt:lpstr>
      <vt:lpstr>PowerPoint Presentation</vt:lpstr>
      <vt:lpstr>PowerPoint Presentation</vt:lpstr>
      <vt:lpstr>Bài đọc trước em học là bài gì?</vt:lpstr>
      <vt:lpstr>Bài tập làm văn nói về câu bé nào?</vt:lpstr>
      <vt:lpstr>Mẹ cô-li-a nhờ cậu ấy giặt áo sơ mi và quần lót vào ngày thứ mấy?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65</cp:revision>
  <dcterms:created xsi:type="dcterms:W3CDTF">2022-06-25T09:00:30Z</dcterms:created>
  <dcterms:modified xsi:type="dcterms:W3CDTF">2022-10-16T16:59:53Z</dcterms:modified>
</cp:coreProperties>
</file>