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15"/>
  </p:notesMasterIdLst>
  <p:sldIdLst>
    <p:sldId id="264" r:id="rId4"/>
    <p:sldId id="279" r:id="rId5"/>
    <p:sldId id="289" r:id="rId6"/>
    <p:sldId id="258" r:id="rId7"/>
    <p:sldId id="290" r:id="rId8"/>
    <p:sldId id="291" r:id="rId9"/>
    <p:sldId id="265" r:id="rId10"/>
    <p:sldId id="292" r:id="rId11"/>
    <p:sldId id="313" r:id="rId12"/>
    <p:sldId id="312" r:id="rId13"/>
    <p:sldId id="3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D2FF1D10-B332-443C-9AB8-11E91913A518}"/>
    <pc:docChg chg="delSld">
      <pc:chgData name="nguyenthithu nguyenthithu" userId="d2b08f955c77d556" providerId="LiveId" clId="{D2FF1D10-B332-443C-9AB8-11E91913A518}" dt="2025-10-14T05:09:12.663" v="7" actId="2696"/>
      <pc:docMkLst>
        <pc:docMk/>
      </pc:docMkLst>
      <pc:sldChg chg="del">
        <pc:chgData name="nguyenthithu nguyenthithu" userId="d2b08f955c77d556" providerId="LiveId" clId="{D2FF1D10-B332-443C-9AB8-11E91913A518}" dt="2025-10-14T05:08:59.360" v="2" actId="2696"/>
        <pc:sldMkLst>
          <pc:docMk/>
          <pc:sldMk cId="4194182706" sldId="260"/>
        </pc:sldMkLst>
      </pc:sldChg>
      <pc:sldChg chg="del">
        <pc:chgData name="nguyenthithu nguyenthithu" userId="d2b08f955c77d556" providerId="LiveId" clId="{D2FF1D10-B332-443C-9AB8-11E91913A518}" dt="2025-10-14T05:09:03.311" v="4" actId="2696"/>
        <pc:sldMkLst>
          <pc:docMk/>
          <pc:sldMk cId="2549059722" sldId="261"/>
        </pc:sldMkLst>
      </pc:sldChg>
      <pc:sldChg chg="del">
        <pc:chgData name="nguyenthithu nguyenthithu" userId="d2b08f955c77d556" providerId="LiveId" clId="{D2FF1D10-B332-443C-9AB8-11E91913A518}" dt="2025-10-14T05:09:10.637" v="6" actId="2696"/>
        <pc:sldMkLst>
          <pc:docMk/>
          <pc:sldMk cId="1461543680" sldId="262"/>
        </pc:sldMkLst>
      </pc:sldChg>
      <pc:sldChg chg="del">
        <pc:chgData name="nguyenthithu nguyenthithu" userId="d2b08f955c77d556" providerId="LiveId" clId="{D2FF1D10-B332-443C-9AB8-11E91913A518}" dt="2025-10-14T05:08:57.738" v="1" actId="2696"/>
        <pc:sldMkLst>
          <pc:docMk/>
          <pc:sldMk cId="141741594" sldId="284"/>
        </pc:sldMkLst>
      </pc:sldChg>
      <pc:sldChg chg="del">
        <pc:chgData name="nguyenthithu nguyenthithu" userId="d2b08f955c77d556" providerId="LiveId" clId="{D2FF1D10-B332-443C-9AB8-11E91913A518}" dt="2025-10-14T05:09:01.462" v="3" actId="2696"/>
        <pc:sldMkLst>
          <pc:docMk/>
          <pc:sldMk cId="57605565" sldId="285"/>
        </pc:sldMkLst>
      </pc:sldChg>
      <pc:sldChg chg="del">
        <pc:chgData name="nguyenthithu nguyenthithu" userId="d2b08f955c77d556" providerId="LiveId" clId="{D2FF1D10-B332-443C-9AB8-11E91913A518}" dt="2025-10-14T05:09:05.042" v="5" actId="2696"/>
        <pc:sldMkLst>
          <pc:docMk/>
          <pc:sldMk cId="4207898838" sldId="286"/>
        </pc:sldMkLst>
      </pc:sldChg>
      <pc:sldChg chg="del">
        <pc:chgData name="nguyenthithu nguyenthithu" userId="d2b08f955c77d556" providerId="LiveId" clId="{D2FF1D10-B332-443C-9AB8-11E91913A518}" dt="2025-10-14T05:08:55.825" v="0" actId="2696"/>
        <pc:sldMkLst>
          <pc:docMk/>
          <pc:sldMk cId="638637566" sldId="288"/>
        </pc:sldMkLst>
      </pc:sldChg>
      <pc:sldChg chg="del">
        <pc:chgData name="nguyenthithu nguyenthithu" userId="d2b08f955c77d556" providerId="LiveId" clId="{D2FF1D10-B332-443C-9AB8-11E91913A518}" dt="2025-10-14T05:09:12.663" v="7" actId="2696"/>
        <pc:sldMkLst>
          <pc:docMk/>
          <pc:sldMk cId="3214437234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292</Words>
  <Application>Microsoft Office PowerPoint</Application>
  <PresentationFormat>Widescreen</PresentationFormat>
  <Paragraphs>58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Georgia</vt:lpstr>
      <vt:lpstr>字魂70号-灵悦黑体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30</cp:revision>
  <dcterms:created xsi:type="dcterms:W3CDTF">2022-07-18T08:19:27Z</dcterms:created>
  <dcterms:modified xsi:type="dcterms:W3CDTF">2025-10-14T05:09:14Z</dcterms:modified>
</cp:coreProperties>
</file>