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8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image" Target="../media/image45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4.png"/><Relationship Id="rId9" Type="http://schemas.openxmlformats.org/officeDocument/2006/relationships/slide" Target="slide19.xml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A06327-3083-4269-9067-2431CF7270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75" y="-27660"/>
            <a:ext cx="1962799" cy="1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3C8FF-07A3-4FC5-9150-50DC95039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643</Words>
  <Application>Microsoft Office PowerPoint</Application>
  <PresentationFormat>Widescreen</PresentationFormat>
  <Paragraphs>70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微软雅黑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49</cp:revision>
  <dcterms:created xsi:type="dcterms:W3CDTF">2022-07-19T23:39:35Z</dcterms:created>
  <dcterms:modified xsi:type="dcterms:W3CDTF">2022-10-15T11:03:29Z</dcterms:modified>
</cp:coreProperties>
</file>