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2" r:id="rId2"/>
    <p:sldMasterId id="2147483711" r:id="rId3"/>
  </p:sldMasterIdLst>
  <p:notesMasterIdLst>
    <p:notesMasterId r:id="rId12"/>
  </p:notesMasterIdLst>
  <p:sldIdLst>
    <p:sldId id="2631" r:id="rId4"/>
    <p:sldId id="2633" r:id="rId5"/>
    <p:sldId id="320" r:id="rId6"/>
    <p:sldId id="321" r:id="rId7"/>
    <p:sldId id="322" r:id="rId8"/>
    <p:sldId id="2632" r:id="rId9"/>
    <p:sldId id="280" r:id="rId10"/>
    <p:sldId id="29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3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thithu nguyenthithu" userId="d2b08f955c77d556" providerId="LiveId" clId="{D2FF1D10-B332-443C-9AB8-11E91913A518}"/>
    <pc:docChg chg="delSld delMainMaster">
      <pc:chgData name="nguyenthithu nguyenthithu" userId="d2b08f955c77d556" providerId="LiveId" clId="{D2FF1D10-B332-443C-9AB8-11E91913A518}" dt="2025-10-14T05:06:43.344" v="7" actId="2696"/>
      <pc:docMkLst>
        <pc:docMk/>
      </pc:docMkLst>
      <pc:sldChg chg="del">
        <pc:chgData name="nguyenthithu nguyenthithu" userId="d2b08f955c77d556" providerId="LiveId" clId="{D2FF1D10-B332-443C-9AB8-11E91913A518}" dt="2025-10-14T05:06:31.866" v="1" actId="2696"/>
        <pc:sldMkLst>
          <pc:docMk/>
          <pc:sldMk cId="3561518473" sldId="257"/>
        </pc:sldMkLst>
      </pc:sldChg>
      <pc:sldChg chg="del">
        <pc:chgData name="nguyenthithu nguyenthithu" userId="d2b08f955c77d556" providerId="LiveId" clId="{D2FF1D10-B332-443C-9AB8-11E91913A518}" dt="2025-10-14T05:06:37.719" v="4" actId="2696"/>
        <pc:sldMkLst>
          <pc:docMk/>
          <pc:sldMk cId="0" sldId="258"/>
        </pc:sldMkLst>
      </pc:sldChg>
      <pc:sldChg chg="del">
        <pc:chgData name="nguyenthithu nguyenthithu" userId="d2b08f955c77d556" providerId="LiveId" clId="{D2FF1D10-B332-443C-9AB8-11E91913A518}" dt="2025-10-14T05:06:33.950" v="2" actId="2696"/>
        <pc:sldMkLst>
          <pc:docMk/>
          <pc:sldMk cId="0" sldId="259"/>
        </pc:sldMkLst>
      </pc:sldChg>
      <pc:sldChg chg="del">
        <pc:chgData name="nguyenthithu nguyenthithu" userId="d2b08f955c77d556" providerId="LiveId" clId="{D2FF1D10-B332-443C-9AB8-11E91913A518}" dt="2025-10-14T05:06:35.835" v="3" actId="2696"/>
        <pc:sldMkLst>
          <pc:docMk/>
          <pc:sldMk cId="0" sldId="261"/>
        </pc:sldMkLst>
      </pc:sldChg>
      <pc:sldChg chg="del">
        <pc:chgData name="nguyenthithu nguyenthithu" userId="d2b08f955c77d556" providerId="LiveId" clId="{D2FF1D10-B332-443C-9AB8-11E91913A518}" dt="2025-10-14T05:06:39.733" v="5" actId="2696"/>
        <pc:sldMkLst>
          <pc:docMk/>
          <pc:sldMk cId="2284414631" sldId="315"/>
        </pc:sldMkLst>
      </pc:sldChg>
      <pc:sldChg chg="del">
        <pc:chgData name="nguyenthithu nguyenthithu" userId="d2b08f955c77d556" providerId="LiveId" clId="{D2FF1D10-B332-443C-9AB8-11E91913A518}" dt="2025-10-14T05:06:41.539" v="6" actId="2696"/>
        <pc:sldMkLst>
          <pc:docMk/>
          <pc:sldMk cId="3204794765" sldId="316"/>
        </pc:sldMkLst>
      </pc:sldChg>
      <pc:sldChg chg="del">
        <pc:chgData name="nguyenthithu nguyenthithu" userId="d2b08f955c77d556" providerId="LiveId" clId="{D2FF1D10-B332-443C-9AB8-11E91913A518}" dt="2025-10-14T05:06:43.344" v="7" actId="2696"/>
        <pc:sldMkLst>
          <pc:docMk/>
          <pc:sldMk cId="1100769313" sldId="317"/>
        </pc:sldMkLst>
      </pc:sldChg>
      <pc:sldChg chg="del">
        <pc:chgData name="nguyenthithu nguyenthithu" userId="d2b08f955c77d556" providerId="LiveId" clId="{D2FF1D10-B332-443C-9AB8-11E91913A518}" dt="2025-10-14T05:06:30.015" v="0" actId="2696"/>
        <pc:sldMkLst>
          <pc:docMk/>
          <pc:sldMk cId="0" sldId="517"/>
        </pc:sldMkLst>
      </pc:sldChg>
      <pc:sldMasterChg chg="delSldLayout">
        <pc:chgData name="nguyenthithu nguyenthithu" userId="d2b08f955c77d556" providerId="LiveId" clId="{D2FF1D10-B332-443C-9AB8-11E91913A518}" dt="2025-10-14T05:06:43.344" v="7" actId="2696"/>
        <pc:sldMasterMkLst>
          <pc:docMk/>
          <pc:sldMasterMk cId="33640171" sldId="2147483672"/>
        </pc:sldMasterMkLst>
        <pc:sldLayoutChg chg="del">
          <pc:chgData name="nguyenthithu nguyenthithu" userId="d2b08f955c77d556" providerId="LiveId" clId="{D2FF1D10-B332-443C-9AB8-11E91913A518}" dt="2025-10-14T05:06:43.344" v="7" actId="2696"/>
          <pc:sldLayoutMkLst>
            <pc:docMk/>
            <pc:sldMasterMk cId="33640171" sldId="2147483672"/>
            <pc:sldLayoutMk cId="1335798415" sldId="2147483681"/>
          </pc:sldLayoutMkLst>
        </pc:sldLayoutChg>
      </pc:sldMasterChg>
      <pc:sldMasterChg chg="del delSldLayout">
        <pc:chgData name="nguyenthithu nguyenthithu" userId="d2b08f955c77d556" providerId="LiveId" clId="{D2FF1D10-B332-443C-9AB8-11E91913A518}" dt="2025-10-14T05:06:30.015" v="0" actId="2696"/>
        <pc:sldMasterMkLst>
          <pc:docMk/>
          <pc:sldMasterMk cId="3608294329" sldId="2147483698"/>
        </pc:sldMasterMkLst>
        <pc:sldLayoutChg chg="del">
          <pc:chgData name="nguyenthithu nguyenthithu" userId="d2b08f955c77d556" providerId="LiveId" clId="{D2FF1D10-B332-443C-9AB8-11E91913A518}" dt="2025-10-14T05:06:30.015" v="0" actId="2696"/>
          <pc:sldLayoutMkLst>
            <pc:docMk/>
            <pc:sldMasterMk cId="3608294329" sldId="2147483698"/>
            <pc:sldLayoutMk cId="1287810237" sldId="2147483699"/>
          </pc:sldLayoutMkLst>
        </pc:sldLayoutChg>
        <pc:sldLayoutChg chg="del">
          <pc:chgData name="nguyenthithu nguyenthithu" userId="d2b08f955c77d556" providerId="LiveId" clId="{D2FF1D10-B332-443C-9AB8-11E91913A518}" dt="2025-10-14T05:06:30.015" v="0" actId="2696"/>
          <pc:sldLayoutMkLst>
            <pc:docMk/>
            <pc:sldMasterMk cId="3608294329" sldId="2147483698"/>
            <pc:sldLayoutMk cId="4181261045" sldId="2147483700"/>
          </pc:sldLayoutMkLst>
        </pc:sldLayoutChg>
        <pc:sldLayoutChg chg="del">
          <pc:chgData name="nguyenthithu nguyenthithu" userId="d2b08f955c77d556" providerId="LiveId" clId="{D2FF1D10-B332-443C-9AB8-11E91913A518}" dt="2025-10-14T05:06:30.015" v="0" actId="2696"/>
          <pc:sldLayoutMkLst>
            <pc:docMk/>
            <pc:sldMasterMk cId="3608294329" sldId="2147483698"/>
            <pc:sldLayoutMk cId="1252584244" sldId="2147483701"/>
          </pc:sldLayoutMkLst>
        </pc:sldLayoutChg>
        <pc:sldLayoutChg chg="del">
          <pc:chgData name="nguyenthithu nguyenthithu" userId="d2b08f955c77d556" providerId="LiveId" clId="{D2FF1D10-B332-443C-9AB8-11E91913A518}" dt="2025-10-14T05:06:30.015" v="0" actId="2696"/>
          <pc:sldLayoutMkLst>
            <pc:docMk/>
            <pc:sldMasterMk cId="3608294329" sldId="2147483698"/>
            <pc:sldLayoutMk cId="748356931" sldId="2147483702"/>
          </pc:sldLayoutMkLst>
        </pc:sldLayoutChg>
        <pc:sldLayoutChg chg="del">
          <pc:chgData name="nguyenthithu nguyenthithu" userId="d2b08f955c77d556" providerId="LiveId" clId="{D2FF1D10-B332-443C-9AB8-11E91913A518}" dt="2025-10-14T05:06:30.015" v="0" actId="2696"/>
          <pc:sldLayoutMkLst>
            <pc:docMk/>
            <pc:sldMasterMk cId="3608294329" sldId="2147483698"/>
            <pc:sldLayoutMk cId="3133125584" sldId="2147483703"/>
          </pc:sldLayoutMkLst>
        </pc:sldLayoutChg>
        <pc:sldLayoutChg chg="del">
          <pc:chgData name="nguyenthithu nguyenthithu" userId="d2b08f955c77d556" providerId="LiveId" clId="{D2FF1D10-B332-443C-9AB8-11E91913A518}" dt="2025-10-14T05:06:30.015" v="0" actId="2696"/>
          <pc:sldLayoutMkLst>
            <pc:docMk/>
            <pc:sldMasterMk cId="3608294329" sldId="2147483698"/>
            <pc:sldLayoutMk cId="721425981" sldId="2147483704"/>
          </pc:sldLayoutMkLst>
        </pc:sldLayoutChg>
        <pc:sldLayoutChg chg="del">
          <pc:chgData name="nguyenthithu nguyenthithu" userId="d2b08f955c77d556" providerId="LiveId" clId="{D2FF1D10-B332-443C-9AB8-11E91913A518}" dt="2025-10-14T05:06:30.015" v="0" actId="2696"/>
          <pc:sldLayoutMkLst>
            <pc:docMk/>
            <pc:sldMasterMk cId="3608294329" sldId="2147483698"/>
            <pc:sldLayoutMk cId="959490736" sldId="2147483705"/>
          </pc:sldLayoutMkLst>
        </pc:sldLayoutChg>
        <pc:sldLayoutChg chg="del">
          <pc:chgData name="nguyenthithu nguyenthithu" userId="d2b08f955c77d556" providerId="LiveId" clId="{D2FF1D10-B332-443C-9AB8-11E91913A518}" dt="2025-10-14T05:06:30.015" v="0" actId="2696"/>
          <pc:sldLayoutMkLst>
            <pc:docMk/>
            <pc:sldMasterMk cId="3608294329" sldId="2147483698"/>
            <pc:sldLayoutMk cId="3527322822" sldId="2147483706"/>
          </pc:sldLayoutMkLst>
        </pc:sldLayoutChg>
        <pc:sldLayoutChg chg="del">
          <pc:chgData name="nguyenthithu nguyenthithu" userId="d2b08f955c77d556" providerId="LiveId" clId="{D2FF1D10-B332-443C-9AB8-11E91913A518}" dt="2025-10-14T05:06:30.015" v="0" actId="2696"/>
          <pc:sldLayoutMkLst>
            <pc:docMk/>
            <pc:sldMasterMk cId="3608294329" sldId="2147483698"/>
            <pc:sldLayoutMk cId="2829913955" sldId="2147483707"/>
          </pc:sldLayoutMkLst>
        </pc:sldLayoutChg>
        <pc:sldLayoutChg chg="del">
          <pc:chgData name="nguyenthithu nguyenthithu" userId="d2b08f955c77d556" providerId="LiveId" clId="{D2FF1D10-B332-443C-9AB8-11E91913A518}" dt="2025-10-14T05:06:30.015" v="0" actId="2696"/>
          <pc:sldLayoutMkLst>
            <pc:docMk/>
            <pc:sldMasterMk cId="3608294329" sldId="2147483698"/>
            <pc:sldLayoutMk cId="394670656" sldId="2147483708"/>
          </pc:sldLayoutMkLst>
        </pc:sldLayoutChg>
        <pc:sldLayoutChg chg="del">
          <pc:chgData name="nguyenthithu nguyenthithu" userId="d2b08f955c77d556" providerId="LiveId" clId="{D2FF1D10-B332-443C-9AB8-11E91913A518}" dt="2025-10-14T05:06:30.015" v="0" actId="2696"/>
          <pc:sldLayoutMkLst>
            <pc:docMk/>
            <pc:sldMasterMk cId="3608294329" sldId="2147483698"/>
            <pc:sldLayoutMk cId="2924051570" sldId="2147483709"/>
          </pc:sldLayoutMkLst>
        </pc:sldLayoutChg>
        <pc:sldLayoutChg chg="del">
          <pc:chgData name="nguyenthithu nguyenthithu" userId="d2b08f955c77d556" providerId="LiveId" clId="{D2FF1D10-B332-443C-9AB8-11E91913A518}" dt="2025-10-14T05:06:30.015" v="0" actId="2696"/>
          <pc:sldLayoutMkLst>
            <pc:docMk/>
            <pc:sldMasterMk cId="3608294329" sldId="2147483698"/>
            <pc:sldLayoutMk cId="69388681" sldId="214748371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58516-0009-4F94-8C92-7E71E43F7D4B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D527A-C90D-4762-9D95-FF5FF1156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01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571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5" name="Google Shape;2855;gddba04b644_0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6" name="Google Shape;2856;gddba04b644_0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9414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" name="Google Shape;4044;gddba04b644_0_1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5" name="Google Shape;4045;gddba04b644_0_1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81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89400" y="1865432"/>
            <a:ext cx="7013200" cy="21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745600" y="4558768"/>
            <a:ext cx="6700800" cy="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24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056647" y="5173786"/>
            <a:ext cx="5135269" cy="1684175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7056738" y="14998"/>
            <a:ext cx="5135269" cy="1684175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471117" y="5173801"/>
            <a:ext cx="959667" cy="1052300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466877" y="2286180"/>
            <a:ext cx="589092" cy="1086891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" name="Google Shape;43;p2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10857715" y="2896039"/>
            <a:ext cx="766671" cy="1065943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10919550" y="20785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64261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14"/>
          <p:cNvSpPr txBox="1">
            <a:spLocks noGrp="1"/>
          </p:cNvSpPr>
          <p:nvPr>
            <p:ph type="title"/>
          </p:nvPr>
        </p:nvSpPr>
        <p:spPr>
          <a:xfrm>
            <a:off x="4117600" y="4198963"/>
            <a:ext cx="39568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897" name="Google Shape;897;p14"/>
          <p:cNvSpPr txBox="1">
            <a:spLocks noGrp="1"/>
          </p:cNvSpPr>
          <p:nvPr>
            <p:ph type="subTitle" idx="1"/>
          </p:nvPr>
        </p:nvSpPr>
        <p:spPr>
          <a:xfrm>
            <a:off x="1828800" y="2405553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898" name="Google Shape;898;p14"/>
          <p:cNvGrpSpPr/>
          <p:nvPr/>
        </p:nvGrpSpPr>
        <p:grpSpPr>
          <a:xfrm rot="-949315">
            <a:off x="535997" y="507400"/>
            <a:ext cx="508441" cy="938168"/>
            <a:chOff x="1400150" y="238125"/>
            <a:chExt cx="388525" cy="716900"/>
          </a:xfrm>
        </p:grpSpPr>
        <p:sp>
          <p:nvSpPr>
            <p:cNvPr id="899" name="Google Shape;899;p1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1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1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1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1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1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5" name="Google Shape;905;p14"/>
          <p:cNvGrpSpPr/>
          <p:nvPr/>
        </p:nvGrpSpPr>
        <p:grpSpPr>
          <a:xfrm rot="180786">
            <a:off x="1900662" y="334500"/>
            <a:ext cx="661783" cy="920112"/>
            <a:chOff x="2270250" y="238125"/>
            <a:chExt cx="513575" cy="714050"/>
          </a:xfrm>
        </p:grpSpPr>
        <p:sp>
          <p:nvSpPr>
            <p:cNvPr id="906" name="Google Shape;906;p14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14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14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14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14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14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14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14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14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14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14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14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14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0" name="Google Shape;920;p14"/>
          <p:cNvSpPr/>
          <p:nvPr/>
        </p:nvSpPr>
        <p:spPr>
          <a:xfrm rot="3842797">
            <a:off x="1348797" y="568182"/>
            <a:ext cx="342236" cy="627501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21" name="Google Shape;921;p14"/>
          <p:cNvGrpSpPr/>
          <p:nvPr/>
        </p:nvGrpSpPr>
        <p:grpSpPr>
          <a:xfrm>
            <a:off x="10757908" y="5368375"/>
            <a:ext cx="966267" cy="1179447"/>
            <a:chOff x="3674000" y="1031475"/>
            <a:chExt cx="592075" cy="722700"/>
          </a:xfrm>
        </p:grpSpPr>
        <p:sp>
          <p:nvSpPr>
            <p:cNvPr id="922" name="Google Shape;922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fill="none" extrusionOk="0">
                  <a:moveTo>
                    <a:pt x="22780" y="7482"/>
                  </a:move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lnTo>
                    <a:pt x="12661" y="0"/>
                  </a:ln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14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fill="none" extrusionOk="0">
                  <a:moveTo>
                    <a:pt x="24" y="1615"/>
                  </a:moveTo>
                  <a:lnTo>
                    <a:pt x="24" y="1615"/>
                  </a:lnTo>
                  <a:lnTo>
                    <a:pt x="1" y="1520"/>
                  </a:lnTo>
                  <a:lnTo>
                    <a:pt x="1" y="1449"/>
                  </a:lnTo>
                  <a:lnTo>
                    <a:pt x="24" y="1402"/>
                  </a:lnTo>
                  <a:lnTo>
                    <a:pt x="24" y="1402"/>
                  </a:lnTo>
                  <a:lnTo>
                    <a:pt x="72" y="1330"/>
                  </a:lnTo>
                  <a:lnTo>
                    <a:pt x="96" y="1259"/>
                  </a:lnTo>
                  <a:lnTo>
                    <a:pt x="96" y="1140"/>
                  </a:lnTo>
                  <a:lnTo>
                    <a:pt x="24" y="879"/>
                  </a:lnTo>
                  <a:lnTo>
                    <a:pt x="24" y="879"/>
                  </a:lnTo>
                  <a:lnTo>
                    <a:pt x="1" y="784"/>
                  </a:lnTo>
                  <a:lnTo>
                    <a:pt x="24" y="713"/>
                  </a:lnTo>
                  <a:lnTo>
                    <a:pt x="72" y="642"/>
                  </a:lnTo>
                  <a:lnTo>
                    <a:pt x="167" y="594"/>
                  </a:lnTo>
                  <a:lnTo>
                    <a:pt x="167" y="594"/>
                  </a:lnTo>
                  <a:lnTo>
                    <a:pt x="262" y="499"/>
                  </a:lnTo>
                  <a:lnTo>
                    <a:pt x="357" y="380"/>
                  </a:lnTo>
                  <a:lnTo>
                    <a:pt x="452" y="238"/>
                  </a:lnTo>
                  <a:lnTo>
                    <a:pt x="499" y="119"/>
                  </a:lnTo>
                  <a:lnTo>
                    <a:pt x="499" y="119"/>
                  </a:lnTo>
                  <a:lnTo>
                    <a:pt x="523" y="48"/>
                  </a:lnTo>
                  <a:lnTo>
                    <a:pt x="523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618" y="0"/>
                  </a:lnTo>
                  <a:lnTo>
                    <a:pt x="642" y="24"/>
                  </a:lnTo>
                  <a:lnTo>
                    <a:pt x="689" y="95"/>
                  </a:lnTo>
                  <a:lnTo>
                    <a:pt x="689" y="95"/>
                  </a:lnTo>
                  <a:lnTo>
                    <a:pt x="737" y="214"/>
                  </a:lnTo>
                  <a:lnTo>
                    <a:pt x="761" y="333"/>
                  </a:lnTo>
                  <a:lnTo>
                    <a:pt x="784" y="451"/>
                  </a:lnTo>
                  <a:lnTo>
                    <a:pt x="784" y="570"/>
                  </a:lnTo>
                  <a:lnTo>
                    <a:pt x="784" y="570"/>
                  </a:lnTo>
                  <a:lnTo>
                    <a:pt x="737" y="855"/>
                  </a:lnTo>
                  <a:lnTo>
                    <a:pt x="689" y="1140"/>
                  </a:lnTo>
                  <a:lnTo>
                    <a:pt x="666" y="1425"/>
                  </a:lnTo>
                  <a:lnTo>
                    <a:pt x="666" y="1687"/>
                  </a:lnTo>
                  <a:lnTo>
                    <a:pt x="666" y="1687"/>
                  </a:lnTo>
                  <a:lnTo>
                    <a:pt x="666" y="1758"/>
                  </a:lnTo>
                  <a:lnTo>
                    <a:pt x="642" y="1829"/>
                  </a:lnTo>
                  <a:lnTo>
                    <a:pt x="594" y="1877"/>
                  </a:lnTo>
                  <a:lnTo>
                    <a:pt x="547" y="1924"/>
                  </a:lnTo>
                  <a:lnTo>
                    <a:pt x="404" y="1995"/>
                  </a:lnTo>
                  <a:lnTo>
                    <a:pt x="333" y="2019"/>
                  </a:lnTo>
                  <a:lnTo>
                    <a:pt x="286" y="2019"/>
                  </a:lnTo>
                  <a:lnTo>
                    <a:pt x="286" y="2019"/>
                  </a:lnTo>
                  <a:lnTo>
                    <a:pt x="214" y="1995"/>
                  </a:lnTo>
                  <a:lnTo>
                    <a:pt x="167" y="1972"/>
                  </a:lnTo>
                  <a:lnTo>
                    <a:pt x="119" y="1900"/>
                  </a:lnTo>
                  <a:lnTo>
                    <a:pt x="72" y="1805"/>
                  </a:lnTo>
                  <a:lnTo>
                    <a:pt x="48" y="1710"/>
                  </a:lnTo>
                  <a:lnTo>
                    <a:pt x="48" y="1710"/>
                  </a:lnTo>
                  <a:lnTo>
                    <a:pt x="24" y="161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lnTo>
                    <a:pt x="309" y="1"/>
                  </a:lnTo>
                  <a:lnTo>
                    <a:pt x="309" y="1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5" name="Google Shape;1005;p14"/>
          <p:cNvGrpSpPr/>
          <p:nvPr/>
        </p:nvGrpSpPr>
        <p:grpSpPr>
          <a:xfrm>
            <a:off x="10881134" y="4300551"/>
            <a:ext cx="719767" cy="772800"/>
            <a:chOff x="2788263" y="4569213"/>
            <a:chExt cx="539825" cy="579600"/>
          </a:xfrm>
        </p:grpSpPr>
        <p:sp>
          <p:nvSpPr>
            <p:cNvPr id="1006" name="Google Shape;1006;p14"/>
            <p:cNvSpPr/>
            <p:nvPr/>
          </p:nvSpPr>
          <p:spPr>
            <a:xfrm>
              <a:off x="2788263" y="4569213"/>
              <a:ext cx="539825" cy="579600"/>
            </a:xfrm>
            <a:custGeom>
              <a:avLst/>
              <a:gdLst/>
              <a:ahLst/>
              <a:cxnLst/>
              <a:rect l="l" t="t" r="r" b="b"/>
              <a:pathLst>
                <a:path w="21593" h="23184" extrusionOk="0">
                  <a:moveTo>
                    <a:pt x="14371" y="1"/>
                  </a:moveTo>
                  <a:lnTo>
                    <a:pt x="14158" y="24"/>
                  </a:lnTo>
                  <a:lnTo>
                    <a:pt x="13968" y="48"/>
                  </a:lnTo>
                  <a:lnTo>
                    <a:pt x="13754" y="119"/>
                  </a:lnTo>
                  <a:lnTo>
                    <a:pt x="13564" y="191"/>
                  </a:lnTo>
                  <a:lnTo>
                    <a:pt x="13374" y="286"/>
                  </a:lnTo>
                  <a:lnTo>
                    <a:pt x="13208" y="404"/>
                  </a:lnTo>
                  <a:lnTo>
                    <a:pt x="13041" y="547"/>
                  </a:lnTo>
                  <a:lnTo>
                    <a:pt x="12875" y="689"/>
                  </a:lnTo>
                  <a:lnTo>
                    <a:pt x="12685" y="974"/>
                  </a:lnTo>
                  <a:lnTo>
                    <a:pt x="12542" y="1259"/>
                  </a:lnTo>
                  <a:lnTo>
                    <a:pt x="12447" y="1568"/>
                  </a:lnTo>
                  <a:lnTo>
                    <a:pt x="12400" y="1877"/>
                  </a:lnTo>
                  <a:lnTo>
                    <a:pt x="12400" y="2210"/>
                  </a:lnTo>
                  <a:lnTo>
                    <a:pt x="12447" y="2518"/>
                  </a:lnTo>
                  <a:lnTo>
                    <a:pt x="12519" y="2851"/>
                  </a:lnTo>
                  <a:lnTo>
                    <a:pt x="12661" y="3136"/>
                  </a:lnTo>
                  <a:lnTo>
                    <a:pt x="832" y="16746"/>
                  </a:lnTo>
                  <a:lnTo>
                    <a:pt x="595" y="17055"/>
                  </a:lnTo>
                  <a:lnTo>
                    <a:pt x="405" y="17364"/>
                  </a:lnTo>
                  <a:lnTo>
                    <a:pt x="262" y="17697"/>
                  </a:lnTo>
                  <a:lnTo>
                    <a:pt x="143" y="18053"/>
                  </a:lnTo>
                  <a:lnTo>
                    <a:pt x="48" y="18409"/>
                  </a:lnTo>
                  <a:lnTo>
                    <a:pt x="1" y="18789"/>
                  </a:lnTo>
                  <a:lnTo>
                    <a:pt x="1" y="19169"/>
                  </a:lnTo>
                  <a:lnTo>
                    <a:pt x="25" y="19573"/>
                  </a:lnTo>
                  <a:lnTo>
                    <a:pt x="96" y="19929"/>
                  </a:lnTo>
                  <a:lnTo>
                    <a:pt x="191" y="20286"/>
                  </a:lnTo>
                  <a:lnTo>
                    <a:pt x="333" y="20618"/>
                  </a:lnTo>
                  <a:lnTo>
                    <a:pt x="500" y="20975"/>
                  </a:lnTo>
                  <a:lnTo>
                    <a:pt x="690" y="21283"/>
                  </a:lnTo>
                  <a:lnTo>
                    <a:pt x="927" y="21592"/>
                  </a:lnTo>
                  <a:lnTo>
                    <a:pt x="1165" y="21877"/>
                  </a:lnTo>
                  <a:lnTo>
                    <a:pt x="1450" y="22138"/>
                  </a:lnTo>
                  <a:lnTo>
                    <a:pt x="1759" y="22376"/>
                  </a:lnTo>
                  <a:lnTo>
                    <a:pt x="2067" y="22590"/>
                  </a:lnTo>
                  <a:lnTo>
                    <a:pt x="2400" y="22780"/>
                  </a:lnTo>
                  <a:lnTo>
                    <a:pt x="2756" y="22922"/>
                  </a:lnTo>
                  <a:lnTo>
                    <a:pt x="3112" y="23041"/>
                  </a:lnTo>
                  <a:lnTo>
                    <a:pt x="3469" y="23112"/>
                  </a:lnTo>
                  <a:lnTo>
                    <a:pt x="3825" y="23160"/>
                  </a:lnTo>
                  <a:lnTo>
                    <a:pt x="4205" y="23184"/>
                  </a:lnTo>
                  <a:lnTo>
                    <a:pt x="4585" y="23160"/>
                  </a:lnTo>
                  <a:lnTo>
                    <a:pt x="4965" y="23112"/>
                  </a:lnTo>
                  <a:lnTo>
                    <a:pt x="5321" y="23017"/>
                  </a:lnTo>
                  <a:lnTo>
                    <a:pt x="5678" y="22875"/>
                  </a:lnTo>
                  <a:lnTo>
                    <a:pt x="6010" y="22709"/>
                  </a:lnTo>
                  <a:lnTo>
                    <a:pt x="6319" y="22495"/>
                  </a:lnTo>
                  <a:lnTo>
                    <a:pt x="6604" y="22281"/>
                  </a:lnTo>
                  <a:lnTo>
                    <a:pt x="6865" y="21996"/>
                  </a:lnTo>
                  <a:lnTo>
                    <a:pt x="18694" y="8385"/>
                  </a:lnTo>
                  <a:lnTo>
                    <a:pt x="19027" y="8480"/>
                  </a:lnTo>
                  <a:lnTo>
                    <a:pt x="19336" y="8528"/>
                  </a:lnTo>
                  <a:lnTo>
                    <a:pt x="19668" y="8528"/>
                  </a:lnTo>
                  <a:lnTo>
                    <a:pt x="19977" y="8480"/>
                  </a:lnTo>
                  <a:lnTo>
                    <a:pt x="20286" y="8385"/>
                  </a:lnTo>
                  <a:lnTo>
                    <a:pt x="20595" y="8267"/>
                  </a:lnTo>
                  <a:lnTo>
                    <a:pt x="20856" y="8077"/>
                  </a:lnTo>
                  <a:lnTo>
                    <a:pt x="21094" y="7839"/>
                  </a:lnTo>
                  <a:lnTo>
                    <a:pt x="21236" y="7649"/>
                  </a:lnTo>
                  <a:lnTo>
                    <a:pt x="21355" y="7483"/>
                  </a:lnTo>
                  <a:lnTo>
                    <a:pt x="21450" y="7269"/>
                  </a:lnTo>
                  <a:lnTo>
                    <a:pt x="21521" y="7055"/>
                  </a:lnTo>
                  <a:lnTo>
                    <a:pt x="21569" y="6841"/>
                  </a:lnTo>
                  <a:lnTo>
                    <a:pt x="21592" y="6628"/>
                  </a:lnTo>
                  <a:lnTo>
                    <a:pt x="21592" y="6414"/>
                  </a:lnTo>
                  <a:lnTo>
                    <a:pt x="21569" y="6176"/>
                  </a:lnTo>
                  <a:lnTo>
                    <a:pt x="21545" y="5963"/>
                  </a:lnTo>
                  <a:lnTo>
                    <a:pt x="21474" y="5773"/>
                  </a:lnTo>
                  <a:lnTo>
                    <a:pt x="21402" y="5583"/>
                  </a:lnTo>
                  <a:lnTo>
                    <a:pt x="21307" y="5392"/>
                  </a:lnTo>
                  <a:lnTo>
                    <a:pt x="21212" y="5226"/>
                  </a:lnTo>
                  <a:lnTo>
                    <a:pt x="21094" y="5060"/>
                  </a:lnTo>
                  <a:lnTo>
                    <a:pt x="20951" y="4894"/>
                  </a:lnTo>
                  <a:lnTo>
                    <a:pt x="20785" y="4751"/>
                  </a:lnTo>
                  <a:lnTo>
                    <a:pt x="15987" y="571"/>
                  </a:lnTo>
                  <a:lnTo>
                    <a:pt x="15797" y="428"/>
                  </a:lnTo>
                  <a:lnTo>
                    <a:pt x="15607" y="309"/>
                  </a:lnTo>
                  <a:lnTo>
                    <a:pt x="15417" y="191"/>
                  </a:lnTo>
                  <a:lnTo>
                    <a:pt x="15203" y="119"/>
                  </a:lnTo>
                  <a:lnTo>
                    <a:pt x="15013" y="48"/>
                  </a:lnTo>
                  <a:lnTo>
                    <a:pt x="14799" y="24"/>
                  </a:lnTo>
                  <a:lnTo>
                    <a:pt x="145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2820338" y="4640463"/>
              <a:ext cx="435900" cy="476275"/>
            </a:xfrm>
            <a:custGeom>
              <a:avLst/>
              <a:gdLst/>
              <a:ahLst/>
              <a:cxnLst/>
              <a:rect l="l" t="t" r="r" b="b"/>
              <a:pathLst>
                <a:path w="17436" h="19051" extrusionOk="0">
                  <a:moveTo>
                    <a:pt x="13350" y="1"/>
                  </a:moveTo>
                  <a:lnTo>
                    <a:pt x="523" y="14752"/>
                  </a:lnTo>
                  <a:lnTo>
                    <a:pt x="381" y="14942"/>
                  </a:lnTo>
                  <a:lnTo>
                    <a:pt x="238" y="15155"/>
                  </a:lnTo>
                  <a:lnTo>
                    <a:pt x="143" y="15369"/>
                  </a:lnTo>
                  <a:lnTo>
                    <a:pt x="72" y="15583"/>
                  </a:lnTo>
                  <a:lnTo>
                    <a:pt x="24" y="15820"/>
                  </a:lnTo>
                  <a:lnTo>
                    <a:pt x="0" y="16058"/>
                  </a:lnTo>
                  <a:lnTo>
                    <a:pt x="0" y="16296"/>
                  </a:lnTo>
                  <a:lnTo>
                    <a:pt x="24" y="16533"/>
                  </a:lnTo>
                  <a:lnTo>
                    <a:pt x="72" y="16771"/>
                  </a:lnTo>
                  <a:lnTo>
                    <a:pt x="143" y="17008"/>
                  </a:lnTo>
                  <a:lnTo>
                    <a:pt x="214" y="17246"/>
                  </a:lnTo>
                  <a:lnTo>
                    <a:pt x="333" y="17483"/>
                  </a:lnTo>
                  <a:lnTo>
                    <a:pt x="476" y="17697"/>
                  </a:lnTo>
                  <a:lnTo>
                    <a:pt x="642" y="17934"/>
                  </a:lnTo>
                  <a:lnTo>
                    <a:pt x="808" y="18125"/>
                  </a:lnTo>
                  <a:lnTo>
                    <a:pt x="1022" y="18315"/>
                  </a:lnTo>
                  <a:lnTo>
                    <a:pt x="1236" y="18481"/>
                  </a:lnTo>
                  <a:lnTo>
                    <a:pt x="1449" y="18647"/>
                  </a:lnTo>
                  <a:lnTo>
                    <a:pt x="1687" y="18766"/>
                  </a:lnTo>
                  <a:lnTo>
                    <a:pt x="1924" y="18861"/>
                  </a:lnTo>
                  <a:lnTo>
                    <a:pt x="2162" y="18956"/>
                  </a:lnTo>
                  <a:lnTo>
                    <a:pt x="2423" y="19003"/>
                  </a:lnTo>
                  <a:lnTo>
                    <a:pt x="2661" y="19051"/>
                  </a:lnTo>
                  <a:lnTo>
                    <a:pt x="3160" y="19051"/>
                  </a:lnTo>
                  <a:lnTo>
                    <a:pt x="3397" y="19003"/>
                  </a:lnTo>
                  <a:lnTo>
                    <a:pt x="3635" y="18956"/>
                  </a:lnTo>
                  <a:lnTo>
                    <a:pt x="3848" y="18861"/>
                  </a:lnTo>
                  <a:lnTo>
                    <a:pt x="4062" y="18766"/>
                  </a:lnTo>
                  <a:lnTo>
                    <a:pt x="4252" y="18623"/>
                  </a:lnTo>
                  <a:lnTo>
                    <a:pt x="4442" y="18481"/>
                  </a:lnTo>
                  <a:lnTo>
                    <a:pt x="4609" y="18315"/>
                  </a:lnTo>
                  <a:lnTo>
                    <a:pt x="17435" y="3564"/>
                  </a:lnTo>
                  <a:lnTo>
                    <a:pt x="133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2840538" y="4801988"/>
              <a:ext cx="324250" cy="294575"/>
            </a:xfrm>
            <a:custGeom>
              <a:avLst/>
              <a:gdLst/>
              <a:ahLst/>
              <a:cxnLst/>
              <a:rect l="l" t="t" r="r" b="b"/>
              <a:pathLst>
                <a:path w="12970" h="11783" extrusionOk="0">
                  <a:moveTo>
                    <a:pt x="12969" y="1"/>
                  </a:moveTo>
                  <a:lnTo>
                    <a:pt x="7862" y="238"/>
                  </a:lnTo>
                  <a:lnTo>
                    <a:pt x="356" y="8861"/>
                  </a:lnTo>
                  <a:lnTo>
                    <a:pt x="261" y="8979"/>
                  </a:lnTo>
                  <a:lnTo>
                    <a:pt x="190" y="9122"/>
                  </a:lnTo>
                  <a:lnTo>
                    <a:pt x="119" y="9264"/>
                  </a:lnTo>
                  <a:lnTo>
                    <a:pt x="71" y="9431"/>
                  </a:lnTo>
                  <a:lnTo>
                    <a:pt x="24" y="9573"/>
                  </a:lnTo>
                  <a:lnTo>
                    <a:pt x="0" y="9740"/>
                  </a:lnTo>
                  <a:lnTo>
                    <a:pt x="0" y="9906"/>
                  </a:lnTo>
                  <a:lnTo>
                    <a:pt x="24" y="10072"/>
                  </a:lnTo>
                  <a:lnTo>
                    <a:pt x="48" y="10238"/>
                  </a:lnTo>
                  <a:lnTo>
                    <a:pt x="95" y="10405"/>
                  </a:lnTo>
                  <a:lnTo>
                    <a:pt x="166" y="10571"/>
                  </a:lnTo>
                  <a:lnTo>
                    <a:pt x="238" y="10713"/>
                  </a:lnTo>
                  <a:lnTo>
                    <a:pt x="333" y="10880"/>
                  </a:lnTo>
                  <a:lnTo>
                    <a:pt x="451" y="11022"/>
                  </a:lnTo>
                  <a:lnTo>
                    <a:pt x="570" y="11165"/>
                  </a:lnTo>
                  <a:lnTo>
                    <a:pt x="689" y="11283"/>
                  </a:lnTo>
                  <a:lnTo>
                    <a:pt x="855" y="11402"/>
                  </a:lnTo>
                  <a:lnTo>
                    <a:pt x="998" y="11497"/>
                  </a:lnTo>
                  <a:lnTo>
                    <a:pt x="1164" y="11592"/>
                  </a:lnTo>
                  <a:lnTo>
                    <a:pt x="1330" y="11664"/>
                  </a:lnTo>
                  <a:lnTo>
                    <a:pt x="1497" y="11711"/>
                  </a:lnTo>
                  <a:lnTo>
                    <a:pt x="1663" y="11759"/>
                  </a:lnTo>
                  <a:lnTo>
                    <a:pt x="1829" y="11782"/>
                  </a:lnTo>
                  <a:lnTo>
                    <a:pt x="2162" y="11782"/>
                  </a:lnTo>
                  <a:lnTo>
                    <a:pt x="2328" y="11759"/>
                  </a:lnTo>
                  <a:lnTo>
                    <a:pt x="2470" y="11711"/>
                  </a:lnTo>
                  <a:lnTo>
                    <a:pt x="2637" y="11664"/>
                  </a:lnTo>
                  <a:lnTo>
                    <a:pt x="2779" y="11592"/>
                  </a:lnTo>
                  <a:lnTo>
                    <a:pt x="2898" y="11497"/>
                  </a:lnTo>
                  <a:lnTo>
                    <a:pt x="3040" y="11402"/>
                  </a:lnTo>
                  <a:lnTo>
                    <a:pt x="3159" y="11283"/>
                  </a:lnTo>
                  <a:lnTo>
                    <a:pt x="129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2866063" y="4714113"/>
              <a:ext cx="285050" cy="325425"/>
            </a:xfrm>
            <a:custGeom>
              <a:avLst/>
              <a:gdLst/>
              <a:ahLst/>
              <a:cxnLst/>
              <a:rect l="l" t="t" r="r" b="b"/>
              <a:pathLst>
                <a:path w="11402" h="13017" extrusionOk="0">
                  <a:moveTo>
                    <a:pt x="11069" y="0"/>
                  </a:moveTo>
                  <a:lnTo>
                    <a:pt x="10974" y="24"/>
                  </a:lnTo>
                  <a:lnTo>
                    <a:pt x="10879" y="72"/>
                  </a:lnTo>
                  <a:lnTo>
                    <a:pt x="72" y="12494"/>
                  </a:lnTo>
                  <a:lnTo>
                    <a:pt x="24" y="12613"/>
                  </a:lnTo>
                  <a:lnTo>
                    <a:pt x="0" y="12708"/>
                  </a:lnTo>
                  <a:lnTo>
                    <a:pt x="48" y="12827"/>
                  </a:lnTo>
                  <a:lnTo>
                    <a:pt x="119" y="12922"/>
                  </a:lnTo>
                  <a:lnTo>
                    <a:pt x="238" y="12993"/>
                  </a:lnTo>
                  <a:lnTo>
                    <a:pt x="357" y="13017"/>
                  </a:lnTo>
                  <a:lnTo>
                    <a:pt x="452" y="12993"/>
                  </a:lnTo>
                  <a:lnTo>
                    <a:pt x="547" y="12922"/>
                  </a:lnTo>
                  <a:lnTo>
                    <a:pt x="11354" y="499"/>
                  </a:lnTo>
                  <a:lnTo>
                    <a:pt x="11402" y="404"/>
                  </a:lnTo>
                  <a:lnTo>
                    <a:pt x="11402" y="285"/>
                  </a:lnTo>
                  <a:lnTo>
                    <a:pt x="11378" y="167"/>
                  </a:lnTo>
                  <a:lnTo>
                    <a:pt x="11307" y="72"/>
                  </a:lnTo>
                  <a:lnTo>
                    <a:pt x="11188" y="24"/>
                  </a:lnTo>
                  <a:lnTo>
                    <a:pt x="1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3129713" y="4601288"/>
              <a:ext cx="166300" cy="149650"/>
            </a:xfrm>
            <a:custGeom>
              <a:avLst/>
              <a:gdLst/>
              <a:ahLst/>
              <a:cxnLst/>
              <a:rect l="l" t="t" r="r" b="b"/>
              <a:pathLst>
                <a:path w="6652" h="5986" extrusionOk="0">
                  <a:moveTo>
                    <a:pt x="642" y="0"/>
                  </a:moveTo>
                  <a:lnTo>
                    <a:pt x="476" y="71"/>
                  </a:lnTo>
                  <a:lnTo>
                    <a:pt x="333" y="143"/>
                  </a:lnTo>
                  <a:lnTo>
                    <a:pt x="191" y="261"/>
                  </a:lnTo>
                  <a:lnTo>
                    <a:pt x="96" y="404"/>
                  </a:lnTo>
                  <a:lnTo>
                    <a:pt x="48" y="570"/>
                  </a:lnTo>
                  <a:lnTo>
                    <a:pt x="1" y="737"/>
                  </a:lnTo>
                  <a:lnTo>
                    <a:pt x="25" y="903"/>
                  </a:lnTo>
                  <a:lnTo>
                    <a:pt x="48" y="1069"/>
                  </a:lnTo>
                  <a:lnTo>
                    <a:pt x="143" y="1235"/>
                  </a:lnTo>
                  <a:lnTo>
                    <a:pt x="238" y="1402"/>
                  </a:lnTo>
                  <a:lnTo>
                    <a:pt x="381" y="1544"/>
                  </a:lnTo>
                  <a:lnTo>
                    <a:pt x="5179" y="5701"/>
                  </a:lnTo>
                  <a:lnTo>
                    <a:pt x="5345" y="5820"/>
                  </a:lnTo>
                  <a:lnTo>
                    <a:pt x="5512" y="5915"/>
                  </a:lnTo>
                  <a:lnTo>
                    <a:pt x="5678" y="5962"/>
                  </a:lnTo>
                  <a:lnTo>
                    <a:pt x="5868" y="5986"/>
                  </a:lnTo>
                  <a:lnTo>
                    <a:pt x="6034" y="5962"/>
                  </a:lnTo>
                  <a:lnTo>
                    <a:pt x="6200" y="5915"/>
                  </a:lnTo>
                  <a:lnTo>
                    <a:pt x="6343" y="5820"/>
                  </a:lnTo>
                  <a:lnTo>
                    <a:pt x="6462" y="5701"/>
                  </a:lnTo>
                  <a:lnTo>
                    <a:pt x="6557" y="5558"/>
                  </a:lnTo>
                  <a:lnTo>
                    <a:pt x="6628" y="5416"/>
                  </a:lnTo>
                  <a:lnTo>
                    <a:pt x="6652" y="5250"/>
                  </a:lnTo>
                  <a:lnTo>
                    <a:pt x="6652" y="5060"/>
                  </a:lnTo>
                  <a:lnTo>
                    <a:pt x="6604" y="4893"/>
                  </a:lnTo>
                  <a:lnTo>
                    <a:pt x="6533" y="4727"/>
                  </a:lnTo>
                  <a:lnTo>
                    <a:pt x="6414" y="4561"/>
                  </a:lnTo>
                  <a:lnTo>
                    <a:pt x="6295" y="4442"/>
                  </a:lnTo>
                  <a:lnTo>
                    <a:pt x="1497" y="261"/>
                  </a:lnTo>
                  <a:lnTo>
                    <a:pt x="1331" y="143"/>
                  </a:lnTo>
                  <a:lnTo>
                    <a:pt x="1165" y="48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1" name="Google Shape;1011;p14"/>
          <p:cNvGrpSpPr/>
          <p:nvPr/>
        </p:nvGrpSpPr>
        <p:grpSpPr>
          <a:xfrm rot="10800000" flipH="1">
            <a:off x="3528366" y="-391402"/>
            <a:ext cx="5135269" cy="1684175"/>
            <a:chOff x="238125" y="548775"/>
            <a:chExt cx="2842400" cy="932200"/>
          </a:xfrm>
        </p:grpSpPr>
        <p:sp>
          <p:nvSpPr>
            <p:cNvPr id="1012" name="Google Shape;1012;p1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4" name="Google Shape;1014;p14"/>
          <p:cNvSpPr/>
          <p:nvPr/>
        </p:nvSpPr>
        <p:spPr>
          <a:xfrm rot="-1800082" flipH="1">
            <a:off x="-669375" y="4071381"/>
            <a:ext cx="2021233" cy="412237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08791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15"/>
          <p:cNvGrpSpPr/>
          <p:nvPr/>
        </p:nvGrpSpPr>
        <p:grpSpPr>
          <a:xfrm rot="5400000" flipH="1">
            <a:off x="-1718268" y="1725553"/>
            <a:ext cx="5135269" cy="1684175"/>
            <a:chOff x="238125" y="548775"/>
            <a:chExt cx="2842400" cy="932200"/>
          </a:xfrm>
        </p:grpSpPr>
        <p:sp>
          <p:nvSpPr>
            <p:cNvPr id="1017" name="Google Shape;101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019" name="Google Shape;101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Google Shape;1020;p15"/>
          <p:cNvSpPr txBox="1">
            <a:spLocks noGrp="1"/>
          </p:cNvSpPr>
          <p:nvPr>
            <p:ph type="title"/>
          </p:nvPr>
        </p:nvSpPr>
        <p:spPr>
          <a:xfrm>
            <a:off x="2698800" y="1842200"/>
            <a:ext cx="67944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21" name="Google Shape;1021;p15"/>
          <p:cNvSpPr txBox="1">
            <a:spLocks noGrp="1"/>
          </p:cNvSpPr>
          <p:nvPr>
            <p:ph type="subTitle" idx="1"/>
          </p:nvPr>
        </p:nvSpPr>
        <p:spPr>
          <a:xfrm>
            <a:off x="4081600" y="2646600"/>
            <a:ext cx="40288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15"/>
          <p:cNvSpPr txBox="1">
            <a:spLocks noGrp="1"/>
          </p:cNvSpPr>
          <p:nvPr>
            <p:ph type="title" idx="2" hasCustomPrompt="1"/>
          </p:nvPr>
        </p:nvSpPr>
        <p:spPr>
          <a:xfrm>
            <a:off x="5341484" y="39672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23" name="Google Shape;1023;p15"/>
          <p:cNvGrpSpPr/>
          <p:nvPr/>
        </p:nvGrpSpPr>
        <p:grpSpPr>
          <a:xfrm rot="699672">
            <a:off x="7099915" y="186355"/>
            <a:ext cx="766671" cy="1065943"/>
            <a:chOff x="2270250" y="238125"/>
            <a:chExt cx="513575" cy="714050"/>
          </a:xfrm>
        </p:grpSpPr>
        <p:sp>
          <p:nvSpPr>
            <p:cNvPr id="1024" name="Google Shape;1024;p15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8" name="Google Shape;1038;p15"/>
          <p:cNvGrpSpPr/>
          <p:nvPr/>
        </p:nvGrpSpPr>
        <p:grpSpPr>
          <a:xfrm>
            <a:off x="10948885" y="237533"/>
            <a:ext cx="789433" cy="963600"/>
            <a:chOff x="3674000" y="1031475"/>
            <a:chExt cx="592075" cy="722700"/>
          </a:xfrm>
        </p:grpSpPr>
        <p:sp>
          <p:nvSpPr>
            <p:cNvPr id="1039" name="Google Shape;1039;p1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1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1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1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1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1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5" name="Google Shape;1145;p15"/>
          <p:cNvSpPr/>
          <p:nvPr/>
        </p:nvSpPr>
        <p:spPr>
          <a:xfrm rot="4147659">
            <a:off x="5968359" y="9215"/>
            <a:ext cx="703659" cy="134789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46" name="Google Shape;1146;p15"/>
          <p:cNvGrpSpPr/>
          <p:nvPr/>
        </p:nvGrpSpPr>
        <p:grpSpPr>
          <a:xfrm>
            <a:off x="7056738" y="5173831"/>
            <a:ext cx="5135269" cy="1684175"/>
            <a:chOff x="238125" y="548775"/>
            <a:chExt cx="2842400" cy="932200"/>
          </a:xfrm>
        </p:grpSpPr>
        <p:sp>
          <p:nvSpPr>
            <p:cNvPr id="1147" name="Google Shape;114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9" name="Google Shape;1149;p15"/>
          <p:cNvSpPr/>
          <p:nvPr/>
        </p:nvSpPr>
        <p:spPr>
          <a:xfrm rot="-4837719" flipH="1">
            <a:off x="5322972" y="4287381"/>
            <a:ext cx="2021237" cy="412238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29127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" name="Google Shape;153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23"/>
          <p:cNvSpPr txBox="1">
            <a:spLocks noGrp="1"/>
          </p:cNvSpPr>
          <p:nvPr>
            <p:ph type="subTitle" idx="1"/>
          </p:nvPr>
        </p:nvSpPr>
        <p:spPr>
          <a:xfrm>
            <a:off x="120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38" name="Google Shape;1538;p23"/>
          <p:cNvSpPr txBox="1">
            <a:spLocks noGrp="1"/>
          </p:cNvSpPr>
          <p:nvPr>
            <p:ph type="subTitle" idx="2"/>
          </p:nvPr>
        </p:nvSpPr>
        <p:spPr>
          <a:xfrm>
            <a:off x="132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39" name="Google Shape;1539;p23"/>
          <p:cNvSpPr txBox="1">
            <a:spLocks noGrp="1"/>
          </p:cNvSpPr>
          <p:nvPr>
            <p:ph type="subTitle" idx="3"/>
          </p:nvPr>
        </p:nvSpPr>
        <p:spPr>
          <a:xfrm>
            <a:off x="463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0" name="Google Shape;1540;p23"/>
          <p:cNvSpPr txBox="1">
            <a:spLocks noGrp="1"/>
          </p:cNvSpPr>
          <p:nvPr>
            <p:ph type="subTitle" idx="4"/>
          </p:nvPr>
        </p:nvSpPr>
        <p:spPr>
          <a:xfrm>
            <a:off x="475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1" name="Google Shape;1541;p23"/>
          <p:cNvSpPr txBox="1">
            <a:spLocks noGrp="1"/>
          </p:cNvSpPr>
          <p:nvPr>
            <p:ph type="subTitle" idx="5"/>
          </p:nvPr>
        </p:nvSpPr>
        <p:spPr>
          <a:xfrm>
            <a:off x="806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2" name="Google Shape;1542;p23"/>
          <p:cNvSpPr txBox="1">
            <a:spLocks noGrp="1"/>
          </p:cNvSpPr>
          <p:nvPr>
            <p:ph type="subTitle" idx="6"/>
          </p:nvPr>
        </p:nvSpPr>
        <p:spPr>
          <a:xfrm>
            <a:off x="818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3" name="Google Shape;1543;p23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4" name="Google Shape;1544;p23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45" name="Google Shape;1545;p23"/>
          <p:cNvGrpSpPr/>
          <p:nvPr/>
        </p:nvGrpSpPr>
        <p:grpSpPr>
          <a:xfrm>
            <a:off x="10320638" y="5173831"/>
            <a:ext cx="5135269" cy="1684175"/>
            <a:chOff x="238125" y="548775"/>
            <a:chExt cx="2842400" cy="932200"/>
          </a:xfrm>
        </p:grpSpPr>
        <p:sp>
          <p:nvSpPr>
            <p:cNvPr id="1546" name="Google Shape;1546;p2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48" name="Google Shape;1548;p23"/>
          <p:cNvGrpSpPr/>
          <p:nvPr/>
        </p:nvGrpSpPr>
        <p:grpSpPr>
          <a:xfrm rot="-713879">
            <a:off x="408739" y="5448770"/>
            <a:ext cx="730007" cy="1049533"/>
            <a:chOff x="1400150" y="2031300"/>
            <a:chExt cx="494000" cy="710225"/>
          </a:xfrm>
        </p:grpSpPr>
        <p:sp>
          <p:nvSpPr>
            <p:cNvPr id="1549" name="Google Shape;1549;p2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2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7" name="Google Shape;1557;p23"/>
          <p:cNvGrpSpPr/>
          <p:nvPr/>
        </p:nvGrpSpPr>
        <p:grpSpPr>
          <a:xfrm rot="699672">
            <a:off x="11187915" y="292539"/>
            <a:ext cx="766671" cy="1065943"/>
            <a:chOff x="2270250" y="238125"/>
            <a:chExt cx="513575" cy="714050"/>
          </a:xfrm>
        </p:grpSpPr>
        <p:sp>
          <p:nvSpPr>
            <p:cNvPr id="1558" name="Google Shape;1558;p23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3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3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3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3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3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3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3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3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3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3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3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3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3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32620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3" name="Google Shape;157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p24"/>
          <p:cNvSpPr txBox="1">
            <a:spLocks noGrp="1"/>
          </p:cNvSpPr>
          <p:nvPr>
            <p:ph type="subTitle" idx="1"/>
          </p:nvPr>
        </p:nvSpPr>
        <p:spPr>
          <a:xfrm>
            <a:off x="6425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5" name="Google Shape;1575;p24"/>
          <p:cNvSpPr txBox="1">
            <a:spLocks noGrp="1"/>
          </p:cNvSpPr>
          <p:nvPr>
            <p:ph type="subTitle" idx="2"/>
          </p:nvPr>
        </p:nvSpPr>
        <p:spPr>
          <a:xfrm>
            <a:off x="6254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2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7" name="Google Shape;1577;p24"/>
          <p:cNvSpPr txBox="1">
            <a:spLocks noGrp="1"/>
          </p:cNvSpPr>
          <p:nvPr>
            <p:ph type="subTitle" idx="3"/>
          </p:nvPr>
        </p:nvSpPr>
        <p:spPr>
          <a:xfrm>
            <a:off x="89976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8" name="Google Shape;1578;p24"/>
          <p:cNvSpPr txBox="1">
            <a:spLocks noGrp="1"/>
          </p:cNvSpPr>
          <p:nvPr>
            <p:ph type="subTitle" idx="4"/>
          </p:nvPr>
        </p:nvSpPr>
        <p:spPr>
          <a:xfrm>
            <a:off x="8826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24"/>
          <p:cNvSpPr txBox="1">
            <a:spLocks noGrp="1"/>
          </p:cNvSpPr>
          <p:nvPr>
            <p:ph type="subTitle" idx="5"/>
          </p:nvPr>
        </p:nvSpPr>
        <p:spPr>
          <a:xfrm>
            <a:off x="1280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0" name="Google Shape;1580;p24"/>
          <p:cNvSpPr txBox="1">
            <a:spLocks noGrp="1"/>
          </p:cNvSpPr>
          <p:nvPr>
            <p:ph type="subTitle" idx="6"/>
          </p:nvPr>
        </p:nvSpPr>
        <p:spPr>
          <a:xfrm>
            <a:off x="1109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1" name="Google Shape;1581;p24"/>
          <p:cNvSpPr txBox="1">
            <a:spLocks noGrp="1"/>
          </p:cNvSpPr>
          <p:nvPr>
            <p:ph type="subTitle" idx="7"/>
          </p:nvPr>
        </p:nvSpPr>
        <p:spPr>
          <a:xfrm>
            <a:off x="3651467" y="3840480"/>
            <a:ext cx="2316400" cy="2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2" name="Google Shape;1582;p24"/>
          <p:cNvSpPr txBox="1">
            <a:spLocks noGrp="1"/>
          </p:cNvSpPr>
          <p:nvPr>
            <p:ph type="subTitle" idx="8"/>
          </p:nvPr>
        </p:nvSpPr>
        <p:spPr>
          <a:xfrm>
            <a:off x="3681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83" name="Google Shape;1583;p24"/>
          <p:cNvGrpSpPr/>
          <p:nvPr/>
        </p:nvGrpSpPr>
        <p:grpSpPr>
          <a:xfrm rot="-395414">
            <a:off x="11140786" y="5405325"/>
            <a:ext cx="685609" cy="1055900"/>
            <a:chOff x="3189975" y="2019850"/>
            <a:chExt cx="463950" cy="714525"/>
          </a:xfrm>
        </p:grpSpPr>
        <p:sp>
          <p:nvSpPr>
            <p:cNvPr id="1584" name="Google Shape;1584;p24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2" name="Google Shape;1592;p24"/>
          <p:cNvGrpSpPr/>
          <p:nvPr/>
        </p:nvGrpSpPr>
        <p:grpSpPr>
          <a:xfrm rot="-669090">
            <a:off x="11388415" y="4229302"/>
            <a:ext cx="725285" cy="880449"/>
            <a:chOff x="3703100" y="2534450"/>
            <a:chExt cx="543975" cy="660350"/>
          </a:xfrm>
        </p:grpSpPr>
        <p:sp>
          <p:nvSpPr>
            <p:cNvPr id="1593" name="Google Shape;1593;p2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1" name="Google Shape;1621;p24"/>
          <p:cNvGrpSpPr/>
          <p:nvPr/>
        </p:nvGrpSpPr>
        <p:grpSpPr>
          <a:xfrm rot="-949166">
            <a:off x="479577" y="59713"/>
            <a:ext cx="589092" cy="1086891"/>
            <a:chOff x="1400150" y="238125"/>
            <a:chExt cx="388525" cy="716900"/>
          </a:xfrm>
        </p:grpSpPr>
        <p:sp>
          <p:nvSpPr>
            <p:cNvPr id="1622" name="Google Shape;1622;p2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281885" y="1464967"/>
            <a:ext cx="731633" cy="798133"/>
            <a:chOff x="5261300" y="4859875"/>
            <a:chExt cx="548725" cy="598600"/>
          </a:xfrm>
        </p:grpSpPr>
        <p:sp>
          <p:nvSpPr>
            <p:cNvPr id="1629" name="Google Shape;1629;p2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7" name="Google Shape;1637;p24"/>
          <p:cNvGrpSpPr/>
          <p:nvPr/>
        </p:nvGrpSpPr>
        <p:grpSpPr>
          <a:xfrm flipH="1">
            <a:off x="3693466" y="5510119"/>
            <a:ext cx="5135269" cy="1684175"/>
            <a:chOff x="238125" y="548775"/>
            <a:chExt cx="2842400" cy="932200"/>
          </a:xfrm>
        </p:grpSpPr>
        <p:sp>
          <p:nvSpPr>
            <p:cNvPr id="1638" name="Google Shape;1638;p2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40" name="Google Shape;1640;p24"/>
          <p:cNvSpPr/>
          <p:nvPr/>
        </p:nvSpPr>
        <p:spPr>
          <a:xfrm rot="3676830">
            <a:off x="1353495" y="97259"/>
            <a:ext cx="421141" cy="80657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23081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2" name="Google Shape;164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3" name="Google Shape;1643;p25"/>
          <p:cNvSpPr txBox="1">
            <a:spLocks noGrp="1"/>
          </p:cNvSpPr>
          <p:nvPr>
            <p:ph type="subTitle" idx="1"/>
          </p:nvPr>
        </p:nvSpPr>
        <p:spPr>
          <a:xfrm>
            <a:off x="112193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4" name="Google Shape;1644;p25"/>
          <p:cNvSpPr txBox="1">
            <a:spLocks noGrp="1"/>
          </p:cNvSpPr>
          <p:nvPr>
            <p:ph type="subTitle" idx="2"/>
          </p:nvPr>
        </p:nvSpPr>
        <p:spPr>
          <a:xfrm>
            <a:off x="95113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5" name="Google Shape;1645;p2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46" name="Google Shape;1646;p25"/>
          <p:cNvSpPr txBox="1">
            <a:spLocks noGrp="1"/>
          </p:cNvSpPr>
          <p:nvPr>
            <p:ph type="subTitle" idx="3"/>
          </p:nvPr>
        </p:nvSpPr>
        <p:spPr>
          <a:xfrm>
            <a:off x="379997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7" name="Google Shape;1647;p25"/>
          <p:cNvSpPr txBox="1">
            <a:spLocks noGrp="1"/>
          </p:cNvSpPr>
          <p:nvPr>
            <p:ph type="subTitle" idx="4"/>
          </p:nvPr>
        </p:nvSpPr>
        <p:spPr>
          <a:xfrm>
            <a:off x="362917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8" name="Google Shape;1648;p25"/>
          <p:cNvSpPr txBox="1">
            <a:spLocks noGrp="1"/>
          </p:cNvSpPr>
          <p:nvPr>
            <p:ph type="subTitle" idx="5"/>
          </p:nvPr>
        </p:nvSpPr>
        <p:spPr>
          <a:xfrm>
            <a:off x="647802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9" name="Google Shape;1649;p25"/>
          <p:cNvSpPr txBox="1">
            <a:spLocks noGrp="1"/>
          </p:cNvSpPr>
          <p:nvPr>
            <p:ph type="subTitle" idx="6"/>
          </p:nvPr>
        </p:nvSpPr>
        <p:spPr>
          <a:xfrm>
            <a:off x="630722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0" name="Google Shape;1650;p25"/>
          <p:cNvSpPr txBox="1">
            <a:spLocks noGrp="1"/>
          </p:cNvSpPr>
          <p:nvPr>
            <p:ph type="subTitle" idx="7"/>
          </p:nvPr>
        </p:nvSpPr>
        <p:spPr>
          <a:xfrm>
            <a:off x="915606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51" name="Google Shape;1651;p25"/>
          <p:cNvSpPr txBox="1">
            <a:spLocks noGrp="1"/>
          </p:cNvSpPr>
          <p:nvPr>
            <p:ph type="subTitle" idx="8"/>
          </p:nvPr>
        </p:nvSpPr>
        <p:spPr>
          <a:xfrm>
            <a:off x="898526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652" name="Google Shape;1652;p25"/>
          <p:cNvGrpSpPr/>
          <p:nvPr/>
        </p:nvGrpSpPr>
        <p:grpSpPr>
          <a:xfrm rot="-949166">
            <a:off x="11378043" y="258380"/>
            <a:ext cx="589092" cy="1086891"/>
            <a:chOff x="1400150" y="238125"/>
            <a:chExt cx="388525" cy="716900"/>
          </a:xfrm>
        </p:grpSpPr>
        <p:sp>
          <p:nvSpPr>
            <p:cNvPr id="1653" name="Google Shape;1653;p25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25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25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25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25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25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9" name="Google Shape;1659;p25"/>
          <p:cNvGrpSpPr/>
          <p:nvPr/>
        </p:nvGrpSpPr>
        <p:grpSpPr>
          <a:xfrm>
            <a:off x="11387760" y="2822546"/>
            <a:ext cx="721189" cy="1043397"/>
            <a:chOff x="1088850" y="238125"/>
            <a:chExt cx="1221250" cy="1766475"/>
          </a:xfrm>
        </p:grpSpPr>
        <p:sp>
          <p:nvSpPr>
            <p:cNvPr id="1660" name="Google Shape;1660;p25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25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25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25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25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25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25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25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25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25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0" name="Google Shape;1670;p25"/>
          <p:cNvSpPr/>
          <p:nvPr/>
        </p:nvSpPr>
        <p:spPr>
          <a:xfrm>
            <a:off x="11236251" y="1634249"/>
            <a:ext cx="872679" cy="90619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71" name="Google Shape;1671;p25"/>
          <p:cNvGrpSpPr/>
          <p:nvPr/>
        </p:nvGrpSpPr>
        <p:grpSpPr>
          <a:xfrm rot="5400000">
            <a:off x="-2119263" y="1727798"/>
            <a:ext cx="5135269" cy="1684175"/>
            <a:chOff x="238125" y="548775"/>
            <a:chExt cx="2842400" cy="932200"/>
          </a:xfrm>
        </p:grpSpPr>
        <p:sp>
          <p:nvSpPr>
            <p:cNvPr id="1672" name="Google Shape;1672;p2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2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74" name="Google Shape;1674;p25"/>
          <p:cNvGrpSpPr/>
          <p:nvPr/>
        </p:nvGrpSpPr>
        <p:grpSpPr>
          <a:xfrm rot="-590908">
            <a:off x="220788" y="4520249"/>
            <a:ext cx="711840" cy="826080"/>
            <a:chOff x="2038000" y="238125"/>
            <a:chExt cx="673425" cy="781500"/>
          </a:xfrm>
        </p:grpSpPr>
        <p:sp>
          <p:nvSpPr>
            <p:cNvPr id="1675" name="Google Shape;1675;p25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25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25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25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25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25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25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25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25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4" name="Google Shape;1684;p25"/>
          <p:cNvGrpSpPr/>
          <p:nvPr/>
        </p:nvGrpSpPr>
        <p:grpSpPr>
          <a:xfrm rot="-669090">
            <a:off x="233682" y="5594486"/>
            <a:ext cx="725285" cy="880449"/>
            <a:chOff x="3703100" y="2534450"/>
            <a:chExt cx="543975" cy="660350"/>
          </a:xfrm>
        </p:grpSpPr>
        <p:sp>
          <p:nvSpPr>
            <p:cNvPr id="1685" name="Google Shape;1685;p25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25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25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25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25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25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25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25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25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25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25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25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25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25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25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25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25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25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25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25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25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25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25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25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25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25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25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25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07540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9" name="Google Shape;1809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0" name="Google Shape;1810;p29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  <p:sp>
        <p:nvSpPr>
          <p:cNvPr id="1811" name="Google Shape;1811;p2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12" name="Google Shape;1812;p29"/>
          <p:cNvGrpSpPr/>
          <p:nvPr/>
        </p:nvGrpSpPr>
        <p:grpSpPr>
          <a:xfrm rot="-5400000">
            <a:off x="8782266" y="3478153"/>
            <a:ext cx="5135269" cy="1684175"/>
            <a:chOff x="238125" y="548775"/>
            <a:chExt cx="2842400" cy="932200"/>
          </a:xfrm>
        </p:grpSpPr>
        <p:sp>
          <p:nvSpPr>
            <p:cNvPr id="1813" name="Google Shape;1813;p2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2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15" name="Google Shape;1815;p29"/>
          <p:cNvGrpSpPr/>
          <p:nvPr/>
        </p:nvGrpSpPr>
        <p:grpSpPr>
          <a:xfrm rot="-669090">
            <a:off x="240615" y="4527686"/>
            <a:ext cx="725285" cy="880449"/>
            <a:chOff x="3703100" y="2534450"/>
            <a:chExt cx="543975" cy="660350"/>
          </a:xfrm>
        </p:grpSpPr>
        <p:sp>
          <p:nvSpPr>
            <p:cNvPr id="1816" name="Google Shape;1816;p2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2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2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2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2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2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2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2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2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2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2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2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2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2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2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2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2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2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2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2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2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2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2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2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2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2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2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2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44" name="Google Shape;1844;p29"/>
          <p:cNvSpPr/>
          <p:nvPr/>
        </p:nvSpPr>
        <p:spPr>
          <a:xfrm rot="857046">
            <a:off x="403766" y="57044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45" name="Google Shape;1845;p29"/>
          <p:cNvGrpSpPr/>
          <p:nvPr/>
        </p:nvGrpSpPr>
        <p:grpSpPr>
          <a:xfrm rot="-420628">
            <a:off x="11288567" y="310392"/>
            <a:ext cx="622259" cy="817872"/>
            <a:chOff x="1391550" y="1144975"/>
            <a:chExt cx="545075" cy="716425"/>
          </a:xfrm>
        </p:grpSpPr>
        <p:sp>
          <p:nvSpPr>
            <p:cNvPr id="1846" name="Google Shape;1846;p29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29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29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29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29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29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29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29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29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29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29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29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29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29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60" name="Google Shape;1860;p29"/>
          <p:cNvGrpSpPr/>
          <p:nvPr/>
        </p:nvGrpSpPr>
        <p:grpSpPr>
          <a:xfrm rot="755532">
            <a:off x="11047122" y="5576911"/>
            <a:ext cx="897857" cy="1041951"/>
            <a:chOff x="2038000" y="238125"/>
            <a:chExt cx="673425" cy="781500"/>
          </a:xfrm>
        </p:grpSpPr>
        <p:sp>
          <p:nvSpPr>
            <p:cNvPr id="1861" name="Google Shape;1861;p29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29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29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29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29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29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29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29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29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27583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108332" y="5173786"/>
            <a:ext cx="5135269" cy="1684175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369676" y="2319888"/>
            <a:ext cx="428419" cy="790419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369517" y="5173801"/>
            <a:ext cx="959667" cy="1052300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8987138" y="14998"/>
            <a:ext cx="5135269" cy="1684175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53141" y="3366508"/>
            <a:ext cx="585795" cy="769945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11416285" y="1818052"/>
            <a:ext cx="597033" cy="596233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10986034" y="2945100"/>
            <a:ext cx="837700" cy="1072867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5957123" y="5656135"/>
            <a:ext cx="1232423" cy="1156068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68990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588315" y="3403302"/>
            <a:ext cx="725285" cy="880449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201318" y="1198567"/>
            <a:ext cx="617417" cy="641131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252039" y="371579"/>
            <a:ext cx="516004" cy="695509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242296" y="2110499"/>
            <a:ext cx="535485" cy="703821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8793420" y="1725531"/>
            <a:ext cx="5135269" cy="1684175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11461999" y="5796267"/>
            <a:ext cx="581248" cy="808139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11001739" y="4099514"/>
            <a:ext cx="617067" cy="798857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11388860" y="4949125"/>
            <a:ext cx="727552" cy="721987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11241018" y="3341451"/>
            <a:ext cx="597033" cy="596233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774062" y="4139226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3896130" y="5719361"/>
            <a:ext cx="5135225" cy="168416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5355114" y="-150497"/>
            <a:ext cx="1481773" cy="1310735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37614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4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9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2743200" y="3549389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049600" y="456642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5534584" y="2105971"/>
            <a:ext cx="11900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3" name="Google Shape;103;p3"/>
          <p:cNvGrpSpPr/>
          <p:nvPr/>
        </p:nvGrpSpPr>
        <p:grpSpPr>
          <a:xfrm rot="5400000">
            <a:off x="-1725535" y="3460519"/>
            <a:ext cx="5135269" cy="1684175"/>
            <a:chOff x="238125" y="548775"/>
            <a:chExt cx="2842400" cy="932200"/>
          </a:xfrm>
        </p:grpSpPr>
        <p:sp>
          <p:nvSpPr>
            <p:cNvPr id="104" name="Google Shape;104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" name="Google Shape;106;p3"/>
          <p:cNvGrpSpPr/>
          <p:nvPr/>
        </p:nvGrpSpPr>
        <p:grpSpPr>
          <a:xfrm rot="10800000">
            <a:off x="7056732" y="-14"/>
            <a:ext cx="5135269" cy="1684175"/>
            <a:chOff x="238125" y="548775"/>
            <a:chExt cx="2842400" cy="932200"/>
          </a:xfrm>
        </p:grpSpPr>
        <p:sp>
          <p:nvSpPr>
            <p:cNvPr id="107" name="Google Shape;107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9" name="Google Shape;109;p3"/>
          <p:cNvSpPr/>
          <p:nvPr/>
        </p:nvSpPr>
        <p:spPr>
          <a:xfrm rot="5952801" flipH="1">
            <a:off x="5085318" y="-1983993"/>
            <a:ext cx="2021367" cy="41226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0" name="Google Shape;110;p3"/>
          <p:cNvGrpSpPr/>
          <p:nvPr/>
        </p:nvGrpSpPr>
        <p:grpSpPr>
          <a:xfrm rot="693926">
            <a:off x="10876048" y="5270888"/>
            <a:ext cx="730001" cy="1049525"/>
            <a:chOff x="1400150" y="2031300"/>
            <a:chExt cx="494000" cy="710225"/>
          </a:xfrm>
        </p:grpSpPr>
        <p:sp>
          <p:nvSpPr>
            <p:cNvPr id="111" name="Google Shape;111;p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344485" y="305484"/>
            <a:ext cx="1064167" cy="1459267"/>
            <a:chOff x="532675" y="3247050"/>
            <a:chExt cx="798125" cy="1094450"/>
          </a:xfrm>
        </p:grpSpPr>
        <p:sp>
          <p:nvSpPr>
            <p:cNvPr id="120" name="Google Shape;120;p3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578052" y="2367218"/>
            <a:ext cx="597033" cy="596233"/>
            <a:chOff x="5760700" y="2457850"/>
            <a:chExt cx="447775" cy="447175"/>
          </a:xfrm>
        </p:grpSpPr>
        <p:sp>
          <p:nvSpPr>
            <p:cNvPr id="124" name="Google Shape;124;p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-395414">
            <a:off x="533769" y="5369325"/>
            <a:ext cx="685609" cy="1055900"/>
            <a:chOff x="3189975" y="2019850"/>
            <a:chExt cx="463950" cy="714525"/>
          </a:xfrm>
        </p:grpSpPr>
        <p:sp>
          <p:nvSpPr>
            <p:cNvPr id="130" name="Google Shape;130;p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5730185" y="5733500"/>
            <a:ext cx="731633" cy="798133"/>
            <a:chOff x="5261300" y="4859875"/>
            <a:chExt cx="548725" cy="598600"/>
          </a:xfrm>
        </p:grpSpPr>
        <p:sp>
          <p:nvSpPr>
            <p:cNvPr id="139" name="Google Shape;139;p3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10577500" y="305484"/>
            <a:ext cx="1327067" cy="933533"/>
            <a:chOff x="2038000" y="2627075"/>
            <a:chExt cx="995300" cy="700150"/>
          </a:xfrm>
        </p:grpSpPr>
        <p:sp>
          <p:nvSpPr>
            <p:cNvPr id="148" name="Google Shape;148;p3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3922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4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1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9327" y="240436"/>
            <a:ext cx="10515600" cy="53542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4682A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108137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190741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227442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950967" y="1362200"/>
            <a:ext cx="10290000" cy="4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7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81743" y="2446919"/>
            <a:ext cx="805468" cy="1058675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245264" y="5391286"/>
            <a:ext cx="725285" cy="880449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11281724" y="-1238559"/>
            <a:ext cx="2021083" cy="41220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11229181" y="2623522"/>
            <a:ext cx="730001" cy="1049525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10875201" y="5733500"/>
            <a:ext cx="731633" cy="798133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3528366" y="6118486"/>
            <a:ext cx="5135269" cy="1684175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358633" y="252551"/>
            <a:ext cx="1327067" cy="933533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6684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"/>
          <p:cNvSpPr txBox="1">
            <a:spLocks noGrp="1"/>
          </p:cNvSpPr>
          <p:nvPr>
            <p:ph type="subTitle" idx="1"/>
          </p:nvPr>
        </p:nvSpPr>
        <p:spPr>
          <a:xfrm>
            <a:off x="1804500" y="384391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subTitle" idx="2"/>
          </p:nvPr>
        </p:nvSpPr>
        <p:spPr>
          <a:xfrm>
            <a:off x="6951500" y="384391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3"/>
          </p:nvPr>
        </p:nvSpPr>
        <p:spPr>
          <a:xfrm>
            <a:off x="1806500" y="436638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4"/>
          </p:nvPr>
        </p:nvSpPr>
        <p:spPr>
          <a:xfrm>
            <a:off x="6949500" y="436955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5"/>
          <p:cNvGrpSpPr/>
          <p:nvPr/>
        </p:nvGrpSpPr>
        <p:grpSpPr>
          <a:xfrm rot="10800000" flipH="1">
            <a:off x="7961699" y="64219"/>
            <a:ext cx="5135269" cy="1684175"/>
            <a:chOff x="238125" y="548775"/>
            <a:chExt cx="2842400" cy="932200"/>
          </a:xfrm>
        </p:grpSpPr>
        <p:sp>
          <p:nvSpPr>
            <p:cNvPr id="243" name="Google Shape;243;p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" name="Google Shape;245;p5"/>
          <p:cNvGrpSpPr/>
          <p:nvPr/>
        </p:nvGrpSpPr>
        <p:grpSpPr>
          <a:xfrm>
            <a:off x="11240952" y="4564300"/>
            <a:ext cx="789433" cy="963600"/>
            <a:chOff x="3674000" y="1031475"/>
            <a:chExt cx="592075" cy="722700"/>
          </a:xfrm>
        </p:grpSpPr>
        <p:sp>
          <p:nvSpPr>
            <p:cNvPr id="246" name="Google Shape;246;p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2" name="Google Shape;352;p5"/>
          <p:cNvGrpSpPr/>
          <p:nvPr/>
        </p:nvGrpSpPr>
        <p:grpSpPr>
          <a:xfrm rot="-521539">
            <a:off x="11087190" y="3142205"/>
            <a:ext cx="739921" cy="1070721"/>
            <a:chOff x="2276450" y="2020325"/>
            <a:chExt cx="500700" cy="724550"/>
          </a:xfrm>
        </p:grpSpPr>
        <p:sp>
          <p:nvSpPr>
            <p:cNvPr id="353" name="Google Shape;353;p5"/>
            <p:cNvSpPr/>
            <p:nvPr/>
          </p:nvSpPr>
          <p:spPr>
            <a:xfrm>
              <a:off x="2276450" y="2020325"/>
              <a:ext cx="500700" cy="724550"/>
            </a:xfrm>
            <a:custGeom>
              <a:avLst/>
              <a:gdLst/>
              <a:ahLst/>
              <a:cxnLst/>
              <a:rect l="l" t="t" r="r" b="b"/>
              <a:pathLst>
                <a:path w="20028" h="28982" extrusionOk="0">
                  <a:moveTo>
                    <a:pt x="10367" y="0"/>
                  </a:moveTo>
                  <a:lnTo>
                    <a:pt x="9985" y="19"/>
                  </a:lnTo>
                  <a:lnTo>
                    <a:pt x="9641" y="58"/>
                  </a:lnTo>
                  <a:lnTo>
                    <a:pt x="9279" y="96"/>
                  </a:lnTo>
                  <a:lnTo>
                    <a:pt x="8916" y="172"/>
                  </a:lnTo>
                  <a:lnTo>
                    <a:pt x="8572" y="248"/>
                  </a:lnTo>
                  <a:lnTo>
                    <a:pt x="8248" y="325"/>
                  </a:lnTo>
                  <a:lnTo>
                    <a:pt x="7904" y="439"/>
                  </a:lnTo>
                  <a:lnTo>
                    <a:pt x="7580" y="554"/>
                  </a:lnTo>
                  <a:lnTo>
                    <a:pt x="7255" y="688"/>
                  </a:lnTo>
                  <a:lnTo>
                    <a:pt x="6950" y="840"/>
                  </a:lnTo>
                  <a:lnTo>
                    <a:pt x="6644" y="993"/>
                  </a:lnTo>
                  <a:lnTo>
                    <a:pt x="6339" y="1165"/>
                  </a:lnTo>
                  <a:lnTo>
                    <a:pt x="6052" y="1356"/>
                  </a:lnTo>
                  <a:lnTo>
                    <a:pt x="5785" y="1547"/>
                  </a:lnTo>
                  <a:lnTo>
                    <a:pt x="5499" y="1757"/>
                  </a:lnTo>
                  <a:lnTo>
                    <a:pt x="5250" y="1986"/>
                  </a:lnTo>
                  <a:lnTo>
                    <a:pt x="5002" y="2215"/>
                  </a:lnTo>
                  <a:lnTo>
                    <a:pt x="4754" y="2444"/>
                  </a:lnTo>
                  <a:lnTo>
                    <a:pt x="4525" y="2692"/>
                  </a:lnTo>
                  <a:lnTo>
                    <a:pt x="4296" y="2959"/>
                  </a:lnTo>
                  <a:lnTo>
                    <a:pt x="4086" y="3227"/>
                  </a:lnTo>
                  <a:lnTo>
                    <a:pt x="3895" y="3513"/>
                  </a:lnTo>
                  <a:lnTo>
                    <a:pt x="3704" y="3799"/>
                  </a:lnTo>
                  <a:lnTo>
                    <a:pt x="3532" y="4086"/>
                  </a:lnTo>
                  <a:lnTo>
                    <a:pt x="3379" y="4391"/>
                  </a:lnTo>
                  <a:lnTo>
                    <a:pt x="3227" y="4716"/>
                  </a:lnTo>
                  <a:lnTo>
                    <a:pt x="3093" y="5040"/>
                  </a:lnTo>
                  <a:lnTo>
                    <a:pt x="2978" y="5365"/>
                  </a:lnTo>
                  <a:lnTo>
                    <a:pt x="2864" y="5690"/>
                  </a:lnTo>
                  <a:lnTo>
                    <a:pt x="2768" y="6033"/>
                  </a:lnTo>
                  <a:lnTo>
                    <a:pt x="2692" y="6377"/>
                  </a:lnTo>
                  <a:lnTo>
                    <a:pt x="2635" y="6740"/>
                  </a:lnTo>
                  <a:lnTo>
                    <a:pt x="2597" y="7102"/>
                  </a:lnTo>
                  <a:lnTo>
                    <a:pt x="2558" y="7427"/>
                  </a:lnTo>
                  <a:lnTo>
                    <a:pt x="2539" y="7751"/>
                  </a:lnTo>
                  <a:lnTo>
                    <a:pt x="2539" y="8095"/>
                  </a:lnTo>
                  <a:lnTo>
                    <a:pt x="2558" y="8420"/>
                  </a:lnTo>
                  <a:lnTo>
                    <a:pt x="2597" y="8744"/>
                  </a:lnTo>
                  <a:lnTo>
                    <a:pt x="2635" y="9069"/>
                  </a:lnTo>
                  <a:lnTo>
                    <a:pt x="2692" y="9393"/>
                  </a:lnTo>
                  <a:lnTo>
                    <a:pt x="2749" y="9699"/>
                  </a:lnTo>
                  <a:lnTo>
                    <a:pt x="2845" y="10023"/>
                  </a:lnTo>
                  <a:lnTo>
                    <a:pt x="2940" y="10329"/>
                  </a:lnTo>
                  <a:lnTo>
                    <a:pt x="3036" y="10634"/>
                  </a:lnTo>
                  <a:lnTo>
                    <a:pt x="3169" y="10940"/>
                  </a:lnTo>
                  <a:lnTo>
                    <a:pt x="3303" y="11226"/>
                  </a:lnTo>
                  <a:lnTo>
                    <a:pt x="3456" y="11532"/>
                  </a:lnTo>
                  <a:lnTo>
                    <a:pt x="3609" y="11818"/>
                  </a:lnTo>
                  <a:lnTo>
                    <a:pt x="3780" y="12085"/>
                  </a:lnTo>
                  <a:lnTo>
                    <a:pt x="3284" y="12524"/>
                  </a:lnTo>
                  <a:lnTo>
                    <a:pt x="2826" y="12963"/>
                  </a:lnTo>
                  <a:lnTo>
                    <a:pt x="2406" y="13460"/>
                  </a:lnTo>
                  <a:lnTo>
                    <a:pt x="2005" y="13975"/>
                  </a:lnTo>
                  <a:lnTo>
                    <a:pt x="1661" y="14510"/>
                  </a:lnTo>
                  <a:lnTo>
                    <a:pt x="1337" y="15083"/>
                  </a:lnTo>
                  <a:lnTo>
                    <a:pt x="1050" y="15655"/>
                  </a:lnTo>
                  <a:lnTo>
                    <a:pt x="821" y="16266"/>
                  </a:lnTo>
                  <a:lnTo>
                    <a:pt x="611" y="16896"/>
                  </a:lnTo>
                  <a:lnTo>
                    <a:pt x="420" y="17450"/>
                  </a:lnTo>
                  <a:lnTo>
                    <a:pt x="267" y="18004"/>
                  </a:lnTo>
                  <a:lnTo>
                    <a:pt x="153" y="18557"/>
                  </a:lnTo>
                  <a:lnTo>
                    <a:pt x="57" y="19111"/>
                  </a:lnTo>
                  <a:lnTo>
                    <a:pt x="19" y="19665"/>
                  </a:lnTo>
                  <a:lnTo>
                    <a:pt x="0" y="20237"/>
                  </a:lnTo>
                  <a:lnTo>
                    <a:pt x="38" y="20791"/>
                  </a:lnTo>
                  <a:lnTo>
                    <a:pt x="115" y="21345"/>
                  </a:lnTo>
                  <a:lnTo>
                    <a:pt x="153" y="21631"/>
                  </a:lnTo>
                  <a:lnTo>
                    <a:pt x="229" y="21937"/>
                  </a:lnTo>
                  <a:lnTo>
                    <a:pt x="306" y="22223"/>
                  </a:lnTo>
                  <a:lnTo>
                    <a:pt x="382" y="22528"/>
                  </a:lnTo>
                  <a:lnTo>
                    <a:pt x="497" y="22929"/>
                  </a:lnTo>
                  <a:lnTo>
                    <a:pt x="611" y="23311"/>
                  </a:lnTo>
                  <a:lnTo>
                    <a:pt x="764" y="23693"/>
                  </a:lnTo>
                  <a:lnTo>
                    <a:pt x="917" y="24056"/>
                  </a:lnTo>
                  <a:lnTo>
                    <a:pt x="1088" y="24399"/>
                  </a:lnTo>
                  <a:lnTo>
                    <a:pt x="1279" y="24743"/>
                  </a:lnTo>
                  <a:lnTo>
                    <a:pt x="1470" y="25068"/>
                  </a:lnTo>
                  <a:lnTo>
                    <a:pt x="1699" y="25373"/>
                  </a:lnTo>
                  <a:lnTo>
                    <a:pt x="1967" y="25698"/>
                  </a:lnTo>
                  <a:lnTo>
                    <a:pt x="2234" y="26003"/>
                  </a:lnTo>
                  <a:lnTo>
                    <a:pt x="2520" y="26309"/>
                  </a:lnTo>
                  <a:lnTo>
                    <a:pt x="2826" y="26595"/>
                  </a:lnTo>
                  <a:lnTo>
                    <a:pt x="3150" y="26862"/>
                  </a:lnTo>
                  <a:lnTo>
                    <a:pt x="3494" y="27110"/>
                  </a:lnTo>
                  <a:lnTo>
                    <a:pt x="3857" y="27339"/>
                  </a:lnTo>
                  <a:lnTo>
                    <a:pt x="4219" y="27549"/>
                  </a:lnTo>
                  <a:lnTo>
                    <a:pt x="4601" y="27760"/>
                  </a:lnTo>
                  <a:lnTo>
                    <a:pt x="4983" y="27950"/>
                  </a:lnTo>
                  <a:lnTo>
                    <a:pt x="5384" y="28122"/>
                  </a:lnTo>
                  <a:lnTo>
                    <a:pt x="5785" y="28256"/>
                  </a:lnTo>
                  <a:lnTo>
                    <a:pt x="6205" y="28390"/>
                  </a:lnTo>
                  <a:lnTo>
                    <a:pt x="6644" y="28504"/>
                  </a:lnTo>
                  <a:lnTo>
                    <a:pt x="7083" y="28600"/>
                  </a:lnTo>
                  <a:lnTo>
                    <a:pt x="7522" y="28676"/>
                  </a:lnTo>
                  <a:lnTo>
                    <a:pt x="8190" y="28810"/>
                  </a:lnTo>
                  <a:lnTo>
                    <a:pt x="8859" y="28905"/>
                  </a:lnTo>
                  <a:lnTo>
                    <a:pt x="9527" y="28962"/>
                  </a:lnTo>
                  <a:lnTo>
                    <a:pt x="10195" y="28981"/>
                  </a:lnTo>
                  <a:lnTo>
                    <a:pt x="10577" y="28981"/>
                  </a:lnTo>
                  <a:lnTo>
                    <a:pt x="10959" y="28962"/>
                  </a:lnTo>
                  <a:lnTo>
                    <a:pt x="11341" y="28924"/>
                  </a:lnTo>
                  <a:lnTo>
                    <a:pt x="11722" y="28886"/>
                  </a:lnTo>
                  <a:lnTo>
                    <a:pt x="12104" y="28829"/>
                  </a:lnTo>
                  <a:lnTo>
                    <a:pt x="12467" y="28752"/>
                  </a:lnTo>
                  <a:lnTo>
                    <a:pt x="12830" y="28676"/>
                  </a:lnTo>
                  <a:lnTo>
                    <a:pt x="13192" y="28580"/>
                  </a:lnTo>
                  <a:lnTo>
                    <a:pt x="13555" y="28466"/>
                  </a:lnTo>
                  <a:lnTo>
                    <a:pt x="13899" y="28351"/>
                  </a:lnTo>
                  <a:lnTo>
                    <a:pt x="14223" y="28218"/>
                  </a:lnTo>
                  <a:lnTo>
                    <a:pt x="14567" y="28065"/>
                  </a:lnTo>
                  <a:lnTo>
                    <a:pt x="14892" y="27912"/>
                  </a:lnTo>
                  <a:lnTo>
                    <a:pt x="15197" y="27740"/>
                  </a:lnTo>
                  <a:lnTo>
                    <a:pt x="15503" y="27549"/>
                  </a:lnTo>
                  <a:lnTo>
                    <a:pt x="15789" y="27359"/>
                  </a:lnTo>
                  <a:lnTo>
                    <a:pt x="16171" y="27091"/>
                  </a:lnTo>
                  <a:lnTo>
                    <a:pt x="16514" y="26805"/>
                  </a:lnTo>
                  <a:lnTo>
                    <a:pt x="16858" y="26480"/>
                  </a:lnTo>
                  <a:lnTo>
                    <a:pt x="17183" y="26156"/>
                  </a:lnTo>
                  <a:lnTo>
                    <a:pt x="17488" y="25812"/>
                  </a:lnTo>
                  <a:lnTo>
                    <a:pt x="17774" y="25430"/>
                  </a:lnTo>
                  <a:lnTo>
                    <a:pt x="18042" y="25048"/>
                  </a:lnTo>
                  <a:lnTo>
                    <a:pt x="18309" y="24648"/>
                  </a:lnTo>
                  <a:lnTo>
                    <a:pt x="18557" y="24323"/>
                  </a:lnTo>
                  <a:lnTo>
                    <a:pt x="18786" y="23979"/>
                  </a:lnTo>
                  <a:lnTo>
                    <a:pt x="18996" y="23636"/>
                  </a:lnTo>
                  <a:lnTo>
                    <a:pt x="19206" y="23292"/>
                  </a:lnTo>
                  <a:lnTo>
                    <a:pt x="19378" y="22929"/>
                  </a:lnTo>
                  <a:lnTo>
                    <a:pt x="19531" y="22547"/>
                  </a:lnTo>
                  <a:lnTo>
                    <a:pt x="19665" y="22166"/>
                  </a:lnTo>
                  <a:lnTo>
                    <a:pt x="19779" y="21765"/>
                  </a:lnTo>
                  <a:lnTo>
                    <a:pt x="19875" y="21383"/>
                  </a:lnTo>
                  <a:lnTo>
                    <a:pt x="19951" y="20982"/>
                  </a:lnTo>
                  <a:lnTo>
                    <a:pt x="19989" y="20562"/>
                  </a:lnTo>
                  <a:lnTo>
                    <a:pt x="20027" y="20142"/>
                  </a:lnTo>
                  <a:lnTo>
                    <a:pt x="20027" y="19722"/>
                  </a:lnTo>
                  <a:lnTo>
                    <a:pt x="20027" y="19302"/>
                  </a:lnTo>
                  <a:lnTo>
                    <a:pt x="19989" y="18863"/>
                  </a:lnTo>
                  <a:lnTo>
                    <a:pt x="19932" y="18443"/>
                  </a:lnTo>
                  <a:lnTo>
                    <a:pt x="19855" y="18004"/>
                  </a:lnTo>
                  <a:lnTo>
                    <a:pt x="19760" y="17565"/>
                  </a:lnTo>
                  <a:lnTo>
                    <a:pt x="19626" y="17145"/>
                  </a:lnTo>
                  <a:lnTo>
                    <a:pt x="19493" y="16725"/>
                  </a:lnTo>
                  <a:lnTo>
                    <a:pt x="19340" y="16305"/>
                  </a:lnTo>
                  <a:lnTo>
                    <a:pt x="19149" y="15904"/>
                  </a:lnTo>
                  <a:lnTo>
                    <a:pt x="18958" y="15484"/>
                  </a:lnTo>
                  <a:lnTo>
                    <a:pt x="18748" y="15102"/>
                  </a:lnTo>
                  <a:lnTo>
                    <a:pt x="18519" y="14701"/>
                  </a:lnTo>
                  <a:lnTo>
                    <a:pt x="18271" y="14338"/>
                  </a:lnTo>
                  <a:lnTo>
                    <a:pt x="18004" y="13956"/>
                  </a:lnTo>
                  <a:lnTo>
                    <a:pt x="17736" y="13613"/>
                  </a:lnTo>
                  <a:lnTo>
                    <a:pt x="17431" y="13269"/>
                  </a:lnTo>
                  <a:lnTo>
                    <a:pt x="17125" y="12925"/>
                  </a:lnTo>
                  <a:lnTo>
                    <a:pt x="16801" y="12620"/>
                  </a:lnTo>
                  <a:lnTo>
                    <a:pt x="16476" y="12314"/>
                  </a:lnTo>
                  <a:lnTo>
                    <a:pt x="16686" y="11990"/>
                  </a:lnTo>
                  <a:lnTo>
                    <a:pt x="16877" y="11665"/>
                  </a:lnTo>
                  <a:lnTo>
                    <a:pt x="17068" y="11341"/>
                  </a:lnTo>
                  <a:lnTo>
                    <a:pt x="17240" y="10997"/>
                  </a:lnTo>
                  <a:lnTo>
                    <a:pt x="17393" y="10653"/>
                  </a:lnTo>
                  <a:lnTo>
                    <a:pt x="17526" y="10310"/>
                  </a:lnTo>
                  <a:lnTo>
                    <a:pt x="17641" y="9966"/>
                  </a:lnTo>
                  <a:lnTo>
                    <a:pt x="17736" y="9603"/>
                  </a:lnTo>
                  <a:lnTo>
                    <a:pt x="17832" y="9241"/>
                  </a:lnTo>
                  <a:lnTo>
                    <a:pt x="17889" y="8878"/>
                  </a:lnTo>
                  <a:lnTo>
                    <a:pt x="17946" y="8515"/>
                  </a:lnTo>
                  <a:lnTo>
                    <a:pt x="17984" y="8152"/>
                  </a:lnTo>
                  <a:lnTo>
                    <a:pt x="18004" y="7790"/>
                  </a:lnTo>
                  <a:lnTo>
                    <a:pt x="18004" y="7408"/>
                  </a:lnTo>
                  <a:lnTo>
                    <a:pt x="17984" y="7045"/>
                  </a:lnTo>
                  <a:lnTo>
                    <a:pt x="17946" y="6663"/>
                  </a:lnTo>
                  <a:lnTo>
                    <a:pt x="17908" y="6300"/>
                  </a:lnTo>
                  <a:lnTo>
                    <a:pt x="17832" y="5938"/>
                  </a:lnTo>
                  <a:lnTo>
                    <a:pt x="17736" y="5575"/>
                  </a:lnTo>
                  <a:lnTo>
                    <a:pt x="17641" y="5231"/>
                  </a:lnTo>
                  <a:lnTo>
                    <a:pt x="17526" y="4888"/>
                  </a:lnTo>
                  <a:lnTo>
                    <a:pt x="17393" y="4563"/>
                  </a:lnTo>
                  <a:lnTo>
                    <a:pt x="17240" y="4239"/>
                  </a:lnTo>
                  <a:lnTo>
                    <a:pt x="17068" y="3914"/>
                  </a:lnTo>
                  <a:lnTo>
                    <a:pt x="16896" y="3609"/>
                  </a:lnTo>
                  <a:lnTo>
                    <a:pt x="16705" y="3322"/>
                  </a:lnTo>
                  <a:lnTo>
                    <a:pt x="16495" y="3036"/>
                  </a:lnTo>
                  <a:lnTo>
                    <a:pt x="16285" y="2749"/>
                  </a:lnTo>
                  <a:lnTo>
                    <a:pt x="16056" y="2482"/>
                  </a:lnTo>
                  <a:lnTo>
                    <a:pt x="15808" y="2234"/>
                  </a:lnTo>
                  <a:lnTo>
                    <a:pt x="15560" y="1986"/>
                  </a:lnTo>
                  <a:lnTo>
                    <a:pt x="15293" y="1757"/>
                  </a:lnTo>
                  <a:lnTo>
                    <a:pt x="15025" y="1547"/>
                  </a:lnTo>
                  <a:lnTo>
                    <a:pt x="14739" y="1337"/>
                  </a:lnTo>
                  <a:lnTo>
                    <a:pt x="14453" y="1146"/>
                  </a:lnTo>
                  <a:lnTo>
                    <a:pt x="14147" y="974"/>
                  </a:lnTo>
                  <a:lnTo>
                    <a:pt x="13842" y="802"/>
                  </a:lnTo>
                  <a:lnTo>
                    <a:pt x="13517" y="649"/>
                  </a:lnTo>
                  <a:lnTo>
                    <a:pt x="13192" y="516"/>
                  </a:lnTo>
                  <a:lnTo>
                    <a:pt x="12849" y="401"/>
                  </a:lnTo>
                  <a:lnTo>
                    <a:pt x="12524" y="287"/>
                  </a:lnTo>
                  <a:lnTo>
                    <a:pt x="12181" y="210"/>
                  </a:lnTo>
                  <a:lnTo>
                    <a:pt x="11818" y="134"/>
                  </a:lnTo>
                  <a:lnTo>
                    <a:pt x="11455" y="77"/>
                  </a:lnTo>
                  <a:lnTo>
                    <a:pt x="11112" y="38"/>
                  </a:lnTo>
                  <a:lnTo>
                    <a:pt x="10730" y="19"/>
                  </a:lnTo>
                  <a:lnTo>
                    <a:pt x="103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316050" y="2059925"/>
              <a:ext cx="421950" cy="645800"/>
            </a:xfrm>
            <a:custGeom>
              <a:avLst/>
              <a:gdLst/>
              <a:ahLst/>
              <a:cxnLst/>
              <a:rect l="l" t="t" r="r" b="b"/>
              <a:pathLst>
                <a:path w="16878" h="25832" extrusionOk="0">
                  <a:moveTo>
                    <a:pt x="9088" y="2750"/>
                  </a:moveTo>
                  <a:lnTo>
                    <a:pt x="9279" y="2788"/>
                  </a:lnTo>
                  <a:lnTo>
                    <a:pt x="9585" y="2846"/>
                  </a:lnTo>
                  <a:lnTo>
                    <a:pt x="9871" y="2922"/>
                  </a:lnTo>
                  <a:lnTo>
                    <a:pt x="10081" y="2998"/>
                  </a:lnTo>
                  <a:lnTo>
                    <a:pt x="10291" y="3094"/>
                  </a:lnTo>
                  <a:lnTo>
                    <a:pt x="10501" y="3208"/>
                  </a:lnTo>
                  <a:lnTo>
                    <a:pt x="10692" y="3342"/>
                  </a:lnTo>
                  <a:lnTo>
                    <a:pt x="10883" y="3495"/>
                  </a:lnTo>
                  <a:lnTo>
                    <a:pt x="11074" y="3647"/>
                  </a:lnTo>
                  <a:lnTo>
                    <a:pt x="11246" y="3819"/>
                  </a:lnTo>
                  <a:lnTo>
                    <a:pt x="11398" y="3991"/>
                  </a:lnTo>
                  <a:lnTo>
                    <a:pt x="11551" y="4182"/>
                  </a:lnTo>
                  <a:lnTo>
                    <a:pt x="11666" y="4392"/>
                  </a:lnTo>
                  <a:lnTo>
                    <a:pt x="11780" y="4602"/>
                  </a:lnTo>
                  <a:lnTo>
                    <a:pt x="11876" y="4812"/>
                  </a:lnTo>
                  <a:lnTo>
                    <a:pt x="11933" y="5022"/>
                  </a:lnTo>
                  <a:lnTo>
                    <a:pt x="11971" y="5251"/>
                  </a:lnTo>
                  <a:lnTo>
                    <a:pt x="11990" y="5480"/>
                  </a:lnTo>
                  <a:lnTo>
                    <a:pt x="11971" y="5709"/>
                  </a:lnTo>
                  <a:lnTo>
                    <a:pt x="11933" y="5938"/>
                  </a:lnTo>
                  <a:lnTo>
                    <a:pt x="11857" y="6167"/>
                  </a:lnTo>
                  <a:lnTo>
                    <a:pt x="11761" y="6397"/>
                  </a:lnTo>
                  <a:lnTo>
                    <a:pt x="11628" y="6626"/>
                  </a:lnTo>
                  <a:lnTo>
                    <a:pt x="11418" y="6874"/>
                  </a:lnTo>
                  <a:lnTo>
                    <a:pt x="11208" y="7122"/>
                  </a:lnTo>
                  <a:lnTo>
                    <a:pt x="10959" y="7351"/>
                  </a:lnTo>
                  <a:lnTo>
                    <a:pt x="10692" y="7561"/>
                  </a:lnTo>
                  <a:lnTo>
                    <a:pt x="10520" y="7695"/>
                  </a:lnTo>
                  <a:lnTo>
                    <a:pt x="10310" y="7809"/>
                  </a:lnTo>
                  <a:lnTo>
                    <a:pt x="10119" y="7924"/>
                  </a:lnTo>
                  <a:lnTo>
                    <a:pt x="9909" y="8019"/>
                  </a:lnTo>
                  <a:lnTo>
                    <a:pt x="9699" y="8096"/>
                  </a:lnTo>
                  <a:lnTo>
                    <a:pt x="9489" y="8172"/>
                  </a:lnTo>
                  <a:lnTo>
                    <a:pt x="9279" y="8229"/>
                  </a:lnTo>
                  <a:lnTo>
                    <a:pt x="9069" y="8287"/>
                  </a:lnTo>
                  <a:lnTo>
                    <a:pt x="8821" y="8325"/>
                  </a:lnTo>
                  <a:lnTo>
                    <a:pt x="8363" y="8325"/>
                  </a:lnTo>
                  <a:lnTo>
                    <a:pt x="8134" y="8306"/>
                  </a:lnTo>
                  <a:lnTo>
                    <a:pt x="7905" y="8268"/>
                  </a:lnTo>
                  <a:lnTo>
                    <a:pt x="7695" y="8210"/>
                  </a:lnTo>
                  <a:lnTo>
                    <a:pt x="7466" y="8115"/>
                  </a:lnTo>
                  <a:lnTo>
                    <a:pt x="7256" y="8019"/>
                  </a:lnTo>
                  <a:lnTo>
                    <a:pt x="7046" y="7886"/>
                  </a:lnTo>
                  <a:lnTo>
                    <a:pt x="6855" y="7752"/>
                  </a:lnTo>
                  <a:lnTo>
                    <a:pt x="6664" y="7580"/>
                  </a:lnTo>
                  <a:lnTo>
                    <a:pt x="6511" y="7428"/>
                  </a:lnTo>
                  <a:lnTo>
                    <a:pt x="6377" y="7256"/>
                  </a:lnTo>
                  <a:lnTo>
                    <a:pt x="6244" y="7065"/>
                  </a:lnTo>
                  <a:lnTo>
                    <a:pt x="6148" y="6893"/>
                  </a:lnTo>
                  <a:lnTo>
                    <a:pt x="6053" y="6702"/>
                  </a:lnTo>
                  <a:lnTo>
                    <a:pt x="5976" y="6492"/>
                  </a:lnTo>
                  <a:lnTo>
                    <a:pt x="5900" y="6282"/>
                  </a:lnTo>
                  <a:lnTo>
                    <a:pt x="5862" y="6091"/>
                  </a:lnTo>
                  <a:lnTo>
                    <a:pt x="5824" y="5862"/>
                  </a:lnTo>
                  <a:lnTo>
                    <a:pt x="5805" y="5652"/>
                  </a:lnTo>
                  <a:lnTo>
                    <a:pt x="5805" y="5442"/>
                  </a:lnTo>
                  <a:lnTo>
                    <a:pt x="5824" y="5232"/>
                  </a:lnTo>
                  <a:lnTo>
                    <a:pt x="5843" y="5003"/>
                  </a:lnTo>
                  <a:lnTo>
                    <a:pt x="5881" y="4793"/>
                  </a:lnTo>
                  <a:lnTo>
                    <a:pt x="5957" y="4583"/>
                  </a:lnTo>
                  <a:lnTo>
                    <a:pt x="6015" y="4373"/>
                  </a:lnTo>
                  <a:lnTo>
                    <a:pt x="6110" y="4163"/>
                  </a:lnTo>
                  <a:lnTo>
                    <a:pt x="6301" y="3972"/>
                  </a:lnTo>
                  <a:lnTo>
                    <a:pt x="6492" y="3781"/>
                  </a:lnTo>
                  <a:lnTo>
                    <a:pt x="6797" y="3533"/>
                  </a:lnTo>
                  <a:lnTo>
                    <a:pt x="7103" y="3304"/>
                  </a:lnTo>
                  <a:lnTo>
                    <a:pt x="7447" y="3113"/>
                  </a:lnTo>
                  <a:lnTo>
                    <a:pt x="7790" y="2960"/>
                  </a:lnTo>
                  <a:lnTo>
                    <a:pt x="8153" y="2846"/>
                  </a:lnTo>
                  <a:lnTo>
                    <a:pt x="8325" y="2807"/>
                  </a:lnTo>
                  <a:lnTo>
                    <a:pt x="8516" y="2769"/>
                  </a:lnTo>
                  <a:lnTo>
                    <a:pt x="8707" y="2750"/>
                  </a:lnTo>
                  <a:close/>
                  <a:moveTo>
                    <a:pt x="7523" y="14071"/>
                  </a:moveTo>
                  <a:lnTo>
                    <a:pt x="7924" y="14090"/>
                  </a:lnTo>
                  <a:lnTo>
                    <a:pt x="8344" y="14148"/>
                  </a:lnTo>
                  <a:lnTo>
                    <a:pt x="8687" y="14224"/>
                  </a:lnTo>
                  <a:lnTo>
                    <a:pt x="9031" y="14320"/>
                  </a:lnTo>
                  <a:lnTo>
                    <a:pt x="9318" y="14434"/>
                  </a:lnTo>
                  <a:lnTo>
                    <a:pt x="9585" y="14549"/>
                  </a:lnTo>
                  <a:lnTo>
                    <a:pt x="9852" y="14701"/>
                  </a:lnTo>
                  <a:lnTo>
                    <a:pt x="10100" y="14854"/>
                  </a:lnTo>
                  <a:lnTo>
                    <a:pt x="10329" y="15026"/>
                  </a:lnTo>
                  <a:lnTo>
                    <a:pt x="10558" y="15217"/>
                  </a:lnTo>
                  <a:lnTo>
                    <a:pt x="10788" y="15408"/>
                  </a:lnTo>
                  <a:lnTo>
                    <a:pt x="10978" y="15637"/>
                  </a:lnTo>
                  <a:lnTo>
                    <a:pt x="11227" y="15904"/>
                  </a:lnTo>
                  <a:lnTo>
                    <a:pt x="11437" y="16210"/>
                  </a:lnTo>
                  <a:lnTo>
                    <a:pt x="11628" y="16515"/>
                  </a:lnTo>
                  <a:lnTo>
                    <a:pt x="11799" y="16840"/>
                  </a:lnTo>
                  <a:lnTo>
                    <a:pt x="11933" y="17164"/>
                  </a:lnTo>
                  <a:lnTo>
                    <a:pt x="12048" y="17508"/>
                  </a:lnTo>
                  <a:lnTo>
                    <a:pt x="12124" y="17852"/>
                  </a:lnTo>
                  <a:lnTo>
                    <a:pt x="12181" y="18195"/>
                  </a:lnTo>
                  <a:lnTo>
                    <a:pt x="12200" y="18558"/>
                  </a:lnTo>
                  <a:lnTo>
                    <a:pt x="12181" y="18902"/>
                  </a:lnTo>
                  <a:lnTo>
                    <a:pt x="12124" y="19264"/>
                  </a:lnTo>
                  <a:lnTo>
                    <a:pt x="12048" y="19608"/>
                  </a:lnTo>
                  <a:lnTo>
                    <a:pt x="11914" y="19952"/>
                  </a:lnTo>
                  <a:lnTo>
                    <a:pt x="11742" y="20295"/>
                  </a:lnTo>
                  <a:lnTo>
                    <a:pt x="11551" y="20620"/>
                  </a:lnTo>
                  <a:lnTo>
                    <a:pt x="11284" y="20944"/>
                  </a:lnTo>
                  <a:lnTo>
                    <a:pt x="11150" y="21097"/>
                  </a:lnTo>
                  <a:lnTo>
                    <a:pt x="10959" y="21269"/>
                  </a:lnTo>
                  <a:lnTo>
                    <a:pt x="10768" y="21422"/>
                  </a:lnTo>
                  <a:lnTo>
                    <a:pt x="10578" y="21574"/>
                  </a:lnTo>
                  <a:lnTo>
                    <a:pt x="10368" y="21689"/>
                  </a:lnTo>
                  <a:lnTo>
                    <a:pt x="10158" y="21804"/>
                  </a:lnTo>
                  <a:lnTo>
                    <a:pt x="9928" y="21899"/>
                  </a:lnTo>
                  <a:lnTo>
                    <a:pt x="9699" y="21994"/>
                  </a:lnTo>
                  <a:lnTo>
                    <a:pt x="9470" y="22052"/>
                  </a:lnTo>
                  <a:lnTo>
                    <a:pt x="9184" y="22128"/>
                  </a:lnTo>
                  <a:lnTo>
                    <a:pt x="8897" y="22185"/>
                  </a:lnTo>
                  <a:lnTo>
                    <a:pt x="8630" y="22224"/>
                  </a:lnTo>
                  <a:lnTo>
                    <a:pt x="8344" y="22243"/>
                  </a:lnTo>
                  <a:lnTo>
                    <a:pt x="7771" y="22243"/>
                  </a:lnTo>
                  <a:lnTo>
                    <a:pt x="7485" y="22224"/>
                  </a:lnTo>
                  <a:lnTo>
                    <a:pt x="7198" y="22204"/>
                  </a:lnTo>
                  <a:lnTo>
                    <a:pt x="6912" y="22166"/>
                  </a:lnTo>
                  <a:lnTo>
                    <a:pt x="6606" y="22109"/>
                  </a:lnTo>
                  <a:lnTo>
                    <a:pt x="6244" y="22033"/>
                  </a:lnTo>
                  <a:lnTo>
                    <a:pt x="5881" y="21918"/>
                  </a:lnTo>
                  <a:lnTo>
                    <a:pt x="5556" y="21765"/>
                  </a:lnTo>
                  <a:lnTo>
                    <a:pt x="5232" y="21594"/>
                  </a:lnTo>
                  <a:lnTo>
                    <a:pt x="4926" y="21403"/>
                  </a:lnTo>
                  <a:lnTo>
                    <a:pt x="4659" y="21154"/>
                  </a:lnTo>
                  <a:lnTo>
                    <a:pt x="4411" y="20906"/>
                  </a:lnTo>
                  <a:lnTo>
                    <a:pt x="4182" y="20620"/>
                  </a:lnTo>
                  <a:lnTo>
                    <a:pt x="3991" y="20295"/>
                  </a:lnTo>
                  <a:lnTo>
                    <a:pt x="3819" y="19952"/>
                  </a:lnTo>
                  <a:lnTo>
                    <a:pt x="3685" y="19589"/>
                  </a:lnTo>
                  <a:lnTo>
                    <a:pt x="3590" y="19207"/>
                  </a:lnTo>
                  <a:lnTo>
                    <a:pt x="3552" y="18959"/>
                  </a:lnTo>
                  <a:lnTo>
                    <a:pt x="3514" y="18711"/>
                  </a:lnTo>
                  <a:lnTo>
                    <a:pt x="3495" y="18482"/>
                  </a:lnTo>
                  <a:lnTo>
                    <a:pt x="3495" y="18233"/>
                  </a:lnTo>
                  <a:lnTo>
                    <a:pt x="3495" y="17985"/>
                  </a:lnTo>
                  <a:lnTo>
                    <a:pt x="3514" y="17737"/>
                  </a:lnTo>
                  <a:lnTo>
                    <a:pt x="3571" y="17260"/>
                  </a:lnTo>
                  <a:lnTo>
                    <a:pt x="3685" y="16782"/>
                  </a:lnTo>
                  <a:lnTo>
                    <a:pt x="3838" y="16305"/>
                  </a:lnTo>
                  <a:lnTo>
                    <a:pt x="4029" y="15847"/>
                  </a:lnTo>
                  <a:lnTo>
                    <a:pt x="4258" y="15427"/>
                  </a:lnTo>
                  <a:lnTo>
                    <a:pt x="4564" y="15160"/>
                  </a:lnTo>
                  <a:lnTo>
                    <a:pt x="4869" y="14911"/>
                  </a:lnTo>
                  <a:lnTo>
                    <a:pt x="5079" y="14778"/>
                  </a:lnTo>
                  <a:lnTo>
                    <a:pt x="5289" y="14644"/>
                  </a:lnTo>
                  <a:lnTo>
                    <a:pt x="5518" y="14530"/>
                  </a:lnTo>
                  <a:lnTo>
                    <a:pt x="5747" y="14415"/>
                  </a:lnTo>
                  <a:lnTo>
                    <a:pt x="5996" y="14339"/>
                  </a:lnTo>
                  <a:lnTo>
                    <a:pt x="6225" y="14243"/>
                  </a:lnTo>
                  <a:lnTo>
                    <a:pt x="6473" y="14186"/>
                  </a:lnTo>
                  <a:lnTo>
                    <a:pt x="6740" y="14129"/>
                  </a:lnTo>
                  <a:lnTo>
                    <a:pt x="7122" y="14090"/>
                  </a:lnTo>
                  <a:lnTo>
                    <a:pt x="7523" y="14071"/>
                  </a:lnTo>
                  <a:close/>
                  <a:moveTo>
                    <a:pt x="8516" y="1"/>
                  </a:moveTo>
                  <a:lnTo>
                    <a:pt x="8000" y="58"/>
                  </a:lnTo>
                  <a:lnTo>
                    <a:pt x="7485" y="154"/>
                  </a:lnTo>
                  <a:lnTo>
                    <a:pt x="7007" y="287"/>
                  </a:lnTo>
                  <a:lnTo>
                    <a:pt x="6530" y="459"/>
                  </a:lnTo>
                  <a:lnTo>
                    <a:pt x="6186" y="612"/>
                  </a:lnTo>
                  <a:lnTo>
                    <a:pt x="5843" y="784"/>
                  </a:lnTo>
                  <a:lnTo>
                    <a:pt x="5518" y="975"/>
                  </a:lnTo>
                  <a:lnTo>
                    <a:pt x="5213" y="1185"/>
                  </a:lnTo>
                  <a:lnTo>
                    <a:pt x="4946" y="1375"/>
                  </a:lnTo>
                  <a:lnTo>
                    <a:pt x="4697" y="1585"/>
                  </a:lnTo>
                  <a:lnTo>
                    <a:pt x="4449" y="1815"/>
                  </a:lnTo>
                  <a:lnTo>
                    <a:pt x="4220" y="2044"/>
                  </a:lnTo>
                  <a:lnTo>
                    <a:pt x="3991" y="2292"/>
                  </a:lnTo>
                  <a:lnTo>
                    <a:pt x="3800" y="2559"/>
                  </a:lnTo>
                  <a:lnTo>
                    <a:pt x="3609" y="2826"/>
                  </a:lnTo>
                  <a:lnTo>
                    <a:pt x="3418" y="3113"/>
                  </a:lnTo>
                  <a:lnTo>
                    <a:pt x="3265" y="3399"/>
                  </a:lnTo>
                  <a:lnTo>
                    <a:pt x="3113" y="3705"/>
                  </a:lnTo>
                  <a:lnTo>
                    <a:pt x="2979" y="4010"/>
                  </a:lnTo>
                  <a:lnTo>
                    <a:pt x="2865" y="4335"/>
                  </a:lnTo>
                  <a:lnTo>
                    <a:pt x="2769" y="4659"/>
                  </a:lnTo>
                  <a:lnTo>
                    <a:pt x="2674" y="4984"/>
                  </a:lnTo>
                  <a:lnTo>
                    <a:pt x="2616" y="5327"/>
                  </a:lnTo>
                  <a:lnTo>
                    <a:pt x="2559" y="5671"/>
                  </a:lnTo>
                  <a:lnTo>
                    <a:pt x="2540" y="6053"/>
                  </a:lnTo>
                  <a:lnTo>
                    <a:pt x="2540" y="6416"/>
                  </a:lnTo>
                  <a:lnTo>
                    <a:pt x="2559" y="6797"/>
                  </a:lnTo>
                  <a:lnTo>
                    <a:pt x="2597" y="7160"/>
                  </a:lnTo>
                  <a:lnTo>
                    <a:pt x="2655" y="7504"/>
                  </a:lnTo>
                  <a:lnTo>
                    <a:pt x="2731" y="7848"/>
                  </a:lnTo>
                  <a:lnTo>
                    <a:pt x="2826" y="8191"/>
                  </a:lnTo>
                  <a:lnTo>
                    <a:pt x="2941" y="8535"/>
                  </a:lnTo>
                  <a:lnTo>
                    <a:pt x="3075" y="8859"/>
                  </a:lnTo>
                  <a:lnTo>
                    <a:pt x="3246" y="9165"/>
                  </a:lnTo>
                  <a:lnTo>
                    <a:pt x="3418" y="9489"/>
                  </a:lnTo>
                  <a:lnTo>
                    <a:pt x="3609" y="9776"/>
                  </a:lnTo>
                  <a:lnTo>
                    <a:pt x="3800" y="10062"/>
                  </a:lnTo>
                  <a:lnTo>
                    <a:pt x="4029" y="10349"/>
                  </a:lnTo>
                  <a:lnTo>
                    <a:pt x="4258" y="10597"/>
                  </a:lnTo>
                  <a:lnTo>
                    <a:pt x="4506" y="10864"/>
                  </a:lnTo>
                  <a:lnTo>
                    <a:pt x="4239" y="11017"/>
                  </a:lnTo>
                  <a:lnTo>
                    <a:pt x="3972" y="11169"/>
                  </a:lnTo>
                  <a:lnTo>
                    <a:pt x="3705" y="11341"/>
                  </a:lnTo>
                  <a:lnTo>
                    <a:pt x="3437" y="11532"/>
                  </a:lnTo>
                  <a:lnTo>
                    <a:pt x="3189" y="11723"/>
                  </a:lnTo>
                  <a:lnTo>
                    <a:pt x="2941" y="11933"/>
                  </a:lnTo>
                  <a:lnTo>
                    <a:pt x="2712" y="12143"/>
                  </a:lnTo>
                  <a:lnTo>
                    <a:pt x="2483" y="12372"/>
                  </a:lnTo>
                  <a:lnTo>
                    <a:pt x="2196" y="12678"/>
                  </a:lnTo>
                  <a:lnTo>
                    <a:pt x="1929" y="12983"/>
                  </a:lnTo>
                  <a:lnTo>
                    <a:pt x="1700" y="13327"/>
                  </a:lnTo>
                  <a:lnTo>
                    <a:pt x="1452" y="13670"/>
                  </a:lnTo>
                  <a:lnTo>
                    <a:pt x="1242" y="14033"/>
                  </a:lnTo>
                  <a:lnTo>
                    <a:pt x="1051" y="14415"/>
                  </a:lnTo>
                  <a:lnTo>
                    <a:pt x="879" y="14797"/>
                  </a:lnTo>
                  <a:lnTo>
                    <a:pt x="707" y="15217"/>
                  </a:lnTo>
                  <a:lnTo>
                    <a:pt x="688" y="15274"/>
                  </a:lnTo>
                  <a:lnTo>
                    <a:pt x="516" y="15828"/>
                  </a:lnTo>
                  <a:lnTo>
                    <a:pt x="364" y="16267"/>
                  </a:lnTo>
                  <a:lnTo>
                    <a:pt x="230" y="16725"/>
                  </a:lnTo>
                  <a:lnTo>
                    <a:pt x="115" y="17183"/>
                  </a:lnTo>
                  <a:lnTo>
                    <a:pt x="58" y="17642"/>
                  </a:lnTo>
                  <a:lnTo>
                    <a:pt x="1" y="18100"/>
                  </a:lnTo>
                  <a:lnTo>
                    <a:pt x="1" y="18577"/>
                  </a:lnTo>
                  <a:lnTo>
                    <a:pt x="20" y="19035"/>
                  </a:lnTo>
                  <a:lnTo>
                    <a:pt x="77" y="19513"/>
                  </a:lnTo>
                  <a:lnTo>
                    <a:pt x="173" y="20028"/>
                  </a:lnTo>
                  <a:lnTo>
                    <a:pt x="325" y="20524"/>
                  </a:lnTo>
                  <a:lnTo>
                    <a:pt x="459" y="21040"/>
                  </a:lnTo>
                  <a:lnTo>
                    <a:pt x="631" y="21555"/>
                  </a:lnTo>
                  <a:lnTo>
                    <a:pt x="745" y="21804"/>
                  </a:lnTo>
                  <a:lnTo>
                    <a:pt x="860" y="22033"/>
                  </a:lnTo>
                  <a:lnTo>
                    <a:pt x="994" y="22262"/>
                  </a:lnTo>
                  <a:lnTo>
                    <a:pt x="1127" y="22491"/>
                  </a:lnTo>
                  <a:lnTo>
                    <a:pt x="1375" y="22854"/>
                  </a:lnTo>
                  <a:lnTo>
                    <a:pt x="1566" y="23102"/>
                  </a:lnTo>
                  <a:lnTo>
                    <a:pt x="1776" y="23331"/>
                  </a:lnTo>
                  <a:lnTo>
                    <a:pt x="1986" y="23541"/>
                  </a:lnTo>
                  <a:lnTo>
                    <a:pt x="2215" y="23751"/>
                  </a:lnTo>
                  <a:lnTo>
                    <a:pt x="2445" y="23961"/>
                  </a:lnTo>
                  <a:lnTo>
                    <a:pt x="2693" y="24152"/>
                  </a:lnTo>
                  <a:lnTo>
                    <a:pt x="2941" y="24324"/>
                  </a:lnTo>
                  <a:lnTo>
                    <a:pt x="3208" y="24495"/>
                  </a:lnTo>
                  <a:lnTo>
                    <a:pt x="3475" y="24648"/>
                  </a:lnTo>
                  <a:lnTo>
                    <a:pt x="3762" y="24801"/>
                  </a:lnTo>
                  <a:lnTo>
                    <a:pt x="4067" y="24935"/>
                  </a:lnTo>
                  <a:lnTo>
                    <a:pt x="4354" y="25068"/>
                  </a:lnTo>
                  <a:lnTo>
                    <a:pt x="4659" y="25183"/>
                  </a:lnTo>
                  <a:lnTo>
                    <a:pt x="4965" y="25278"/>
                  </a:lnTo>
                  <a:lnTo>
                    <a:pt x="5289" y="25355"/>
                  </a:lnTo>
                  <a:lnTo>
                    <a:pt x="5595" y="25431"/>
                  </a:lnTo>
                  <a:lnTo>
                    <a:pt x="5900" y="25507"/>
                  </a:lnTo>
                  <a:lnTo>
                    <a:pt x="6225" y="25545"/>
                  </a:lnTo>
                  <a:lnTo>
                    <a:pt x="6855" y="25679"/>
                  </a:lnTo>
                  <a:lnTo>
                    <a:pt x="7504" y="25775"/>
                  </a:lnTo>
                  <a:lnTo>
                    <a:pt x="8077" y="25813"/>
                  </a:lnTo>
                  <a:lnTo>
                    <a:pt x="8649" y="25832"/>
                  </a:lnTo>
                  <a:lnTo>
                    <a:pt x="9241" y="25813"/>
                  </a:lnTo>
                  <a:lnTo>
                    <a:pt x="9814" y="25755"/>
                  </a:lnTo>
                  <a:lnTo>
                    <a:pt x="10291" y="25679"/>
                  </a:lnTo>
                  <a:lnTo>
                    <a:pt x="10749" y="25584"/>
                  </a:lnTo>
                  <a:lnTo>
                    <a:pt x="11208" y="25469"/>
                  </a:lnTo>
                  <a:lnTo>
                    <a:pt x="11647" y="25335"/>
                  </a:lnTo>
                  <a:lnTo>
                    <a:pt x="12086" y="25164"/>
                  </a:lnTo>
                  <a:lnTo>
                    <a:pt x="12506" y="24954"/>
                  </a:lnTo>
                  <a:lnTo>
                    <a:pt x="12926" y="24744"/>
                  </a:lnTo>
                  <a:lnTo>
                    <a:pt x="13327" y="24495"/>
                  </a:lnTo>
                  <a:lnTo>
                    <a:pt x="13575" y="24305"/>
                  </a:lnTo>
                  <a:lnTo>
                    <a:pt x="13823" y="24095"/>
                  </a:lnTo>
                  <a:lnTo>
                    <a:pt x="14071" y="23885"/>
                  </a:lnTo>
                  <a:lnTo>
                    <a:pt x="14300" y="23655"/>
                  </a:lnTo>
                  <a:lnTo>
                    <a:pt x="14510" y="23426"/>
                  </a:lnTo>
                  <a:lnTo>
                    <a:pt x="14720" y="23197"/>
                  </a:lnTo>
                  <a:lnTo>
                    <a:pt x="14911" y="22949"/>
                  </a:lnTo>
                  <a:lnTo>
                    <a:pt x="15102" y="22682"/>
                  </a:lnTo>
                  <a:lnTo>
                    <a:pt x="15274" y="22414"/>
                  </a:lnTo>
                  <a:lnTo>
                    <a:pt x="15427" y="22147"/>
                  </a:lnTo>
                  <a:lnTo>
                    <a:pt x="15560" y="21994"/>
                  </a:lnTo>
                  <a:lnTo>
                    <a:pt x="15751" y="21746"/>
                  </a:lnTo>
                  <a:lnTo>
                    <a:pt x="15923" y="21498"/>
                  </a:lnTo>
                  <a:lnTo>
                    <a:pt x="16076" y="21250"/>
                  </a:lnTo>
                  <a:lnTo>
                    <a:pt x="16210" y="20983"/>
                  </a:lnTo>
                  <a:lnTo>
                    <a:pt x="16343" y="20715"/>
                  </a:lnTo>
                  <a:lnTo>
                    <a:pt x="16458" y="20448"/>
                  </a:lnTo>
                  <a:lnTo>
                    <a:pt x="16553" y="20181"/>
                  </a:lnTo>
                  <a:lnTo>
                    <a:pt x="16649" y="19894"/>
                  </a:lnTo>
                  <a:lnTo>
                    <a:pt x="16725" y="19627"/>
                  </a:lnTo>
                  <a:lnTo>
                    <a:pt x="16782" y="19341"/>
                  </a:lnTo>
                  <a:lnTo>
                    <a:pt x="16820" y="19054"/>
                  </a:lnTo>
                  <a:lnTo>
                    <a:pt x="16859" y="18768"/>
                  </a:lnTo>
                  <a:lnTo>
                    <a:pt x="16878" y="18482"/>
                  </a:lnTo>
                  <a:lnTo>
                    <a:pt x="16878" y="18176"/>
                  </a:lnTo>
                  <a:lnTo>
                    <a:pt x="16878" y="17890"/>
                  </a:lnTo>
                  <a:lnTo>
                    <a:pt x="16859" y="17603"/>
                  </a:lnTo>
                  <a:lnTo>
                    <a:pt x="16820" y="17317"/>
                  </a:lnTo>
                  <a:lnTo>
                    <a:pt x="16782" y="17012"/>
                  </a:lnTo>
                  <a:lnTo>
                    <a:pt x="16668" y="16439"/>
                  </a:lnTo>
                  <a:lnTo>
                    <a:pt x="16496" y="15866"/>
                  </a:lnTo>
                  <a:lnTo>
                    <a:pt x="16286" y="15293"/>
                  </a:lnTo>
                  <a:lnTo>
                    <a:pt x="16038" y="14740"/>
                  </a:lnTo>
                  <a:lnTo>
                    <a:pt x="15751" y="14205"/>
                  </a:lnTo>
                  <a:lnTo>
                    <a:pt x="15427" y="13690"/>
                  </a:lnTo>
                  <a:lnTo>
                    <a:pt x="15064" y="13193"/>
                  </a:lnTo>
                  <a:lnTo>
                    <a:pt x="14873" y="12945"/>
                  </a:lnTo>
                  <a:lnTo>
                    <a:pt x="14644" y="12697"/>
                  </a:lnTo>
                  <a:lnTo>
                    <a:pt x="14434" y="12449"/>
                  </a:lnTo>
                  <a:lnTo>
                    <a:pt x="14205" y="12220"/>
                  </a:lnTo>
                  <a:lnTo>
                    <a:pt x="13957" y="12009"/>
                  </a:lnTo>
                  <a:lnTo>
                    <a:pt x="13709" y="11780"/>
                  </a:lnTo>
                  <a:lnTo>
                    <a:pt x="13460" y="11589"/>
                  </a:lnTo>
                  <a:lnTo>
                    <a:pt x="13193" y="11399"/>
                  </a:lnTo>
                  <a:lnTo>
                    <a:pt x="12754" y="11112"/>
                  </a:lnTo>
                  <a:lnTo>
                    <a:pt x="12582" y="10998"/>
                  </a:lnTo>
                  <a:lnTo>
                    <a:pt x="12907" y="10673"/>
                  </a:lnTo>
                  <a:lnTo>
                    <a:pt x="13193" y="10349"/>
                  </a:lnTo>
                  <a:lnTo>
                    <a:pt x="13384" y="10119"/>
                  </a:lnTo>
                  <a:lnTo>
                    <a:pt x="13556" y="9871"/>
                  </a:lnTo>
                  <a:lnTo>
                    <a:pt x="13728" y="9642"/>
                  </a:lnTo>
                  <a:lnTo>
                    <a:pt x="13880" y="9375"/>
                  </a:lnTo>
                  <a:lnTo>
                    <a:pt x="14033" y="9127"/>
                  </a:lnTo>
                  <a:lnTo>
                    <a:pt x="14167" y="8859"/>
                  </a:lnTo>
                  <a:lnTo>
                    <a:pt x="14300" y="8592"/>
                  </a:lnTo>
                  <a:lnTo>
                    <a:pt x="14415" y="8325"/>
                  </a:lnTo>
                  <a:lnTo>
                    <a:pt x="14510" y="8058"/>
                  </a:lnTo>
                  <a:lnTo>
                    <a:pt x="14606" y="7771"/>
                  </a:lnTo>
                  <a:lnTo>
                    <a:pt x="14682" y="7485"/>
                  </a:lnTo>
                  <a:lnTo>
                    <a:pt x="14740" y="7198"/>
                  </a:lnTo>
                  <a:lnTo>
                    <a:pt x="14778" y="6912"/>
                  </a:lnTo>
                  <a:lnTo>
                    <a:pt x="14816" y="6607"/>
                  </a:lnTo>
                  <a:lnTo>
                    <a:pt x="14835" y="6301"/>
                  </a:lnTo>
                  <a:lnTo>
                    <a:pt x="14854" y="5996"/>
                  </a:lnTo>
                  <a:lnTo>
                    <a:pt x="14854" y="5805"/>
                  </a:lnTo>
                  <a:lnTo>
                    <a:pt x="14835" y="5537"/>
                  </a:lnTo>
                  <a:lnTo>
                    <a:pt x="14816" y="5270"/>
                  </a:lnTo>
                  <a:lnTo>
                    <a:pt x="14740" y="4831"/>
                  </a:lnTo>
                  <a:lnTo>
                    <a:pt x="14644" y="4411"/>
                  </a:lnTo>
                  <a:lnTo>
                    <a:pt x="14510" y="4010"/>
                  </a:lnTo>
                  <a:lnTo>
                    <a:pt x="14358" y="3609"/>
                  </a:lnTo>
                  <a:lnTo>
                    <a:pt x="14186" y="3227"/>
                  </a:lnTo>
                  <a:lnTo>
                    <a:pt x="13976" y="2865"/>
                  </a:lnTo>
                  <a:lnTo>
                    <a:pt x="13766" y="2521"/>
                  </a:lnTo>
                  <a:lnTo>
                    <a:pt x="13499" y="2196"/>
                  </a:lnTo>
                  <a:lnTo>
                    <a:pt x="13231" y="1872"/>
                  </a:lnTo>
                  <a:lnTo>
                    <a:pt x="12926" y="1566"/>
                  </a:lnTo>
                  <a:lnTo>
                    <a:pt x="12601" y="1280"/>
                  </a:lnTo>
                  <a:lnTo>
                    <a:pt x="12258" y="1032"/>
                  </a:lnTo>
                  <a:lnTo>
                    <a:pt x="11895" y="803"/>
                  </a:lnTo>
                  <a:lnTo>
                    <a:pt x="11513" y="593"/>
                  </a:lnTo>
                  <a:lnTo>
                    <a:pt x="11112" y="421"/>
                  </a:lnTo>
                  <a:lnTo>
                    <a:pt x="10711" y="268"/>
                  </a:lnTo>
                  <a:lnTo>
                    <a:pt x="10425" y="192"/>
                  </a:lnTo>
                  <a:lnTo>
                    <a:pt x="10138" y="115"/>
                  </a:lnTo>
                  <a:lnTo>
                    <a:pt x="9833" y="77"/>
                  </a:lnTo>
                  <a:lnTo>
                    <a:pt x="9528" y="39"/>
                  </a:lnTo>
                  <a:lnTo>
                    <a:pt x="92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333250" y="2369225"/>
              <a:ext cx="63025" cy="303100"/>
            </a:xfrm>
            <a:custGeom>
              <a:avLst/>
              <a:gdLst/>
              <a:ahLst/>
              <a:cxnLst/>
              <a:rect l="l" t="t" r="r" b="b"/>
              <a:pathLst>
                <a:path w="2521" h="12124" extrusionOk="0">
                  <a:moveTo>
                    <a:pt x="1795" y="0"/>
                  </a:moveTo>
                  <a:lnTo>
                    <a:pt x="1508" y="306"/>
                  </a:lnTo>
                  <a:lnTo>
                    <a:pt x="1241" y="611"/>
                  </a:lnTo>
                  <a:lnTo>
                    <a:pt x="1012" y="955"/>
                  </a:lnTo>
                  <a:lnTo>
                    <a:pt x="764" y="1298"/>
                  </a:lnTo>
                  <a:lnTo>
                    <a:pt x="554" y="1661"/>
                  </a:lnTo>
                  <a:lnTo>
                    <a:pt x="363" y="2043"/>
                  </a:lnTo>
                  <a:lnTo>
                    <a:pt x="191" y="2425"/>
                  </a:lnTo>
                  <a:lnTo>
                    <a:pt x="19" y="2845"/>
                  </a:lnTo>
                  <a:lnTo>
                    <a:pt x="0" y="2902"/>
                  </a:lnTo>
                  <a:lnTo>
                    <a:pt x="76" y="4716"/>
                  </a:lnTo>
                  <a:lnTo>
                    <a:pt x="172" y="6510"/>
                  </a:lnTo>
                  <a:lnTo>
                    <a:pt x="286" y="8324"/>
                  </a:lnTo>
                  <a:lnTo>
                    <a:pt x="439" y="10119"/>
                  </a:lnTo>
                  <a:lnTo>
                    <a:pt x="687" y="10482"/>
                  </a:lnTo>
                  <a:lnTo>
                    <a:pt x="878" y="10730"/>
                  </a:lnTo>
                  <a:lnTo>
                    <a:pt x="1088" y="10959"/>
                  </a:lnTo>
                  <a:lnTo>
                    <a:pt x="1298" y="11169"/>
                  </a:lnTo>
                  <a:lnTo>
                    <a:pt x="1527" y="11379"/>
                  </a:lnTo>
                  <a:lnTo>
                    <a:pt x="1757" y="11589"/>
                  </a:lnTo>
                  <a:lnTo>
                    <a:pt x="2005" y="11780"/>
                  </a:lnTo>
                  <a:lnTo>
                    <a:pt x="2253" y="11952"/>
                  </a:lnTo>
                  <a:lnTo>
                    <a:pt x="2520" y="12123"/>
                  </a:lnTo>
                  <a:lnTo>
                    <a:pt x="2291" y="9374"/>
                  </a:lnTo>
                  <a:lnTo>
                    <a:pt x="2100" y="6625"/>
                  </a:lnTo>
                  <a:lnTo>
                    <a:pt x="1947" y="3857"/>
                  </a:lnTo>
                  <a:lnTo>
                    <a:pt x="1833" y="1108"/>
                  </a:lnTo>
                  <a:lnTo>
                    <a:pt x="1795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2436325" y="2071400"/>
              <a:ext cx="48250" cy="361325"/>
            </a:xfrm>
            <a:custGeom>
              <a:avLst/>
              <a:gdLst/>
              <a:ahLst/>
              <a:cxnLst/>
              <a:rect l="l" t="t" r="r" b="b"/>
              <a:pathLst>
                <a:path w="1930" h="14453" extrusionOk="0">
                  <a:moveTo>
                    <a:pt x="1719" y="0"/>
                  </a:moveTo>
                  <a:lnTo>
                    <a:pt x="1375" y="153"/>
                  </a:lnTo>
                  <a:lnTo>
                    <a:pt x="1032" y="325"/>
                  </a:lnTo>
                  <a:lnTo>
                    <a:pt x="707" y="516"/>
                  </a:lnTo>
                  <a:lnTo>
                    <a:pt x="402" y="726"/>
                  </a:lnTo>
                  <a:lnTo>
                    <a:pt x="306" y="1852"/>
                  </a:lnTo>
                  <a:lnTo>
                    <a:pt x="268" y="2997"/>
                  </a:lnTo>
                  <a:lnTo>
                    <a:pt x="230" y="4124"/>
                  </a:lnTo>
                  <a:lnTo>
                    <a:pt x="173" y="5231"/>
                  </a:lnTo>
                  <a:lnTo>
                    <a:pt x="96" y="7179"/>
                  </a:lnTo>
                  <a:lnTo>
                    <a:pt x="39" y="9126"/>
                  </a:lnTo>
                  <a:lnTo>
                    <a:pt x="1" y="11073"/>
                  </a:lnTo>
                  <a:lnTo>
                    <a:pt x="20" y="13021"/>
                  </a:lnTo>
                  <a:lnTo>
                    <a:pt x="58" y="14452"/>
                  </a:lnTo>
                  <a:lnTo>
                    <a:pt x="268" y="14319"/>
                  </a:lnTo>
                  <a:lnTo>
                    <a:pt x="478" y="14185"/>
                  </a:lnTo>
                  <a:lnTo>
                    <a:pt x="707" y="14071"/>
                  </a:lnTo>
                  <a:lnTo>
                    <a:pt x="936" y="13956"/>
                  </a:lnTo>
                  <a:lnTo>
                    <a:pt x="1185" y="13880"/>
                  </a:lnTo>
                  <a:lnTo>
                    <a:pt x="1414" y="13784"/>
                  </a:lnTo>
                  <a:lnTo>
                    <a:pt x="1662" y="13727"/>
                  </a:lnTo>
                  <a:lnTo>
                    <a:pt x="1929" y="13670"/>
                  </a:lnTo>
                  <a:lnTo>
                    <a:pt x="1891" y="13021"/>
                  </a:lnTo>
                  <a:lnTo>
                    <a:pt x="1776" y="9985"/>
                  </a:lnTo>
                  <a:lnTo>
                    <a:pt x="1700" y="6969"/>
                  </a:lnTo>
                  <a:lnTo>
                    <a:pt x="1566" y="6797"/>
                  </a:lnTo>
                  <a:lnTo>
                    <a:pt x="1433" y="6606"/>
                  </a:lnTo>
                  <a:lnTo>
                    <a:pt x="1337" y="6434"/>
                  </a:lnTo>
                  <a:lnTo>
                    <a:pt x="1242" y="6243"/>
                  </a:lnTo>
                  <a:lnTo>
                    <a:pt x="1165" y="6033"/>
                  </a:lnTo>
                  <a:lnTo>
                    <a:pt x="1089" y="5823"/>
                  </a:lnTo>
                  <a:lnTo>
                    <a:pt x="1051" y="5632"/>
                  </a:lnTo>
                  <a:lnTo>
                    <a:pt x="1013" y="5403"/>
                  </a:lnTo>
                  <a:lnTo>
                    <a:pt x="994" y="5193"/>
                  </a:lnTo>
                  <a:lnTo>
                    <a:pt x="994" y="4983"/>
                  </a:lnTo>
                  <a:lnTo>
                    <a:pt x="1013" y="4773"/>
                  </a:lnTo>
                  <a:lnTo>
                    <a:pt x="1032" y="4544"/>
                  </a:lnTo>
                  <a:lnTo>
                    <a:pt x="1070" y="4334"/>
                  </a:lnTo>
                  <a:lnTo>
                    <a:pt x="1146" y="4124"/>
                  </a:lnTo>
                  <a:lnTo>
                    <a:pt x="1204" y="3914"/>
                  </a:lnTo>
                  <a:lnTo>
                    <a:pt x="1299" y="3704"/>
                  </a:lnTo>
                  <a:lnTo>
                    <a:pt x="1490" y="3513"/>
                  </a:lnTo>
                  <a:lnTo>
                    <a:pt x="1681" y="3322"/>
                  </a:lnTo>
                  <a:lnTo>
                    <a:pt x="1719" y="1661"/>
                  </a:lnTo>
                  <a:lnTo>
                    <a:pt x="1719" y="821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2446825" y="2599750"/>
              <a:ext cx="56825" cy="104550"/>
            </a:xfrm>
            <a:custGeom>
              <a:avLst/>
              <a:gdLst/>
              <a:ahLst/>
              <a:cxnLst/>
              <a:rect l="l" t="t" r="r" b="b"/>
              <a:pathLst>
                <a:path w="2273" h="4182" extrusionOk="0">
                  <a:moveTo>
                    <a:pt x="1" y="1"/>
                  </a:moveTo>
                  <a:lnTo>
                    <a:pt x="173" y="1929"/>
                  </a:lnTo>
                  <a:lnTo>
                    <a:pt x="364" y="3838"/>
                  </a:lnTo>
                  <a:lnTo>
                    <a:pt x="669" y="3914"/>
                  </a:lnTo>
                  <a:lnTo>
                    <a:pt x="994" y="3952"/>
                  </a:lnTo>
                  <a:lnTo>
                    <a:pt x="1624" y="4086"/>
                  </a:lnTo>
                  <a:lnTo>
                    <a:pt x="2273" y="4182"/>
                  </a:lnTo>
                  <a:lnTo>
                    <a:pt x="2101" y="2387"/>
                  </a:lnTo>
                  <a:lnTo>
                    <a:pt x="1967" y="611"/>
                  </a:lnTo>
                  <a:lnTo>
                    <a:pt x="1681" y="573"/>
                  </a:lnTo>
                  <a:lnTo>
                    <a:pt x="1375" y="516"/>
                  </a:lnTo>
                  <a:lnTo>
                    <a:pt x="1013" y="440"/>
                  </a:lnTo>
                  <a:lnTo>
                    <a:pt x="650" y="325"/>
                  </a:lnTo>
                  <a:lnTo>
                    <a:pt x="325" y="1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2548025" y="2060900"/>
              <a:ext cx="36300" cy="82575"/>
            </a:xfrm>
            <a:custGeom>
              <a:avLst/>
              <a:gdLst/>
              <a:ahLst/>
              <a:cxnLst/>
              <a:rect l="l" t="t" r="r" b="b"/>
              <a:pathLst>
                <a:path w="1452" h="3303" extrusionOk="0">
                  <a:moveTo>
                    <a:pt x="249" y="0"/>
                  </a:moveTo>
                  <a:lnTo>
                    <a:pt x="172" y="668"/>
                  </a:lnTo>
                  <a:lnTo>
                    <a:pt x="96" y="1356"/>
                  </a:lnTo>
                  <a:lnTo>
                    <a:pt x="39" y="2043"/>
                  </a:lnTo>
                  <a:lnTo>
                    <a:pt x="0" y="2749"/>
                  </a:lnTo>
                  <a:lnTo>
                    <a:pt x="306" y="2807"/>
                  </a:lnTo>
                  <a:lnTo>
                    <a:pt x="592" y="2883"/>
                  </a:lnTo>
                  <a:lnTo>
                    <a:pt x="802" y="2959"/>
                  </a:lnTo>
                  <a:lnTo>
                    <a:pt x="1012" y="3055"/>
                  </a:lnTo>
                  <a:lnTo>
                    <a:pt x="1222" y="3169"/>
                  </a:lnTo>
                  <a:lnTo>
                    <a:pt x="1413" y="3303"/>
                  </a:lnTo>
                  <a:lnTo>
                    <a:pt x="1432" y="1776"/>
                  </a:lnTo>
                  <a:lnTo>
                    <a:pt x="1451" y="993"/>
                  </a:lnTo>
                  <a:lnTo>
                    <a:pt x="1432" y="229"/>
                  </a:lnTo>
                  <a:lnTo>
                    <a:pt x="1146" y="153"/>
                  </a:lnTo>
                  <a:lnTo>
                    <a:pt x="859" y="76"/>
                  </a:lnTo>
                  <a:lnTo>
                    <a:pt x="554" y="3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2541350" y="2248950"/>
              <a:ext cx="49175" cy="201900"/>
            </a:xfrm>
            <a:custGeom>
              <a:avLst/>
              <a:gdLst/>
              <a:ahLst/>
              <a:cxnLst/>
              <a:rect l="l" t="t" r="r" b="b"/>
              <a:pathLst>
                <a:path w="1967" h="8076" extrusionOk="0">
                  <a:moveTo>
                    <a:pt x="1680" y="0"/>
                  </a:moveTo>
                  <a:lnTo>
                    <a:pt x="1508" y="134"/>
                  </a:lnTo>
                  <a:lnTo>
                    <a:pt x="1298" y="248"/>
                  </a:lnTo>
                  <a:lnTo>
                    <a:pt x="1107" y="363"/>
                  </a:lnTo>
                  <a:lnTo>
                    <a:pt x="897" y="458"/>
                  </a:lnTo>
                  <a:lnTo>
                    <a:pt x="687" y="535"/>
                  </a:lnTo>
                  <a:lnTo>
                    <a:pt x="477" y="611"/>
                  </a:lnTo>
                  <a:lnTo>
                    <a:pt x="267" y="668"/>
                  </a:lnTo>
                  <a:lnTo>
                    <a:pt x="57" y="726"/>
                  </a:lnTo>
                  <a:lnTo>
                    <a:pt x="19" y="2024"/>
                  </a:lnTo>
                  <a:lnTo>
                    <a:pt x="0" y="3322"/>
                  </a:lnTo>
                  <a:lnTo>
                    <a:pt x="0" y="4620"/>
                  </a:lnTo>
                  <a:lnTo>
                    <a:pt x="0" y="5919"/>
                  </a:lnTo>
                  <a:lnTo>
                    <a:pt x="19" y="6759"/>
                  </a:lnTo>
                  <a:lnTo>
                    <a:pt x="306" y="6873"/>
                  </a:lnTo>
                  <a:lnTo>
                    <a:pt x="573" y="6988"/>
                  </a:lnTo>
                  <a:lnTo>
                    <a:pt x="840" y="7140"/>
                  </a:lnTo>
                  <a:lnTo>
                    <a:pt x="1088" y="7293"/>
                  </a:lnTo>
                  <a:lnTo>
                    <a:pt x="1317" y="7465"/>
                  </a:lnTo>
                  <a:lnTo>
                    <a:pt x="1546" y="7656"/>
                  </a:lnTo>
                  <a:lnTo>
                    <a:pt x="1776" y="7847"/>
                  </a:lnTo>
                  <a:lnTo>
                    <a:pt x="1966" y="8076"/>
                  </a:lnTo>
                  <a:lnTo>
                    <a:pt x="1890" y="5919"/>
                  </a:lnTo>
                  <a:lnTo>
                    <a:pt x="1776" y="2959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552800" y="2583525"/>
              <a:ext cx="54425" cy="120300"/>
            </a:xfrm>
            <a:custGeom>
              <a:avLst/>
              <a:gdLst/>
              <a:ahLst/>
              <a:cxnLst/>
              <a:rect l="l" t="t" r="r" b="b"/>
              <a:pathLst>
                <a:path w="2177" h="4812" extrusionOk="0">
                  <a:moveTo>
                    <a:pt x="1814" y="0"/>
                  </a:moveTo>
                  <a:lnTo>
                    <a:pt x="1680" y="153"/>
                  </a:lnTo>
                  <a:lnTo>
                    <a:pt x="1489" y="325"/>
                  </a:lnTo>
                  <a:lnTo>
                    <a:pt x="1298" y="478"/>
                  </a:lnTo>
                  <a:lnTo>
                    <a:pt x="1108" y="630"/>
                  </a:lnTo>
                  <a:lnTo>
                    <a:pt x="898" y="745"/>
                  </a:lnTo>
                  <a:lnTo>
                    <a:pt x="688" y="860"/>
                  </a:lnTo>
                  <a:lnTo>
                    <a:pt x="458" y="955"/>
                  </a:lnTo>
                  <a:lnTo>
                    <a:pt x="229" y="1050"/>
                  </a:lnTo>
                  <a:lnTo>
                    <a:pt x="0" y="1108"/>
                  </a:lnTo>
                  <a:lnTo>
                    <a:pt x="153" y="2960"/>
                  </a:lnTo>
                  <a:lnTo>
                    <a:pt x="344" y="4811"/>
                  </a:lnTo>
                  <a:lnTo>
                    <a:pt x="821" y="4735"/>
                  </a:lnTo>
                  <a:lnTo>
                    <a:pt x="1279" y="4640"/>
                  </a:lnTo>
                  <a:lnTo>
                    <a:pt x="1738" y="4525"/>
                  </a:lnTo>
                  <a:lnTo>
                    <a:pt x="2177" y="4391"/>
                  </a:lnTo>
                  <a:lnTo>
                    <a:pt x="1986" y="2196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645875" y="2114825"/>
              <a:ext cx="41550" cy="203825"/>
            </a:xfrm>
            <a:custGeom>
              <a:avLst/>
              <a:gdLst/>
              <a:ahLst/>
              <a:cxnLst/>
              <a:rect l="l" t="t" r="r" b="b"/>
              <a:pathLst>
                <a:path w="1662" h="8153" extrusionOk="0">
                  <a:moveTo>
                    <a:pt x="306" y="0"/>
                  </a:moveTo>
                  <a:lnTo>
                    <a:pt x="267" y="879"/>
                  </a:lnTo>
                  <a:lnTo>
                    <a:pt x="229" y="1757"/>
                  </a:lnTo>
                  <a:lnTo>
                    <a:pt x="210" y="2635"/>
                  </a:lnTo>
                  <a:lnTo>
                    <a:pt x="172" y="3494"/>
                  </a:lnTo>
                  <a:lnTo>
                    <a:pt x="57" y="5823"/>
                  </a:lnTo>
                  <a:lnTo>
                    <a:pt x="38" y="6988"/>
                  </a:lnTo>
                  <a:lnTo>
                    <a:pt x="0" y="8153"/>
                  </a:lnTo>
                  <a:lnTo>
                    <a:pt x="0" y="8153"/>
                  </a:lnTo>
                  <a:lnTo>
                    <a:pt x="191" y="7923"/>
                  </a:lnTo>
                  <a:lnTo>
                    <a:pt x="363" y="7675"/>
                  </a:lnTo>
                  <a:lnTo>
                    <a:pt x="535" y="7446"/>
                  </a:lnTo>
                  <a:lnTo>
                    <a:pt x="687" y="7179"/>
                  </a:lnTo>
                  <a:lnTo>
                    <a:pt x="840" y="6931"/>
                  </a:lnTo>
                  <a:lnTo>
                    <a:pt x="974" y="6663"/>
                  </a:lnTo>
                  <a:lnTo>
                    <a:pt x="1107" y="6396"/>
                  </a:lnTo>
                  <a:lnTo>
                    <a:pt x="1222" y="6129"/>
                  </a:lnTo>
                  <a:lnTo>
                    <a:pt x="1317" y="5862"/>
                  </a:lnTo>
                  <a:lnTo>
                    <a:pt x="1413" y="5575"/>
                  </a:lnTo>
                  <a:lnTo>
                    <a:pt x="1489" y="5289"/>
                  </a:lnTo>
                  <a:lnTo>
                    <a:pt x="1547" y="5002"/>
                  </a:lnTo>
                  <a:lnTo>
                    <a:pt x="1585" y="4716"/>
                  </a:lnTo>
                  <a:lnTo>
                    <a:pt x="1623" y="4411"/>
                  </a:lnTo>
                  <a:lnTo>
                    <a:pt x="1642" y="4105"/>
                  </a:lnTo>
                  <a:lnTo>
                    <a:pt x="1661" y="3800"/>
                  </a:lnTo>
                  <a:lnTo>
                    <a:pt x="1661" y="3609"/>
                  </a:lnTo>
                  <a:lnTo>
                    <a:pt x="1642" y="3341"/>
                  </a:lnTo>
                  <a:lnTo>
                    <a:pt x="1623" y="3074"/>
                  </a:lnTo>
                  <a:lnTo>
                    <a:pt x="1547" y="2635"/>
                  </a:lnTo>
                  <a:lnTo>
                    <a:pt x="1451" y="2215"/>
                  </a:lnTo>
                  <a:lnTo>
                    <a:pt x="1317" y="1814"/>
                  </a:lnTo>
                  <a:lnTo>
                    <a:pt x="1165" y="1413"/>
                  </a:lnTo>
                  <a:lnTo>
                    <a:pt x="993" y="1031"/>
                  </a:lnTo>
                  <a:lnTo>
                    <a:pt x="783" y="669"/>
                  </a:lnTo>
                  <a:lnTo>
                    <a:pt x="573" y="32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2645875" y="2344875"/>
              <a:ext cx="59200" cy="317425"/>
            </a:xfrm>
            <a:custGeom>
              <a:avLst/>
              <a:gdLst/>
              <a:ahLst/>
              <a:cxnLst/>
              <a:rect l="l" t="t" r="r" b="b"/>
              <a:pathLst>
                <a:path w="2368" h="12697" extrusionOk="0">
                  <a:moveTo>
                    <a:pt x="0" y="1"/>
                  </a:moveTo>
                  <a:lnTo>
                    <a:pt x="0" y="1032"/>
                  </a:lnTo>
                  <a:lnTo>
                    <a:pt x="19" y="2082"/>
                  </a:lnTo>
                  <a:lnTo>
                    <a:pt x="38" y="3418"/>
                  </a:lnTo>
                  <a:lnTo>
                    <a:pt x="96" y="4735"/>
                  </a:lnTo>
                  <a:lnTo>
                    <a:pt x="153" y="6072"/>
                  </a:lnTo>
                  <a:lnTo>
                    <a:pt x="210" y="7408"/>
                  </a:lnTo>
                  <a:lnTo>
                    <a:pt x="306" y="8725"/>
                  </a:lnTo>
                  <a:lnTo>
                    <a:pt x="401" y="10043"/>
                  </a:lnTo>
                  <a:lnTo>
                    <a:pt x="516" y="11379"/>
                  </a:lnTo>
                  <a:lnTo>
                    <a:pt x="630" y="12697"/>
                  </a:lnTo>
                  <a:lnTo>
                    <a:pt x="878" y="12487"/>
                  </a:lnTo>
                  <a:lnTo>
                    <a:pt x="1107" y="12257"/>
                  </a:lnTo>
                  <a:lnTo>
                    <a:pt x="1317" y="12028"/>
                  </a:lnTo>
                  <a:lnTo>
                    <a:pt x="1527" y="11799"/>
                  </a:lnTo>
                  <a:lnTo>
                    <a:pt x="1718" y="11551"/>
                  </a:lnTo>
                  <a:lnTo>
                    <a:pt x="1909" y="11284"/>
                  </a:lnTo>
                  <a:lnTo>
                    <a:pt x="2081" y="11016"/>
                  </a:lnTo>
                  <a:lnTo>
                    <a:pt x="2234" y="10749"/>
                  </a:lnTo>
                  <a:lnTo>
                    <a:pt x="2367" y="10596"/>
                  </a:lnTo>
                  <a:lnTo>
                    <a:pt x="2215" y="8477"/>
                  </a:lnTo>
                  <a:lnTo>
                    <a:pt x="2081" y="6339"/>
                  </a:lnTo>
                  <a:lnTo>
                    <a:pt x="1967" y="4220"/>
                  </a:lnTo>
                  <a:lnTo>
                    <a:pt x="1890" y="2082"/>
                  </a:lnTo>
                  <a:lnTo>
                    <a:pt x="1871" y="1795"/>
                  </a:lnTo>
                  <a:lnTo>
                    <a:pt x="1680" y="1547"/>
                  </a:lnTo>
                  <a:lnTo>
                    <a:pt x="1451" y="1299"/>
                  </a:lnTo>
                  <a:lnTo>
                    <a:pt x="1241" y="1051"/>
                  </a:lnTo>
                  <a:lnTo>
                    <a:pt x="1012" y="822"/>
                  </a:lnTo>
                  <a:lnTo>
                    <a:pt x="764" y="611"/>
                  </a:lnTo>
                  <a:lnTo>
                    <a:pt x="516" y="382"/>
                  </a:lnTo>
                  <a:lnTo>
                    <a:pt x="267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3" name="Google Shape;363;p5"/>
          <p:cNvGrpSpPr/>
          <p:nvPr/>
        </p:nvGrpSpPr>
        <p:grpSpPr>
          <a:xfrm rot="1306702">
            <a:off x="522357" y="5243818"/>
            <a:ext cx="805516" cy="1060129"/>
            <a:chOff x="3108350" y="1138275"/>
            <a:chExt cx="545100" cy="717400"/>
          </a:xfrm>
        </p:grpSpPr>
        <p:sp>
          <p:nvSpPr>
            <p:cNvPr id="364" name="Google Shape;364;p5"/>
            <p:cNvSpPr/>
            <p:nvPr/>
          </p:nvSpPr>
          <p:spPr>
            <a:xfrm>
              <a:off x="3108350" y="1138275"/>
              <a:ext cx="545100" cy="717400"/>
            </a:xfrm>
            <a:custGeom>
              <a:avLst/>
              <a:gdLst/>
              <a:ahLst/>
              <a:cxnLst/>
              <a:rect l="l" t="t" r="r" b="b"/>
              <a:pathLst>
                <a:path w="21804" h="28696" extrusionOk="0">
                  <a:moveTo>
                    <a:pt x="14472" y="1"/>
                  </a:moveTo>
                  <a:lnTo>
                    <a:pt x="14205" y="20"/>
                  </a:lnTo>
                  <a:lnTo>
                    <a:pt x="13919" y="39"/>
                  </a:lnTo>
                  <a:lnTo>
                    <a:pt x="13632" y="77"/>
                  </a:lnTo>
                  <a:lnTo>
                    <a:pt x="13327" y="135"/>
                  </a:lnTo>
                  <a:lnTo>
                    <a:pt x="13021" y="192"/>
                  </a:lnTo>
                  <a:lnTo>
                    <a:pt x="12697" y="287"/>
                  </a:lnTo>
                  <a:lnTo>
                    <a:pt x="12372" y="383"/>
                  </a:lnTo>
                  <a:lnTo>
                    <a:pt x="11666" y="574"/>
                  </a:lnTo>
                  <a:lnTo>
                    <a:pt x="10979" y="784"/>
                  </a:lnTo>
                  <a:lnTo>
                    <a:pt x="10310" y="1051"/>
                  </a:lnTo>
                  <a:lnTo>
                    <a:pt x="9642" y="1356"/>
                  </a:lnTo>
                  <a:lnTo>
                    <a:pt x="9012" y="1681"/>
                  </a:lnTo>
                  <a:lnTo>
                    <a:pt x="8382" y="2063"/>
                  </a:lnTo>
                  <a:lnTo>
                    <a:pt x="7771" y="2464"/>
                  </a:lnTo>
                  <a:lnTo>
                    <a:pt x="7160" y="2922"/>
                  </a:lnTo>
                  <a:lnTo>
                    <a:pt x="6587" y="3399"/>
                  </a:lnTo>
                  <a:lnTo>
                    <a:pt x="6034" y="3915"/>
                  </a:lnTo>
                  <a:lnTo>
                    <a:pt x="5480" y="4468"/>
                  </a:lnTo>
                  <a:lnTo>
                    <a:pt x="4965" y="5060"/>
                  </a:lnTo>
                  <a:lnTo>
                    <a:pt x="4449" y="5671"/>
                  </a:lnTo>
                  <a:lnTo>
                    <a:pt x="3972" y="6339"/>
                  </a:lnTo>
                  <a:lnTo>
                    <a:pt x="3495" y="7027"/>
                  </a:lnTo>
                  <a:lnTo>
                    <a:pt x="3056" y="7733"/>
                  </a:lnTo>
                  <a:lnTo>
                    <a:pt x="2521" y="8688"/>
                  </a:lnTo>
                  <a:lnTo>
                    <a:pt x="2044" y="9604"/>
                  </a:lnTo>
                  <a:lnTo>
                    <a:pt x="1624" y="10520"/>
                  </a:lnTo>
                  <a:lnTo>
                    <a:pt x="1242" y="11418"/>
                  </a:lnTo>
                  <a:lnTo>
                    <a:pt x="917" y="12315"/>
                  </a:lnTo>
                  <a:lnTo>
                    <a:pt x="631" y="13193"/>
                  </a:lnTo>
                  <a:lnTo>
                    <a:pt x="402" y="14052"/>
                  </a:lnTo>
                  <a:lnTo>
                    <a:pt x="306" y="14472"/>
                  </a:lnTo>
                  <a:lnTo>
                    <a:pt x="230" y="14892"/>
                  </a:lnTo>
                  <a:lnTo>
                    <a:pt x="154" y="15312"/>
                  </a:lnTo>
                  <a:lnTo>
                    <a:pt x="96" y="15713"/>
                  </a:lnTo>
                  <a:lnTo>
                    <a:pt x="58" y="16133"/>
                  </a:lnTo>
                  <a:lnTo>
                    <a:pt x="39" y="16534"/>
                  </a:lnTo>
                  <a:lnTo>
                    <a:pt x="20" y="16935"/>
                  </a:lnTo>
                  <a:lnTo>
                    <a:pt x="1" y="17336"/>
                  </a:lnTo>
                  <a:lnTo>
                    <a:pt x="20" y="17718"/>
                  </a:lnTo>
                  <a:lnTo>
                    <a:pt x="39" y="18119"/>
                  </a:lnTo>
                  <a:lnTo>
                    <a:pt x="77" y="18501"/>
                  </a:lnTo>
                  <a:lnTo>
                    <a:pt x="115" y="18883"/>
                  </a:lnTo>
                  <a:lnTo>
                    <a:pt x="173" y="19264"/>
                  </a:lnTo>
                  <a:lnTo>
                    <a:pt x="249" y="19627"/>
                  </a:lnTo>
                  <a:lnTo>
                    <a:pt x="325" y="20009"/>
                  </a:lnTo>
                  <a:lnTo>
                    <a:pt x="440" y="20372"/>
                  </a:lnTo>
                  <a:lnTo>
                    <a:pt x="535" y="20734"/>
                  </a:lnTo>
                  <a:lnTo>
                    <a:pt x="669" y="21097"/>
                  </a:lnTo>
                  <a:lnTo>
                    <a:pt x="822" y="21498"/>
                  </a:lnTo>
                  <a:lnTo>
                    <a:pt x="975" y="21880"/>
                  </a:lnTo>
                  <a:lnTo>
                    <a:pt x="1165" y="22262"/>
                  </a:lnTo>
                  <a:lnTo>
                    <a:pt x="1356" y="22644"/>
                  </a:lnTo>
                  <a:lnTo>
                    <a:pt x="1547" y="23006"/>
                  </a:lnTo>
                  <a:lnTo>
                    <a:pt x="1757" y="23350"/>
                  </a:lnTo>
                  <a:lnTo>
                    <a:pt x="1986" y="23694"/>
                  </a:lnTo>
                  <a:lnTo>
                    <a:pt x="2215" y="24037"/>
                  </a:lnTo>
                  <a:lnTo>
                    <a:pt x="2464" y="24362"/>
                  </a:lnTo>
                  <a:lnTo>
                    <a:pt x="2712" y="24686"/>
                  </a:lnTo>
                  <a:lnTo>
                    <a:pt x="2979" y="24992"/>
                  </a:lnTo>
                  <a:lnTo>
                    <a:pt x="3246" y="25278"/>
                  </a:lnTo>
                  <a:lnTo>
                    <a:pt x="3533" y="25565"/>
                  </a:lnTo>
                  <a:lnTo>
                    <a:pt x="3838" y="25832"/>
                  </a:lnTo>
                  <a:lnTo>
                    <a:pt x="4125" y="26099"/>
                  </a:lnTo>
                  <a:lnTo>
                    <a:pt x="4449" y="26347"/>
                  </a:lnTo>
                  <a:lnTo>
                    <a:pt x="4755" y="26596"/>
                  </a:lnTo>
                  <a:lnTo>
                    <a:pt x="5098" y="26825"/>
                  </a:lnTo>
                  <a:lnTo>
                    <a:pt x="5423" y="27035"/>
                  </a:lnTo>
                  <a:lnTo>
                    <a:pt x="5767" y="27226"/>
                  </a:lnTo>
                  <a:lnTo>
                    <a:pt x="6110" y="27436"/>
                  </a:lnTo>
                  <a:lnTo>
                    <a:pt x="6473" y="27607"/>
                  </a:lnTo>
                  <a:lnTo>
                    <a:pt x="6836" y="27779"/>
                  </a:lnTo>
                  <a:lnTo>
                    <a:pt x="7198" y="27932"/>
                  </a:lnTo>
                  <a:lnTo>
                    <a:pt x="7580" y="28066"/>
                  </a:lnTo>
                  <a:lnTo>
                    <a:pt x="7962" y="28180"/>
                  </a:lnTo>
                  <a:lnTo>
                    <a:pt x="8344" y="28295"/>
                  </a:lnTo>
                  <a:lnTo>
                    <a:pt x="8745" y="28409"/>
                  </a:lnTo>
                  <a:lnTo>
                    <a:pt x="9146" y="28486"/>
                  </a:lnTo>
                  <a:lnTo>
                    <a:pt x="9547" y="28562"/>
                  </a:lnTo>
                  <a:lnTo>
                    <a:pt x="9948" y="28619"/>
                  </a:lnTo>
                  <a:lnTo>
                    <a:pt x="10368" y="28657"/>
                  </a:lnTo>
                  <a:lnTo>
                    <a:pt x="10807" y="28677"/>
                  </a:lnTo>
                  <a:lnTo>
                    <a:pt x="11246" y="28696"/>
                  </a:lnTo>
                  <a:lnTo>
                    <a:pt x="11628" y="28677"/>
                  </a:lnTo>
                  <a:lnTo>
                    <a:pt x="12009" y="28657"/>
                  </a:lnTo>
                  <a:lnTo>
                    <a:pt x="12391" y="28638"/>
                  </a:lnTo>
                  <a:lnTo>
                    <a:pt x="12773" y="28581"/>
                  </a:lnTo>
                  <a:lnTo>
                    <a:pt x="13136" y="28524"/>
                  </a:lnTo>
                  <a:lnTo>
                    <a:pt x="13518" y="28447"/>
                  </a:lnTo>
                  <a:lnTo>
                    <a:pt x="13880" y="28371"/>
                  </a:lnTo>
                  <a:lnTo>
                    <a:pt x="14224" y="28276"/>
                  </a:lnTo>
                  <a:lnTo>
                    <a:pt x="14587" y="28161"/>
                  </a:lnTo>
                  <a:lnTo>
                    <a:pt x="14950" y="28027"/>
                  </a:lnTo>
                  <a:lnTo>
                    <a:pt x="15293" y="27894"/>
                  </a:lnTo>
                  <a:lnTo>
                    <a:pt x="15637" y="27760"/>
                  </a:lnTo>
                  <a:lnTo>
                    <a:pt x="15961" y="27607"/>
                  </a:lnTo>
                  <a:lnTo>
                    <a:pt x="16286" y="27436"/>
                  </a:lnTo>
                  <a:lnTo>
                    <a:pt x="16611" y="27245"/>
                  </a:lnTo>
                  <a:lnTo>
                    <a:pt x="16935" y="27054"/>
                  </a:lnTo>
                  <a:lnTo>
                    <a:pt x="17241" y="26863"/>
                  </a:lnTo>
                  <a:lnTo>
                    <a:pt x="17546" y="26653"/>
                  </a:lnTo>
                  <a:lnTo>
                    <a:pt x="17832" y="26424"/>
                  </a:lnTo>
                  <a:lnTo>
                    <a:pt x="18119" y="26195"/>
                  </a:lnTo>
                  <a:lnTo>
                    <a:pt x="18405" y="25946"/>
                  </a:lnTo>
                  <a:lnTo>
                    <a:pt x="18672" y="25698"/>
                  </a:lnTo>
                  <a:lnTo>
                    <a:pt x="18940" y="25431"/>
                  </a:lnTo>
                  <a:lnTo>
                    <a:pt x="19188" y="25164"/>
                  </a:lnTo>
                  <a:lnTo>
                    <a:pt x="19417" y="24877"/>
                  </a:lnTo>
                  <a:lnTo>
                    <a:pt x="19665" y="24591"/>
                  </a:lnTo>
                  <a:lnTo>
                    <a:pt x="19875" y="24285"/>
                  </a:lnTo>
                  <a:lnTo>
                    <a:pt x="20085" y="23980"/>
                  </a:lnTo>
                  <a:lnTo>
                    <a:pt x="20295" y="23675"/>
                  </a:lnTo>
                  <a:lnTo>
                    <a:pt x="20486" y="23350"/>
                  </a:lnTo>
                  <a:lnTo>
                    <a:pt x="20658" y="23006"/>
                  </a:lnTo>
                  <a:lnTo>
                    <a:pt x="20830" y="22663"/>
                  </a:lnTo>
                  <a:lnTo>
                    <a:pt x="20983" y="22300"/>
                  </a:lnTo>
                  <a:lnTo>
                    <a:pt x="21135" y="21918"/>
                  </a:lnTo>
                  <a:lnTo>
                    <a:pt x="21269" y="21517"/>
                  </a:lnTo>
                  <a:lnTo>
                    <a:pt x="21403" y="21116"/>
                  </a:lnTo>
                  <a:lnTo>
                    <a:pt x="21498" y="20715"/>
                  </a:lnTo>
                  <a:lnTo>
                    <a:pt x="21593" y="20314"/>
                  </a:lnTo>
                  <a:lnTo>
                    <a:pt x="21670" y="19894"/>
                  </a:lnTo>
                  <a:lnTo>
                    <a:pt x="21727" y="19474"/>
                  </a:lnTo>
                  <a:lnTo>
                    <a:pt x="21765" y="19054"/>
                  </a:lnTo>
                  <a:lnTo>
                    <a:pt x="21803" y="18634"/>
                  </a:lnTo>
                  <a:lnTo>
                    <a:pt x="21803" y="18214"/>
                  </a:lnTo>
                  <a:lnTo>
                    <a:pt x="21803" y="17794"/>
                  </a:lnTo>
                  <a:lnTo>
                    <a:pt x="21784" y="17374"/>
                  </a:lnTo>
                  <a:lnTo>
                    <a:pt x="21746" y="16954"/>
                  </a:lnTo>
                  <a:lnTo>
                    <a:pt x="21689" y="16534"/>
                  </a:lnTo>
                  <a:lnTo>
                    <a:pt x="21632" y="16114"/>
                  </a:lnTo>
                  <a:lnTo>
                    <a:pt x="21536" y="15713"/>
                  </a:lnTo>
                  <a:lnTo>
                    <a:pt x="21441" y="15293"/>
                  </a:lnTo>
                  <a:lnTo>
                    <a:pt x="21307" y="14911"/>
                  </a:lnTo>
                  <a:lnTo>
                    <a:pt x="21173" y="14511"/>
                  </a:lnTo>
                  <a:lnTo>
                    <a:pt x="21002" y="14129"/>
                  </a:lnTo>
                  <a:lnTo>
                    <a:pt x="20830" y="13766"/>
                  </a:lnTo>
                  <a:lnTo>
                    <a:pt x="20639" y="13403"/>
                  </a:lnTo>
                  <a:lnTo>
                    <a:pt x="20410" y="13040"/>
                  </a:lnTo>
                  <a:lnTo>
                    <a:pt x="20181" y="12716"/>
                  </a:lnTo>
                  <a:lnTo>
                    <a:pt x="19932" y="12391"/>
                  </a:lnTo>
                  <a:lnTo>
                    <a:pt x="19665" y="12067"/>
                  </a:lnTo>
                  <a:lnTo>
                    <a:pt x="19360" y="11780"/>
                  </a:lnTo>
                  <a:lnTo>
                    <a:pt x="19054" y="11494"/>
                  </a:lnTo>
                  <a:lnTo>
                    <a:pt x="18711" y="11227"/>
                  </a:lnTo>
                  <a:lnTo>
                    <a:pt x="18367" y="10979"/>
                  </a:lnTo>
                  <a:lnTo>
                    <a:pt x="17985" y="10769"/>
                  </a:lnTo>
                  <a:lnTo>
                    <a:pt x="17603" y="10559"/>
                  </a:lnTo>
                  <a:lnTo>
                    <a:pt x="17202" y="10368"/>
                  </a:lnTo>
                  <a:lnTo>
                    <a:pt x="16801" y="10215"/>
                  </a:lnTo>
                  <a:lnTo>
                    <a:pt x="16381" y="10081"/>
                  </a:lnTo>
                  <a:lnTo>
                    <a:pt x="15961" y="9967"/>
                  </a:lnTo>
                  <a:lnTo>
                    <a:pt x="15522" y="9890"/>
                  </a:lnTo>
                  <a:lnTo>
                    <a:pt x="15102" y="9833"/>
                  </a:lnTo>
                  <a:lnTo>
                    <a:pt x="14663" y="9814"/>
                  </a:lnTo>
                  <a:lnTo>
                    <a:pt x="14129" y="9776"/>
                  </a:lnTo>
                  <a:lnTo>
                    <a:pt x="13594" y="9776"/>
                  </a:lnTo>
                  <a:lnTo>
                    <a:pt x="13060" y="9795"/>
                  </a:lnTo>
                  <a:lnTo>
                    <a:pt x="12506" y="9833"/>
                  </a:lnTo>
                  <a:lnTo>
                    <a:pt x="11952" y="9909"/>
                  </a:lnTo>
                  <a:lnTo>
                    <a:pt x="11399" y="10024"/>
                  </a:lnTo>
                  <a:lnTo>
                    <a:pt x="10845" y="10139"/>
                  </a:lnTo>
                  <a:lnTo>
                    <a:pt x="10291" y="10310"/>
                  </a:lnTo>
                  <a:lnTo>
                    <a:pt x="10463" y="10119"/>
                  </a:lnTo>
                  <a:lnTo>
                    <a:pt x="10654" y="9967"/>
                  </a:lnTo>
                  <a:lnTo>
                    <a:pt x="10845" y="9795"/>
                  </a:lnTo>
                  <a:lnTo>
                    <a:pt x="11036" y="9661"/>
                  </a:lnTo>
                  <a:lnTo>
                    <a:pt x="11227" y="9528"/>
                  </a:lnTo>
                  <a:lnTo>
                    <a:pt x="11437" y="9413"/>
                  </a:lnTo>
                  <a:lnTo>
                    <a:pt x="11647" y="9298"/>
                  </a:lnTo>
                  <a:lnTo>
                    <a:pt x="11857" y="9203"/>
                  </a:lnTo>
                  <a:lnTo>
                    <a:pt x="14262" y="9069"/>
                  </a:lnTo>
                  <a:lnTo>
                    <a:pt x="14530" y="9088"/>
                  </a:lnTo>
                  <a:lnTo>
                    <a:pt x="14835" y="9088"/>
                  </a:lnTo>
                  <a:lnTo>
                    <a:pt x="15160" y="9069"/>
                  </a:lnTo>
                  <a:lnTo>
                    <a:pt x="15503" y="9031"/>
                  </a:lnTo>
                  <a:lnTo>
                    <a:pt x="15809" y="8993"/>
                  </a:lnTo>
                  <a:lnTo>
                    <a:pt x="16114" y="8955"/>
                  </a:lnTo>
                  <a:lnTo>
                    <a:pt x="16458" y="8898"/>
                  </a:lnTo>
                  <a:lnTo>
                    <a:pt x="16782" y="8802"/>
                  </a:lnTo>
                  <a:lnTo>
                    <a:pt x="17107" y="8688"/>
                  </a:lnTo>
                  <a:lnTo>
                    <a:pt x="17431" y="8516"/>
                  </a:lnTo>
                  <a:lnTo>
                    <a:pt x="17584" y="8420"/>
                  </a:lnTo>
                  <a:lnTo>
                    <a:pt x="17737" y="8306"/>
                  </a:lnTo>
                  <a:lnTo>
                    <a:pt x="17890" y="8191"/>
                  </a:lnTo>
                  <a:lnTo>
                    <a:pt x="18023" y="8058"/>
                  </a:lnTo>
                  <a:lnTo>
                    <a:pt x="18157" y="7905"/>
                  </a:lnTo>
                  <a:lnTo>
                    <a:pt x="18291" y="7752"/>
                  </a:lnTo>
                  <a:lnTo>
                    <a:pt x="18501" y="7447"/>
                  </a:lnTo>
                  <a:lnTo>
                    <a:pt x="18692" y="7084"/>
                  </a:lnTo>
                  <a:lnTo>
                    <a:pt x="18844" y="6721"/>
                  </a:lnTo>
                  <a:lnTo>
                    <a:pt x="18959" y="6339"/>
                  </a:lnTo>
                  <a:lnTo>
                    <a:pt x="19054" y="5919"/>
                  </a:lnTo>
                  <a:lnTo>
                    <a:pt x="19112" y="5518"/>
                  </a:lnTo>
                  <a:lnTo>
                    <a:pt x="19131" y="5098"/>
                  </a:lnTo>
                  <a:lnTo>
                    <a:pt x="19131" y="4678"/>
                  </a:lnTo>
                  <a:lnTo>
                    <a:pt x="19112" y="4258"/>
                  </a:lnTo>
                  <a:lnTo>
                    <a:pt x="19054" y="3838"/>
                  </a:lnTo>
                  <a:lnTo>
                    <a:pt x="18959" y="3437"/>
                  </a:lnTo>
                  <a:lnTo>
                    <a:pt x="18863" y="3056"/>
                  </a:lnTo>
                  <a:lnTo>
                    <a:pt x="18730" y="2674"/>
                  </a:lnTo>
                  <a:lnTo>
                    <a:pt x="18558" y="2330"/>
                  </a:lnTo>
                  <a:lnTo>
                    <a:pt x="18386" y="2025"/>
                  </a:lnTo>
                  <a:lnTo>
                    <a:pt x="18233" y="1815"/>
                  </a:lnTo>
                  <a:lnTo>
                    <a:pt x="18062" y="1585"/>
                  </a:lnTo>
                  <a:lnTo>
                    <a:pt x="17871" y="1356"/>
                  </a:lnTo>
                  <a:lnTo>
                    <a:pt x="17661" y="1146"/>
                  </a:lnTo>
                  <a:lnTo>
                    <a:pt x="17393" y="917"/>
                  </a:lnTo>
                  <a:lnTo>
                    <a:pt x="17126" y="726"/>
                  </a:lnTo>
                  <a:lnTo>
                    <a:pt x="16801" y="535"/>
                  </a:lnTo>
                  <a:lnTo>
                    <a:pt x="16458" y="364"/>
                  </a:lnTo>
                  <a:lnTo>
                    <a:pt x="16076" y="211"/>
                  </a:lnTo>
                  <a:lnTo>
                    <a:pt x="15656" y="115"/>
                  </a:lnTo>
                  <a:lnTo>
                    <a:pt x="15217" y="39"/>
                  </a:lnTo>
                  <a:lnTo>
                    <a:pt x="14969" y="20"/>
                  </a:lnTo>
                  <a:lnTo>
                    <a:pt x="14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3147500" y="1177425"/>
              <a:ext cx="466800" cy="638650"/>
            </a:xfrm>
            <a:custGeom>
              <a:avLst/>
              <a:gdLst/>
              <a:ahLst/>
              <a:cxnLst/>
              <a:rect l="l" t="t" r="r" b="b"/>
              <a:pathLst>
                <a:path w="18672" h="25546" extrusionOk="0">
                  <a:moveTo>
                    <a:pt x="11150" y="13498"/>
                  </a:moveTo>
                  <a:lnTo>
                    <a:pt x="11474" y="13517"/>
                  </a:lnTo>
                  <a:lnTo>
                    <a:pt x="11799" y="13555"/>
                  </a:lnTo>
                  <a:lnTo>
                    <a:pt x="12124" y="13632"/>
                  </a:lnTo>
                  <a:lnTo>
                    <a:pt x="12429" y="13746"/>
                  </a:lnTo>
                  <a:lnTo>
                    <a:pt x="12754" y="13880"/>
                  </a:lnTo>
                  <a:lnTo>
                    <a:pt x="13078" y="14071"/>
                  </a:lnTo>
                  <a:lnTo>
                    <a:pt x="13212" y="14185"/>
                  </a:lnTo>
                  <a:lnTo>
                    <a:pt x="13364" y="14300"/>
                  </a:lnTo>
                  <a:lnTo>
                    <a:pt x="13498" y="14434"/>
                  </a:lnTo>
                  <a:lnTo>
                    <a:pt x="13632" y="14586"/>
                  </a:lnTo>
                  <a:lnTo>
                    <a:pt x="13765" y="14758"/>
                  </a:lnTo>
                  <a:lnTo>
                    <a:pt x="13899" y="14930"/>
                  </a:lnTo>
                  <a:lnTo>
                    <a:pt x="14014" y="15121"/>
                  </a:lnTo>
                  <a:lnTo>
                    <a:pt x="14109" y="15312"/>
                  </a:lnTo>
                  <a:lnTo>
                    <a:pt x="14262" y="15617"/>
                  </a:lnTo>
                  <a:lnTo>
                    <a:pt x="14376" y="15942"/>
                  </a:lnTo>
                  <a:lnTo>
                    <a:pt x="14453" y="16266"/>
                  </a:lnTo>
                  <a:lnTo>
                    <a:pt x="14510" y="16591"/>
                  </a:lnTo>
                  <a:lnTo>
                    <a:pt x="14510" y="16916"/>
                  </a:lnTo>
                  <a:lnTo>
                    <a:pt x="14510" y="17259"/>
                  </a:lnTo>
                  <a:lnTo>
                    <a:pt x="14472" y="17584"/>
                  </a:lnTo>
                  <a:lnTo>
                    <a:pt x="14395" y="17908"/>
                  </a:lnTo>
                  <a:lnTo>
                    <a:pt x="14281" y="18309"/>
                  </a:lnTo>
                  <a:lnTo>
                    <a:pt x="14109" y="18672"/>
                  </a:lnTo>
                  <a:lnTo>
                    <a:pt x="13899" y="19035"/>
                  </a:lnTo>
                  <a:lnTo>
                    <a:pt x="13785" y="19207"/>
                  </a:lnTo>
                  <a:lnTo>
                    <a:pt x="13651" y="19378"/>
                  </a:lnTo>
                  <a:lnTo>
                    <a:pt x="13422" y="19608"/>
                  </a:lnTo>
                  <a:lnTo>
                    <a:pt x="13193" y="19837"/>
                  </a:lnTo>
                  <a:lnTo>
                    <a:pt x="12868" y="20085"/>
                  </a:lnTo>
                  <a:lnTo>
                    <a:pt x="12524" y="20314"/>
                  </a:lnTo>
                  <a:lnTo>
                    <a:pt x="12162" y="20524"/>
                  </a:lnTo>
                  <a:lnTo>
                    <a:pt x="11761" y="20696"/>
                  </a:lnTo>
                  <a:lnTo>
                    <a:pt x="11360" y="20848"/>
                  </a:lnTo>
                  <a:lnTo>
                    <a:pt x="10940" y="20963"/>
                  </a:lnTo>
                  <a:lnTo>
                    <a:pt x="10501" y="21058"/>
                  </a:lnTo>
                  <a:lnTo>
                    <a:pt x="10081" y="21116"/>
                  </a:lnTo>
                  <a:lnTo>
                    <a:pt x="9642" y="21154"/>
                  </a:lnTo>
                  <a:lnTo>
                    <a:pt x="9222" y="21135"/>
                  </a:lnTo>
                  <a:lnTo>
                    <a:pt x="8821" y="21097"/>
                  </a:lnTo>
                  <a:lnTo>
                    <a:pt x="8420" y="21001"/>
                  </a:lnTo>
                  <a:lnTo>
                    <a:pt x="8229" y="20944"/>
                  </a:lnTo>
                  <a:lnTo>
                    <a:pt x="8057" y="20868"/>
                  </a:lnTo>
                  <a:lnTo>
                    <a:pt x="7866" y="20791"/>
                  </a:lnTo>
                  <a:lnTo>
                    <a:pt x="7713" y="20696"/>
                  </a:lnTo>
                  <a:lnTo>
                    <a:pt x="7542" y="20600"/>
                  </a:lnTo>
                  <a:lnTo>
                    <a:pt x="7389" y="20486"/>
                  </a:lnTo>
                  <a:lnTo>
                    <a:pt x="7255" y="20352"/>
                  </a:lnTo>
                  <a:lnTo>
                    <a:pt x="7122" y="20199"/>
                  </a:lnTo>
                  <a:lnTo>
                    <a:pt x="6969" y="20008"/>
                  </a:lnTo>
                  <a:lnTo>
                    <a:pt x="6835" y="19798"/>
                  </a:lnTo>
                  <a:lnTo>
                    <a:pt x="6721" y="19588"/>
                  </a:lnTo>
                  <a:lnTo>
                    <a:pt x="6625" y="19359"/>
                  </a:lnTo>
                  <a:lnTo>
                    <a:pt x="6568" y="19187"/>
                  </a:lnTo>
                  <a:lnTo>
                    <a:pt x="6511" y="18997"/>
                  </a:lnTo>
                  <a:lnTo>
                    <a:pt x="6453" y="18634"/>
                  </a:lnTo>
                  <a:lnTo>
                    <a:pt x="6434" y="18271"/>
                  </a:lnTo>
                  <a:lnTo>
                    <a:pt x="6453" y="17889"/>
                  </a:lnTo>
                  <a:lnTo>
                    <a:pt x="6511" y="17527"/>
                  </a:lnTo>
                  <a:lnTo>
                    <a:pt x="6587" y="17183"/>
                  </a:lnTo>
                  <a:lnTo>
                    <a:pt x="6682" y="16839"/>
                  </a:lnTo>
                  <a:lnTo>
                    <a:pt x="6816" y="16496"/>
                  </a:lnTo>
                  <a:lnTo>
                    <a:pt x="6969" y="16152"/>
                  </a:lnTo>
                  <a:lnTo>
                    <a:pt x="7160" y="15827"/>
                  </a:lnTo>
                  <a:lnTo>
                    <a:pt x="7351" y="15522"/>
                  </a:lnTo>
                  <a:lnTo>
                    <a:pt x="7561" y="15236"/>
                  </a:lnTo>
                  <a:lnTo>
                    <a:pt x="7847" y="14911"/>
                  </a:lnTo>
                  <a:lnTo>
                    <a:pt x="8152" y="14605"/>
                  </a:lnTo>
                  <a:lnTo>
                    <a:pt x="8343" y="14453"/>
                  </a:lnTo>
                  <a:lnTo>
                    <a:pt x="8534" y="14319"/>
                  </a:lnTo>
                  <a:lnTo>
                    <a:pt x="8725" y="14185"/>
                  </a:lnTo>
                  <a:lnTo>
                    <a:pt x="8935" y="14071"/>
                  </a:lnTo>
                  <a:lnTo>
                    <a:pt x="9145" y="13956"/>
                  </a:lnTo>
                  <a:lnTo>
                    <a:pt x="9374" y="13861"/>
                  </a:lnTo>
                  <a:lnTo>
                    <a:pt x="9584" y="13785"/>
                  </a:lnTo>
                  <a:lnTo>
                    <a:pt x="9813" y="13708"/>
                  </a:lnTo>
                  <a:lnTo>
                    <a:pt x="10138" y="13613"/>
                  </a:lnTo>
                  <a:lnTo>
                    <a:pt x="10482" y="13536"/>
                  </a:lnTo>
                  <a:lnTo>
                    <a:pt x="10806" y="13498"/>
                  </a:lnTo>
                  <a:close/>
                  <a:moveTo>
                    <a:pt x="13059" y="0"/>
                  </a:moveTo>
                  <a:lnTo>
                    <a:pt x="12754" y="19"/>
                  </a:lnTo>
                  <a:lnTo>
                    <a:pt x="12448" y="39"/>
                  </a:lnTo>
                  <a:lnTo>
                    <a:pt x="12143" y="96"/>
                  </a:lnTo>
                  <a:lnTo>
                    <a:pt x="11837" y="153"/>
                  </a:lnTo>
                  <a:lnTo>
                    <a:pt x="11532" y="229"/>
                  </a:lnTo>
                  <a:lnTo>
                    <a:pt x="11226" y="325"/>
                  </a:lnTo>
                  <a:lnTo>
                    <a:pt x="10825" y="420"/>
                  </a:lnTo>
                  <a:lnTo>
                    <a:pt x="10463" y="535"/>
                  </a:lnTo>
                  <a:lnTo>
                    <a:pt x="10081" y="649"/>
                  </a:lnTo>
                  <a:lnTo>
                    <a:pt x="9718" y="783"/>
                  </a:lnTo>
                  <a:lnTo>
                    <a:pt x="9355" y="936"/>
                  </a:lnTo>
                  <a:lnTo>
                    <a:pt x="8993" y="1089"/>
                  </a:lnTo>
                  <a:lnTo>
                    <a:pt x="8649" y="1260"/>
                  </a:lnTo>
                  <a:lnTo>
                    <a:pt x="8305" y="1432"/>
                  </a:lnTo>
                  <a:lnTo>
                    <a:pt x="7713" y="1776"/>
                  </a:lnTo>
                  <a:lnTo>
                    <a:pt x="7141" y="2158"/>
                  </a:lnTo>
                  <a:lnTo>
                    <a:pt x="6606" y="2559"/>
                  </a:lnTo>
                  <a:lnTo>
                    <a:pt x="6071" y="2998"/>
                  </a:lnTo>
                  <a:lnTo>
                    <a:pt x="5728" y="3303"/>
                  </a:lnTo>
                  <a:lnTo>
                    <a:pt x="5403" y="3628"/>
                  </a:lnTo>
                  <a:lnTo>
                    <a:pt x="5079" y="3971"/>
                  </a:lnTo>
                  <a:lnTo>
                    <a:pt x="4754" y="4315"/>
                  </a:lnTo>
                  <a:lnTo>
                    <a:pt x="4449" y="4678"/>
                  </a:lnTo>
                  <a:lnTo>
                    <a:pt x="4143" y="5041"/>
                  </a:lnTo>
                  <a:lnTo>
                    <a:pt x="3857" y="5422"/>
                  </a:lnTo>
                  <a:lnTo>
                    <a:pt x="3590" y="5804"/>
                  </a:lnTo>
                  <a:lnTo>
                    <a:pt x="3208" y="6377"/>
                  </a:lnTo>
                  <a:lnTo>
                    <a:pt x="2845" y="6969"/>
                  </a:lnTo>
                  <a:lnTo>
                    <a:pt x="2635" y="7312"/>
                  </a:lnTo>
                  <a:lnTo>
                    <a:pt x="2272" y="8000"/>
                  </a:lnTo>
                  <a:lnTo>
                    <a:pt x="1910" y="8706"/>
                  </a:lnTo>
                  <a:lnTo>
                    <a:pt x="1566" y="9432"/>
                  </a:lnTo>
                  <a:lnTo>
                    <a:pt x="1241" y="10157"/>
                  </a:lnTo>
                  <a:lnTo>
                    <a:pt x="955" y="10883"/>
                  </a:lnTo>
                  <a:lnTo>
                    <a:pt x="707" y="11608"/>
                  </a:lnTo>
                  <a:lnTo>
                    <a:pt x="497" y="12295"/>
                  </a:lnTo>
                  <a:lnTo>
                    <a:pt x="325" y="13002"/>
                  </a:lnTo>
                  <a:lnTo>
                    <a:pt x="191" y="13708"/>
                  </a:lnTo>
                  <a:lnTo>
                    <a:pt x="77" y="14415"/>
                  </a:lnTo>
                  <a:lnTo>
                    <a:pt x="19" y="15083"/>
                  </a:lnTo>
                  <a:lnTo>
                    <a:pt x="0" y="15770"/>
                  </a:lnTo>
                  <a:lnTo>
                    <a:pt x="39" y="16438"/>
                  </a:lnTo>
                  <a:lnTo>
                    <a:pt x="58" y="16782"/>
                  </a:lnTo>
                  <a:lnTo>
                    <a:pt x="115" y="17126"/>
                  </a:lnTo>
                  <a:lnTo>
                    <a:pt x="153" y="17450"/>
                  </a:lnTo>
                  <a:lnTo>
                    <a:pt x="229" y="17794"/>
                  </a:lnTo>
                  <a:lnTo>
                    <a:pt x="306" y="18118"/>
                  </a:lnTo>
                  <a:lnTo>
                    <a:pt x="401" y="18462"/>
                  </a:lnTo>
                  <a:lnTo>
                    <a:pt x="573" y="18997"/>
                  </a:lnTo>
                  <a:lnTo>
                    <a:pt x="726" y="19378"/>
                  </a:lnTo>
                  <a:lnTo>
                    <a:pt x="898" y="19779"/>
                  </a:lnTo>
                  <a:lnTo>
                    <a:pt x="1050" y="20123"/>
                  </a:lnTo>
                  <a:lnTo>
                    <a:pt x="1222" y="20448"/>
                  </a:lnTo>
                  <a:lnTo>
                    <a:pt x="1413" y="20791"/>
                  </a:lnTo>
                  <a:lnTo>
                    <a:pt x="1623" y="21097"/>
                  </a:lnTo>
                  <a:lnTo>
                    <a:pt x="1833" y="21421"/>
                  </a:lnTo>
                  <a:lnTo>
                    <a:pt x="2043" y="21727"/>
                  </a:lnTo>
                  <a:lnTo>
                    <a:pt x="2272" y="22013"/>
                  </a:lnTo>
                  <a:lnTo>
                    <a:pt x="2520" y="22299"/>
                  </a:lnTo>
                  <a:lnTo>
                    <a:pt x="2845" y="22643"/>
                  </a:lnTo>
                  <a:lnTo>
                    <a:pt x="3189" y="22987"/>
                  </a:lnTo>
                  <a:lnTo>
                    <a:pt x="3532" y="23292"/>
                  </a:lnTo>
                  <a:lnTo>
                    <a:pt x="3895" y="23598"/>
                  </a:lnTo>
                  <a:lnTo>
                    <a:pt x="4162" y="23789"/>
                  </a:lnTo>
                  <a:lnTo>
                    <a:pt x="4449" y="23979"/>
                  </a:lnTo>
                  <a:lnTo>
                    <a:pt x="4735" y="24151"/>
                  </a:lnTo>
                  <a:lnTo>
                    <a:pt x="5021" y="24323"/>
                  </a:lnTo>
                  <a:lnTo>
                    <a:pt x="5308" y="24495"/>
                  </a:lnTo>
                  <a:lnTo>
                    <a:pt x="5613" y="24629"/>
                  </a:lnTo>
                  <a:lnTo>
                    <a:pt x="5919" y="24781"/>
                  </a:lnTo>
                  <a:lnTo>
                    <a:pt x="6243" y="24896"/>
                  </a:lnTo>
                  <a:lnTo>
                    <a:pt x="6549" y="25030"/>
                  </a:lnTo>
                  <a:lnTo>
                    <a:pt x="6873" y="25125"/>
                  </a:lnTo>
                  <a:lnTo>
                    <a:pt x="7198" y="25220"/>
                  </a:lnTo>
                  <a:lnTo>
                    <a:pt x="7542" y="25316"/>
                  </a:lnTo>
                  <a:lnTo>
                    <a:pt x="7885" y="25373"/>
                  </a:lnTo>
                  <a:lnTo>
                    <a:pt x="8229" y="25430"/>
                  </a:lnTo>
                  <a:lnTo>
                    <a:pt x="8572" y="25488"/>
                  </a:lnTo>
                  <a:lnTo>
                    <a:pt x="8916" y="25526"/>
                  </a:lnTo>
                  <a:lnTo>
                    <a:pt x="9355" y="25545"/>
                  </a:lnTo>
                  <a:lnTo>
                    <a:pt x="10233" y="25545"/>
                  </a:lnTo>
                  <a:lnTo>
                    <a:pt x="10673" y="25507"/>
                  </a:lnTo>
                  <a:lnTo>
                    <a:pt x="11093" y="25450"/>
                  </a:lnTo>
                  <a:lnTo>
                    <a:pt x="11513" y="25373"/>
                  </a:lnTo>
                  <a:lnTo>
                    <a:pt x="11933" y="25259"/>
                  </a:lnTo>
                  <a:lnTo>
                    <a:pt x="12353" y="25144"/>
                  </a:lnTo>
                  <a:lnTo>
                    <a:pt x="12754" y="25010"/>
                  </a:lnTo>
                  <a:lnTo>
                    <a:pt x="13154" y="24858"/>
                  </a:lnTo>
                  <a:lnTo>
                    <a:pt x="13536" y="24686"/>
                  </a:lnTo>
                  <a:lnTo>
                    <a:pt x="13918" y="24495"/>
                  </a:lnTo>
                  <a:lnTo>
                    <a:pt x="14300" y="24285"/>
                  </a:lnTo>
                  <a:lnTo>
                    <a:pt x="14663" y="24075"/>
                  </a:lnTo>
                  <a:lnTo>
                    <a:pt x="15006" y="23827"/>
                  </a:lnTo>
                  <a:lnTo>
                    <a:pt x="15350" y="23579"/>
                  </a:lnTo>
                  <a:lnTo>
                    <a:pt x="15732" y="23254"/>
                  </a:lnTo>
                  <a:lnTo>
                    <a:pt x="16095" y="22910"/>
                  </a:lnTo>
                  <a:lnTo>
                    <a:pt x="16438" y="22548"/>
                  </a:lnTo>
                  <a:lnTo>
                    <a:pt x="16763" y="22166"/>
                  </a:lnTo>
                  <a:lnTo>
                    <a:pt x="17068" y="21765"/>
                  </a:lnTo>
                  <a:lnTo>
                    <a:pt x="17336" y="21345"/>
                  </a:lnTo>
                  <a:lnTo>
                    <a:pt x="17603" y="20906"/>
                  </a:lnTo>
                  <a:lnTo>
                    <a:pt x="17832" y="20428"/>
                  </a:lnTo>
                  <a:lnTo>
                    <a:pt x="17985" y="20085"/>
                  </a:lnTo>
                  <a:lnTo>
                    <a:pt x="18118" y="19722"/>
                  </a:lnTo>
                  <a:lnTo>
                    <a:pt x="18252" y="19359"/>
                  </a:lnTo>
                  <a:lnTo>
                    <a:pt x="18347" y="18997"/>
                  </a:lnTo>
                  <a:lnTo>
                    <a:pt x="18443" y="18634"/>
                  </a:lnTo>
                  <a:lnTo>
                    <a:pt x="18519" y="18252"/>
                  </a:lnTo>
                  <a:lnTo>
                    <a:pt x="18615" y="17622"/>
                  </a:lnTo>
                  <a:lnTo>
                    <a:pt x="18672" y="16973"/>
                  </a:lnTo>
                  <a:lnTo>
                    <a:pt x="18672" y="16324"/>
                  </a:lnTo>
                  <a:lnTo>
                    <a:pt x="18672" y="15999"/>
                  </a:lnTo>
                  <a:lnTo>
                    <a:pt x="18653" y="15675"/>
                  </a:lnTo>
                  <a:lnTo>
                    <a:pt x="18596" y="15293"/>
                  </a:lnTo>
                  <a:lnTo>
                    <a:pt x="18538" y="14892"/>
                  </a:lnTo>
                  <a:lnTo>
                    <a:pt x="18462" y="14510"/>
                  </a:lnTo>
                  <a:lnTo>
                    <a:pt x="18366" y="14147"/>
                  </a:lnTo>
                  <a:lnTo>
                    <a:pt x="18233" y="13746"/>
                  </a:lnTo>
                  <a:lnTo>
                    <a:pt x="18099" y="13384"/>
                  </a:lnTo>
                  <a:lnTo>
                    <a:pt x="17927" y="13021"/>
                  </a:lnTo>
                  <a:lnTo>
                    <a:pt x="17736" y="12658"/>
                  </a:lnTo>
                  <a:lnTo>
                    <a:pt x="17526" y="12314"/>
                  </a:lnTo>
                  <a:lnTo>
                    <a:pt x="17297" y="11990"/>
                  </a:lnTo>
                  <a:lnTo>
                    <a:pt x="17049" y="11684"/>
                  </a:lnTo>
                  <a:lnTo>
                    <a:pt x="16763" y="11398"/>
                  </a:lnTo>
                  <a:lnTo>
                    <a:pt x="16515" y="11169"/>
                  </a:lnTo>
                  <a:lnTo>
                    <a:pt x="16228" y="10959"/>
                  </a:lnTo>
                  <a:lnTo>
                    <a:pt x="15942" y="10749"/>
                  </a:lnTo>
                  <a:lnTo>
                    <a:pt x="15636" y="10558"/>
                  </a:lnTo>
                  <a:lnTo>
                    <a:pt x="15312" y="10386"/>
                  </a:lnTo>
                  <a:lnTo>
                    <a:pt x="14987" y="10234"/>
                  </a:lnTo>
                  <a:lnTo>
                    <a:pt x="14663" y="10119"/>
                  </a:lnTo>
                  <a:lnTo>
                    <a:pt x="14319" y="10004"/>
                  </a:lnTo>
                  <a:lnTo>
                    <a:pt x="13995" y="9928"/>
                  </a:lnTo>
                  <a:lnTo>
                    <a:pt x="13651" y="9871"/>
                  </a:lnTo>
                  <a:lnTo>
                    <a:pt x="13326" y="9833"/>
                  </a:lnTo>
                  <a:lnTo>
                    <a:pt x="12983" y="9813"/>
                  </a:lnTo>
                  <a:lnTo>
                    <a:pt x="12391" y="9775"/>
                  </a:lnTo>
                  <a:lnTo>
                    <a:pt x="11780" y="9775"/>
                  </a:lnTo>
                  <a:lnTo>
                    <a:pt x="11169" y="9833"/>
                  </a:lnTo>
                  <a:lnTo>
                    <a:pt x="10577" y="9909"/>
                  </a:lnTo>
                  <a:lnTo>
                    <a:pt x="9985" y="10023"/>
                  </a:lnTo>
                  <a:lnTo>
                    <a:pt x="9413" y="10176"/>
                  </a:lnTo>
                  <a:lnTo>
                    <a:pt x="8859" y="10348"/>
                  </a:lnTo>
                  <a:lnTo>
                    <a:pt x="8324" y="10539"/>
                  </a:lnTo>
                  <a:lnTo>
                    <a:pt x="8000" y="10673"/>
                  </a:lnTo>
                  <a:lnTo>
                    <a:pt x="7694" y="10825"/>
                  </a:lnTo>
                  <a:lnTo>
                    <a:pt x="7370" y="10978"/>
                  </a:lnTo>
                  <a:lnTo>
                    <a:pt x="7083" y="11150"/>
                  </a:lnTo>
                  <a:lnTo>
                    <a:pt x="6625" y="11436"/>
                  </a:lnTo>
                  <a:lnTo>
                    <a:pt x="6205" y="11761"/>
                  </a:lnTo>
                  <a:lnTo>
                    <a:pt x="5785" y="12085"/>
                  </a:lnTo>
                  <a:lnTo>
                    <a:pt x="5403" y="12467"/>
                  </a:lnTo>
                  <a:lnTo>
                    <a:pt x="5537" y="11818"/>
                  </a:lnTo>
                  <a:lnTo>
                    <a:pt x="5690" y="11207"/>
                  </a:lnTo>
                  <a:lnTo>
                    <a:pt x="5804" y="10806"/>
                  </a:lnTo>
                  <a:lnTo>
                    <a:pt x="5919" y="10424"/>
                  </a:lnTo>
                  <a:lnTo>
                    <a:pt x="6071" y="10062"/>
                  </a:lnTo>
                  <a:lnTo>
                    <a:pt x="6224" y="9699"/>
                  </a:lnTo>
                  <a:lnTo>
                    <a:pt x="6358" y="9413"/>
                  </a:lnTo>
                  <a:lnTo>
                    <a:pt x="6511" y="9126"/>
                  </a:lnTo>
                  <a:lnTo>
                    <a:pt x="6682" y="8840"/>
                  </a:lnTo>
                  <a:lnTo>
                    <a:pt x="6873" y="8534"/>
                  </a:lnTo>
                  <a:lnTo>
                    <a:pt x="7064" y="8267"/>
                  </a:lnTo>
                  <a:lnTo>
                    <a:pt x="7293" y="7981"/>
                  </a:lnTo>
                  <a:lnTo>
                    <a:pt x="7522" y="7732"/>
                  </a:lnTo>
                  <a:lnTo>
                    <a:pt x="7752" y="7484"/>
                  </a:lnTo>
                  <a:lnTo>
                    <a:pt x="8019" y="7236"/>
                  </a:lnTo>
                  <a:lnTo>
                    <a:pt x="8286" y="7026"/>
                  </a:lnTo>
                  <a:lnTo>
                    <a:pt x="8668" y="6740"/>
                  </a:lnTo>
                  <a:lnTo>
                    <a:pt x="9088" y="6472"/>
                  </a:lnTo>
                  <a:lnTo>
                    <a:pt x="9508" y="6262"/>
                  </a:lnTo>
                  <a:lnTo>
                    <a:pt x="9947" y="6091"/>
                  </a:lnTo>
                  <a:lnTo>
                    <a:pt x="12715" y="5938"/>
                  </a:lnTo>
                  <a:lnTo>
                    <a:pt x="12983" y="5957"/>
                  </a:lnTo>
                  <a:lnTo>
                    <a:pt x="13231" y="5957"/>
                  </a:lnTo>
                  <a:lnTo>
                    <a:pt x="13479" y="5938"/>
                  </a:lnTo>
                  <a:lnTo>
                    <a:pt x="13727" y="5900"/>
                  </a:lnTo>
                  <a:lnTo>
                    <a:pt x="14033" y="5881"/>
                  </a:lnTo>
                  <a:lnTo>
                    <a:pt x="14338" y="5842"/>
                  </a:lnTo>
                  <a:lnTo>
                    <a:pt x="14644" y="5766"/>
                  </a:lnTo>
                  <a:lnTo>
                    <a:pt x="14796" y="5728"/>
                  </a:lnTo>
                  <a:lnTo>
                    <a:pt x="14930" y="5671"/>
                  </a:lnTo>
                  <a:lnTo>
                    <a:pt x="15140" y="5537"/>
                  </a:lnTo>
                  <a:lnTo>
                    <a:pt x="15255" y="5461"/>
                  </a:lnTo>
                  <a:lnTo>
                    <a:pt x="15350" y="5365"/>
                  </a:lnTo>
                  <a:lnTo>
                    <a:pt x="15522" y="5174"/>
                  </a:lnTo>
                  <a:lnTo>
                    <a:pt x="15655" y="4945"/>
                  </a:lnTo>
                  <a:lnTo>
                    <a:pt x="15770" y="4678"/>
                  </a:lnTo>
                  <a:lnTo>
                    <a:pt x="15865" y="4391"/>
                  </a:lnTo>
                  <a:lnTo>
                    <a:pt x="15942" y="4105"/>
                  </a:lnTo>
                  <a:lnTo>
                    <a:pt x="15980" y="3781"/>
                  </a:lnTo>
                  <a:lnTo>
                    <a:pt x="15999" y="3475"/>
                  </a:lnTo>
                  <a:lnTo>
                    <a:pt x="15999" y="3151"/>
                  </a:lnTo>
                  <a:lnTo>
                    <a:pt x="15961" y="2730"/>
                  </a:lnTo>
                  <a:lnTo>
                    <a:pt x="15885" y="2330"/>
                  </a:lnTo>
                  <a:lnTo>
                    <a:pt x="15789" y="1967"/>
                  </a:lnTo>
                  <a:lnTo>
                    <a:pt x="15655" y="1623"/>
                  </a:lnTo>
                  <a:lnTo>
                    <a:pt x="15579" y="1451"/>
                  </a:lnTo>
                  <a:lnTo>
                    <a:pt x="15484" y="1299"/>
                  </a:lnTo>
                  <a:lnTo>
                    <a:pt x="15293" y="1050"/>
                  </a:lnTo>
                  <a:lnTo>
                    <a:pt x="15102" y="821"/>
                  </a:lnTo>
                  <a:lnTo>
                    <a:pt x="14892" y="611"/>
                  </a:lnTo>
                  <a:lnTo>
                    <a:pt x="14663" y="459"/>
                  </a:lnTo>
                  <a:lnTo>
                    <a:pt x="14415" y="306"/>
                  </a:lnTo>
                  <a:lnTo>
                    <a:pt x="14166" y="191"/>
                  </a:lnTo>
                  <a:lnTo>
                    <a:pt x="13899" y="115"/>
                  </a:lnTo>
                  <a:lnTo>
                    <a:pt x="13613" y="58"/>
                  </a:lnTo>
                  <a:lnTo>
                    <a:pt x="13345" y="19"/>
                  </a:lnTo>
                  <a:lnTo>
                    <a:pt x="13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3299275" y="1212750"/>
              <a:ext cx="248225" cy="43450"/>
            </a:xfrm>
            <a:custGeom>
              <a:avLst/>
              <a:gdLst/>
              <a:ahLst/>
              <a:cxnLst/>
              <a:rect l="l" t="t" r="r" b="b"/>
              <a:pathLst>
                <a:path w="9929" h="1738" extrusionOk="0">
                  <a:moveTo>
                    <a:pt x="4697" y="0"/>
                  </a:moveTo>
                  <a:lnTo>
                    <a:pt x="3074" y="19"/>
                  </a:lnTo>
                  <a:lnTo>
                    <a:pt x="2234" y="19"/>
                  </a:lnTo>
                  <a:lnTo>
                    <a:pt x="1642" y="363"/>
                  </a:lnTo>
                  <a:lnTo>
                    <a:pt x="1070" y="745"/>
                  </a:lnTo>
                  <a:lnTo>
                    <a:pt x="535" y="1146"/>
                  </a:lnTo>
                  <a:lnTo>
                    <a:pt x="0" y="1585"/>
                  </a:lnTo>
                  <a:lnTo>
                    <a:pt x="1681" y="1527"/>
                  </a:lnTo>
                  <a:lnTo>
                    <a:pt x="3342" y="1489"/>
                  </a:lnTo>
                  <a:lnTo>
                    <a:pt x="4945" y="1508"/>
                  </a:lnTo>
                  <a:lnTo>
                    <a:pt x="6549" y="1547"/>
                  </a:lnTo>
                  <a:lnTo>
                    <a:pt x="8172" y="1623"/>
                  </a:lnTo>
                  <a:lnTo>
                    <a:pt x="9775" y="1718"/>
                  </a:lnTo>
                  <a:lnTo>
                    <a:pt x="9928" y="1738"/>
                  </a:lnTo>
                  <a:lnTo>
                    <a:pt x="9890" y="1317"/>
                  </a:lnTo>
                  <a:lnTo>
                    <a:pt x="9814" y="917"/>
                  </a:lnTo>
                  <a:lnTo>
                    <a:pt x="9718" y="554"/>
                  </a:lnTo>
                  <a:lnTo>
                    <a:pt x="9584" y="210"/>
                  </a:lnTo>
                  <a:lnTo>
                    <a:pt x="7962" y="115"/>
                  </a:lnTo>
                  <a:lnTo>
                    <a:pt x="6339" y="3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3213375" y="1315350"/>
              <a:ext cx="307375" cy="44900"/>
            </a:xfrm>
            <a:custGeom>
              <a:avLst/>
              <a:gdLst/>
              <a:ahLst/>
              <a:cxnLst/>
              <a:rect l="l" t="t" r="r" b="b"/>
              <a:pathLst>
                <a:path w="12295" h="1796" extrusionOk="0">
                  <a:moveTo>
                    <a:pt x="6510" y="1"/>
                  </a:moveTo>
                  <a:lnTo>
                    <a:pt x="5117" y="39"/>
                  </a:lnTo>
                  <a:lnTo>
                    <a:pt x="3723" y="77"/>
                  </a:lnTo>
                  <a:lnTo>
                    <a:pt x="2348" y="173"/>
                  </a:lnTo>
                  <a:lnTo>
                    <a:pt x="955" y="287"/>
                  </a:lnTo>
                  <a:lnTo>
                    <a:pt x="573" y="860"/>
                  </a:lnTo>
                  <a:lnTo>
                    <a:pt x="210" y="1452"/>
                  </a:lnTo>
                  <a:lnTo>
                    <a:pt x="0" y="1795"/>
                  </a:lnTo>
                  <a:lnTo>
                    <a:pt x="363" y="1757"/>
                  </a:lnTo>
                  <a:lnTo>
                    <a:pt x="1680" y="1681"/>
                  </a:lnTo>
                  <a:lnTo>
                    <a:pt x="2997" y="1605"/>
                  </a:lnTo>
                  <a:lnTo>
                    <a:pt x="4315" y="1547"/>
                  </a:lnTo>
                  <a:lnTo>
                    <a:pt x="5651" y="1509"/>
                  </a:lnTo>
                  <a:lnTo>
                    <a:pt x="6033" y="1223"/>
                  </a:lnTo>
                  <a:lnTo>
                    <a:pt x="6453" y="955"/>
                  </a:lnTo>
                  <a:lnTo>
                    <a:pt x="6873" y="745"/>
                  </a:lnTo>
                  <a:lnTo>
                    <a:pt x="7312" y="574"/>
                  </a:lnTo>
                  <a:lnTo>
                    <a:pt x="10080" y="421"/>
                  </a:lnTo>
                  <a:lnTo>
                    <a:pt x="10348" y="440"/>
                  </a:lnTo>
                  <a:lnTo>
                    <a:pt x="10596" y="440"/>
                  </a:lnTo>
                  <a:lnTo>
                    <a:pt x="10844" y="421"/>
                  </a:lnTo>
                  <a:lnTo>
                    <a:pt x="11092" y="383"/>
                  </a:lnTo>
                  <a:lnTo>
                    <a:pt x="11398" y="364"/>
                  </a:lnTo>
                  <a:lnTo>
                    <a:pt x="11703" y="325"/>
                  </a:lnTo>
                  <a:lnTo>
                    <a:pt x="12009" y="249"/>
                  </a:lnTo>
                  <a:lnTo>
                    <a:pt x="12161" y="211"/>
                  </a:lnTo>
                  <a:lnTo>
                    <a:pt x="12295" y="154"/>
                  </a:lnTo>
                  <a:lnTo>
                    <a:pt x="10844" y="77"/>
                  </a:lnTo>
                  <a:lnTo>
                    <a:pt x="9393" y="20"/>
                  </a:lnTo>
                  <a:lnTo>
                    <a:pt x="79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3165150" y="1419875"/>
              <a:ext cx="137975" cy="47775"/>
            </a:xfrm>
            <a:custGeom>
              <a:avLst/>
              <a:gdLst/>
              <a:ahLst/>
              <a:cxnLst/>
              <a:rect l="l" t="t" r="r" b="b"/>
              <a:pathLst>
                <a:path w="5519" h="1911" extrusionOk="0">
                  <a:moveTo>
                    <a:pt x="5518" y="1"/>
                  </a:moveTo>
                  <a:lnTo>
                    <a:pt x="4564" y="58"/>
                  </a:lnTo>
                  <a:lnTo>
                    <a:pt x="3628" y="135"/>
                  </a:lnTo>
                  <a:lnTo>
                    <a:pt x="2693" y="211"/>
                  </a:lnTo>
                  <a:lnTo>
                    <a:pt x="1757" y="325"/>
                  </a:lnTo>
                  <a:lnTo>
                    <a:pt x="535" y="459"/>
                  </a:lnTo>
                  <a:lnTo>
                    <a:pt x="249" y="1185"/>
                  </a:lnTo>
                  <a:lnTo>
                    <a:pt x="1" y="1910"/>
                  </a:lnTo>
                  <a:lnTo>
                    <a:pt x="1146" y="1776"/>
                  </a:lnTo>
                  <a:lnTo>
                    <a:pt x="2292" y="1681"/>
                  </a:lnTo>
                  <a:lnTo>
                    <a:pt x="3628" y="1586"/>
                  </a:lnTo>
                  <a:lnTo>
                    <a:pt x="4984" y="1509"/>
                  </a:lnTo>
                  <a:lnTo>
                    <a:pt x="5098" y="1108"/>
                  </a:lnTo>
                  <a:lnTo>
                    <a:pt x="5213" y="726"/>
                  </a:lnTo>
                  <a:lnTo>
                    <a:pt x="5365" y="364"/>
                  </a:lnTo>
                  <a:lnTo>
                    <a:pt x="5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3324575" y="1421800"/>
              <a:ext cx="242000" cy="40600"/>
            </a:xfrm>
            <a:custGeom>
              <a:avLst/>
              <a:gdLst/>
              <a:ahLst/>
              <a:cxnLst/>
              <a:rect l="l" t="t" r="r" b="b"/>
              <a:pathLst>
                <a:path w="9680" h="1624" extrusionOk="0">
                  <a:moveTo>
                    <a:pt x="4697" y="0"/>
                  </a:moveTo>
                  <a:lnTo>
                    <a:pt x="4086" y="58"/>
                  </a:lnTo>
                  <a:lnTo>
                    <a:pt x="3494" y="134"/>
                  </a:lnTo>
                  <a:lnTo>
                    <a:pt x="2902" y="248"/>
                  </a:lnTo>
                  <a:lnTo>
                    <a:pt x="2330" y="401"/>
                  </a:lnTo>
                  <a:lnTo>
                    <a:pt x="1776" y="573"/>
                  </a:lnTo>
                  <a:lnTo>
                    <a:pt x="1241" y="764"/>
                  </a:lnTo>
                  <a:lnTo>
                    <a:pt x="917" y="898"/>
                  </a:lnTo>
                  <a:lnTo>
                    <a:pt x="611" y="1050"/>
                  </a:lnTo>
                  <a:lnTo>
                    <a:pt x="287" y="1203"/>
                  </a:lnTo>
                  <a:lnTo>
                    <a:pt x="0" y="1375"/>
                  </a:lnTo>
                  <a:lnTo>
                    <a:pt x="1165" y="1337"/>
                  </a:lnTo>
                  <a:lnTo>
                    <a:pt x="2330" y="1318"/>
                  </a:lnTo>
                  <a:lnTo>
                    <a:pt x="3933" y="1337"/>
                  </a:lnTo>
                  <a:lnTo>
                    <a:pt x="5537" y="1375"/>
                  </a:lnTo>
                  <a:lnTo>
                    <a:pt x="7160" y="1432"/>
                  </a:lnTo>
                  <a:lnTo>
                    <a:pt x="8763" y="1547"/>
                  </a:lnTo>
                  <a:lnTo>
                    <a:pt x="9680" y="1623"/>
                  </a:lnTo>
                  <a:lnTo>
                    <a:pt x="9432" y="1394"/>
                  </a:lnTo>
                  <a:lnTo>
                    <a:pt x="9145" y="1184"/>
                  </a:lnTo>
                  <a:lnTo>
                    <a:pt x="8859" y="974"/>
                  </a:lnTo>
                  <a:lnTo>
                    <a:pt x="8553" y="783"/>
                  </a:lnTo>
                  <a:lnTo>
                    <a:pt x="8229" y="611"/>
                  </a:lnTo>
                  <a:lnTo>
                    <a:pt x="7904" y="459"/>
                  </a:lnTo>
                  <a:lnTo>
                    <a:pt x="7580" y="344"/>
                  </a:lnTo>
                  <a:lnTo>
                    <a:pt x="7236" y="229"/>
                  </a:lnTo>
                  <a:lnTo>
                    <a:pt x="6912" y="153"/>
                  </a:lnTo>
                  <a:lnTo>
                    <a:pt x="6568" y="96"/>
                  </a:lnTo>
                  <a:lnTo>
                    <a:pt x="6243" y="58"/>
                  </a:lnTo>
                  <a:lnTo>
                    <a:pt x="5900" y="38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3147500" y="1520125"/>
              <a:ext cx="245350" cy="51575"/>
            </a:xfrm>
            <a:custGeom>
              <a:avLst/>
              <a:gdLst/>
              <a:ahLst/>
              <a:cxnLst/>
              <a:rect l="l" t="t" r="r" b="b"/>
              <a:pathLst>
                <a:path w="9814" h="2063" extrusionOk="0">
                  <a:moveTo>
                    <a:pt x="9145" y="0"/>
                  </a:moveTo>
                  <a:lnTo>
                    <a:pt x="7465" y="38"/>
                  </a:lnTo>
                  <a:lnTo>
                    <a:pt x="5804" y="115"/>
                  </a:lnTo>
                  <a:lnTo>
                    <a:pt x="4964" y="172"/>
                  </a:lnTo>
                  <a:lnTo>
                    <a:pt x="4124" y="229"/>
                  </a:lnTo>
                  <a:lnTo>
                    <a:pt x="3284" y="306"/>
                  </a:lnTo>
                  <a:lnTo>
                    <a:pt x="2463" y="401"/>
                  </a:lnTo>
                  <a:lnTo>
                    <a:pt x="1280" y="535"/>
                  </a:lnTo>
                  <a:lnTo>
                    <a:pt x="688" y="611"/>
                  </a:lnTo>
                  <a:lnTo>
                    <a:pt x="77" y="707"/>
                  </a:lnTo>
                  <a:lnTo>
                    <a:pt x="19" y="1375"/>
                  </a:lnTo>
                  <a:lnTo>
                    <a:pt x="0" y="2062"/>
                  </a:lnTo>
                  <a:lnTo>
                    <a:pt x="1509" y="1909"/>
                  </a:lnTo>
                  <a:lnTo>
                    <a:pt x="2253" y="1833"/>
                  </a:lnTo>
                  <a:lnTo>
                    <a:pt x="2998" y="1757"/>
                  </a:lnTo>
                  <a:lnTo>
                    <a:pt x="4143" y="1680"/>
                  </a:lnTo>
                  <a:lnTo>
                    <a:pt x="5289" y="1604"/>
                  </a:lnTo>
                  <a:lnTo>
                    <a:pt x="6434" y="1566"/>
                  </a:lnTo>
                  <a:lnTo>
                    <a:pt x="7561" y="1528"/>
                  </a:lnTo>
                  <a:lnTo>
                    <a:pt x="7847" y="1203"/>
                  </a:lnTo>
                  <a:lnTo>
                    <a:pt x="8152" y="897"/>
                  </a:lnTo>
                  <a:lnTo>
                    <a:pt x="8343" y="745"/>
                  </a:lnTo>
                  <a:lnTo>
                    <a:pt x="8534" y="611"/>
                  </a:lnTo>
                  <a:lnTo>
                    <a:pt x="8725" y="477"/>
                  </a:lnTo>
                  <a:lnTo>
                    <a:pt x="8935" y="363"/>
                  </a:lnTo>
                  <a:lnTo>
                    <a:pt x="9145" y="248"/>
                  </a:lnTo>
                  <a:lnTo>
                    <a:pt x="9374" y="153"/>
                  </a:lnTo>
                  <a:lnTo>
                    <a:pt x="9584" y="77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3458200" y="1521075"/>
              <a:ext cx="155625" cy="48225"/>
            </a:xfrm>
            <a:custGeom>
              <a:avLst/>
              <a:gdLst/>
              <a:ahLst/>
              <a:cxnLst/>
              <a:rect l="l" t="t" r="r" b="b"/>
              <a:pathLst>
                <a:path w="6225" h="1929" extrusionOk="0">
                  <a:moveTo>
                    <a:pt x="1" y="0"/>
                  </a:moveTo>
                  <a:lnTo>
                    <a:pt x="326" y="134"/>
                  </a:lnTo>
                  <a:lnTo>
                    <a:pt x="650" y="325"/>
                  </a:lnTo>
                  <a:lnTo>
                    <a:pt x="784" y="439"/>
                  </a:lnTo>
                  <a:lnTo>
                    <a:pt x="936" y="554"/>
                  </a:lnTo>
                  <a:lnTo>
                    <a:pt x="1070" y="688"/>
                  </a:lnTo>
                  <a:lnTo>
                    <a:pt x="1204" y="840"/>
                  </a:lnTo>
                  <a:lnTo>
                    <a:pt x="1337" y="1012"/>
                  </a:lnTo>
                  <a:lnTo>
                    <a:pt x="1471" y="1184"/>
                  </a:lnTo>
                  <a:lnTo>
                    <a:pt x="1586" y="1375"/>
                  </a:lnTo>
                  <a:lnTo>
                    <a:pt x="1681" y="1566"/>
                  </a:lnTo>
                  <a:lnTo>
                    <a:pt x="3418" y="1661"/>
                  </a:lnTo>
                  <a:lnTo>
                    <a:pt x="4812" y="1795"/>
                  </a:lnTo>
                  <a:lnTo>
                    <a:pt x="6225" y="1929"/>
                  </a:lnTo>
                  <a:lnTo>
                    <a:pt x="6168" y="1547"/>
                  </a:lnTo>
                  <a:lnTo>
                    <a:pt x="6110" y="1146"/>
                  </a:lnTo>
                  <a:lnTo>
                    <a:pt x="6034" y="764"/>
                  </a:lnTo>
                  <a:lnTo>
                    <a:pt x="5938" y="401"/>
                  </a:lnTo>
                  <a:lnTo>
                    <a:pt x="4678" y="268"/>
                  </a:lnTo>
                  <a:lnTo>
                    <a:pt x="3418" y="172"/>
                  </a:lnTo>
                  <a:lnTo>
                    <a:pt x="1700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3157525" y="1624650"/>
              <a:ext cx="155625" cy="47275"/>
            </a:xfrm>
            <a:custGeom>
              <a:avLst/>
              <a:gdLst/>
              <a:ahLst/>
              <a:cxnLst/>
              <a:rect l="l" t="t" r="r" b="b"/>
              <a:pathLst>
                <a:path w="6225" h="1891" extrusionOk="0">
                  <a:moveTo>
                    <a:pt x="6052" y="0"/>
                  </a:moveTo>
                  <a:lnTo>
                    <a:pt x="5060" y="58"/>
                  </a:lnTo>
                  <a:lnTo>
                    <a:pt x="4048" y="115"/>
                  </a:lnTo>
                  <a:lnTo>
                    <a:pt x="3055" y="210"/>
                  </a:lnTo>
                  <a:lnTo>
                    <a:pt x="2062" y="325"/>
                  </a:lnTo>
                  <a:lnTo>
                    <a:pt x="1031" y="439"/>
                  </a:lnTo>
                  <a:lnTo>
                    <a:pt x="0" y="573"/>
                  </a:lnTo>
                  <a:lnTo>
                    <a:pt x="172" y="1108"/>
                  </a:lnTo>
                  <a:lnTo>
                    <a:pt x="325" y="1489"/>
                  </a:lnTo>
                  <a:lnTo>
                    <a:pt x="497" y="1890"/>
                  </a:lnTo>
                  <a:lnTo>
                    <a:pt x="1547" y="1776"/>
                  </a:lnTo>
                  <a:lnTo>
                    <a:pt x="2597" y="1661"/>
                  </a:lnTo>
                  <a:lnTo>
                    <a:pt x="4410" y="1547"/>
                  </a:lnTo>
                  <a:lnTo>
                    <a:pt x="6224" y="1470"/>
                  </a:lnTo>
                  <a:lnTo>
                    <a:pt x="6167" y="1298"/>
                  </a:lnTo>
                  <a:lnTo>
                    <a:pt x="6110" y="1108"/>
                  </a:lnTo>
                  <a:lnTo>
                    <a:pt x="6052" y="745"/>
                  </a:lnTo>
                  <a:lnTo>
                    <a:pt x="6033" y="382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3488750" y="1625125"/>
              <a:ext cx="121750" cy="45375"/>
            </a:xfrm>
            <a:custGeom>
              <a:avLst/>
              <a:gdLst/>
              <a:ahLst/>
              <a:cxnLst/>
              <a:rect l="l" t="t" r="r" b="b"/>
              <a:pathLst>
                <a:path w="4870" h="1815" extrusionOk="0">
                  <a:moveTo>
                    <a:pt x="745" y="0"/>
                  </a:moveTo>
                  <a:lnTo>
                    <a:pt x="631" y="401"/>
                  </a:lnTo>
                  <a:lnTo>
                    <a:pt x="459" y="764"/>
                  </a:lnTo>
                  <a:lnTo>
                    <a:pt x="249" y="1127"/>
                  </a:lnTo>
                  <a:lnTo>
                    <a:pt x="135" y="1299"/>
                  </a:lnTo>
                  <a:lnTo>
                    <a:pt x="1" y="1470"/>
                  </a:lnTo>
                  <a:lnTo>
                    <a:pt x="1089" y="1528"/>
                  </a:lnTo>
                  <a:lnTo>
                    <a:pt x="2196" y="1604"/>
                  </a:lnTo>
                  <a:lnTo>
                    <a:pt x="3323" y="1700"/>
                  </a:lnTo>
                  <a:lnTo>
                    <a:pt x="4468" y="1814"/>
                  </a:lnTo>
                  <a:lnTo>
                    <a:pt x="4602" y="1451"/>
                  </a:lnTo>
                  <a:lnTo>
                    <a:pt x="4697" y="1089"/>
                  </a:lnTo>
                  <a:lnTo>
                    <a:pt x="4793" y="726"/>
                  </a:lnTo>
                  <a:lnTo>
                    <a:pt x="4869" y="344"/>
                  </a:lnTo>
                  <a:lnTo>
                    <a:pt x="3533" y="210"/>
                  </a:lnTo>
                  <a:lnTo>
                    <a:pt x="2196" y="96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3210500" y="1724875"/>
              <a:ext cx="356075" cy="42500"/>
            </a:xfrm>
            <a:custGeom>
              <a:avLst/>
              <a:gdLst/>
              <a:ahLst/>
              <a:cxnLst/>
              <a:rect l="l" t="t" r="r" b="b"/>
              <a:pathLst>
                <a:path w="14243" h="1700" extrusionOk="0">
                  <a:moveTo>
                    <a:pt x="6625" y="1"/>
                  </a:moveTo>
                  <a:lnTo>
                    <a:pt x="4964" y="39"/>
                  </a:lnTo>
                  <a:lnTo>
                    <a:pt x="3303" y="115"/>
                  </a:lnTo>
                  <a:lnTo>
                    <a:pt x="2482" y="172"/>
                  </a:lnTo>
                  <a:lnTo>
                    <a:pt x="1642" y="230"/>
                  </a:lnTo>
                  <a:lnTo>
                    <a:pt x="821" y="306"/>
                  </a:lnTo>
                  <a:lnTo>
                    <a:pt x="0" y="401"/>
                  </a:lnTo>
                  <a:lnTo>
                    <a:pt x="325" y="745"/>
                  </a:lnTo>
                  <a:lnTo>
                    <a:pt x="669" y="1089"/>
                  </a:lnTo>
                  <a:lnTo>
                    <a:pt x="1012" y="1394"/>
                  </a:lnTo>
                  <a:lnTo>
                    <a:pt x="1375" y="1700"/>
                  </a:lnTo>
                  <a:lnTo>
                    <a:pt x="2750" y="1604"/>
                  </a:lnTo>
                  <a:lnTo>
                    <a:pt x="4143" y="1547"/>
                  </a:lnTo>
                  <a:lnTo>
                    <a:pt x="5518" y="1509"/>
                  </a:lnTo>
                  <a:lnTo>
                    <a:pt x="6893" y="1490"/>
                  </a:lnTo>
                  <a:lnTo>
                    <a:pt x="8382" y="1490"/>
                  </a:lnTo>
                  <a:lnTo>
                    <a:pt x="9871" y="1528"/>
                  </a:lnTo>
                  <a:lnTo>
                    <a:pt x="11341" y="1585"/>
                  </a:lnTo>
                  <a:lnTo>
                    <a:pt x="12830" y="1681"/>
                  </a:lnTo>
                  <a:lnTo>
                    <a:pt x="13212" y="1356"/>
                  </a:lnTo>
                  <a:lnTo>
                    <a:pt x="13575" y="1012"/>
                  </a:lnTo>
                  <a:lnTo>
                    <a:pt x="13918" y="650"/>
                  </a:lnTo>
                  <a:lnTo>
                    <a:pt x="14243" y="268"/>
                  </a:lnTo>
                  <a:lnTo>
                    <a:pt x="13326" y="191"/>
                  </a:lnTo>
                  <a:lnTo>
                    <a:pt x="11646" y="96"/>
                  </a:lnTo>
                  <a:lnTo>
                    <a:pt x="9966" y="20"/>
                  </a:lnTo>
                  <a:lnTo>
                    <a:pt x="83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5" name="Google Shape;375;p5"/>
          <p:cNvSpPr/>
          <p:nvPr/>
        </p:nvSpPr>
        <p:spPr>
          <a:xfrm rot="4920286">
            <a:off x="4737297" y="4521228"/>
            <a:ext cx="2366249" cy="48260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6" name="Google Shape;376;p5"/>
          <p:cNvGrpSpPr/>
          <p:nvPr/>
        </p:nvGrpSpPr>
        <p:grpSpPr>
          <a:xfrm>
            <a:off x="418867" y="400084"/>
            <a:ext cx="1064167" cy="1459267"/>
            <a:chOff x="532675" y="3247050"/>
            <a:chExt cx="798125" cy="1094450"/>
          </a:xfrm>
        </p:grpSpPr>
        <p:sp>
          <p:nvSpPr>
            <p:cNvPr id="377" name="Google Shape;377;p5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7286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3" name="Google Shape;403;p6"/>
          <p:cNvGrpSpPr/>
          <p:nvPr/>
        </p:nvGrpSpPr>
        <p:grpSpPr>
          <a:xfrm rot="10800000" flipH="1">
            <a:off x="9317338" y="2298"/>
            <a:ext cx="5135269" cy="1684175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580496" y="4477859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4001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950976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4415363" y="3002200"/>
            <a:ext cx="50504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5173819"/>
            <a:ext cx="5135269" cy="1684175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4918677" y="4160134"/>
            <a:ext cx="2021377" cy="41226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10721833" y="1725351"/>
            <a:ext cx="1327067" cy="933533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581177" y="318180"/>
            <a:ext cx="589092" cy="1086891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485085" y="1604667"/>
            <a:ext cx="731633" cy="798133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92837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903400" y="2139657"/>
            <a:ext cx="83852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456" name="Google Shape;456;p8"/>
          <p:cNvGrpSpPr/>
          <p:nvPr/>
        </p:nvGrpSpPr>
        <p:grpSpPr>
          <a:xfrm rot="-1593903">
            <a:off x="11136530" y="4142299"/>
            <a:ext cx="725277" cy="880440"/>
            <a:chOff x="3703100" y="2534450"/>
            <a:chExt cx="543975" cy="660350"/>
          </a:xfrm>
        </p:grpSpPr>
        <p:sp>
          <p:nvSpPr>
            <p:cNvPr id="457" name="Google Shape;457;p8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8"/>
          <p:cNvGrpSpPr/>
          <p:nvPr/>
        </p:nvGrpSpPr>
        <p:grpSpPr>
          <a:xfrm rot="1376805">
            <a:off x="10938803" y="5558379"/>
            <a:ext cx="805477" cy="1058688"/>
            <a:chOff x="1391550" y="1144975"/>
            <a:chExt cx="545075" cy="716425"/>
          </a:xfrm>
        </p:grpSpPr>
        <p:sp>
          <p:nvSpPr>
            <p:cNvPr id="486" name="Google Shape;486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0" name="Google Shape;500;p8"/>
          <p:cNvSpPr/>
          <p:nvPr/>
        </p:nvSpPr>
        <p:spPr>
          <a:xfrm rot="-2700000">
            <a:off x="10786005" y="-14416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1" name="Google Shape;501;p8"/>
          <p:cNvGrpSpPr/>
          <p:nvPr/>
        </p:nvGrpSpPr>
        <p:grpSpPr>
          <a:xfrm flipH="1">
            <a:off x="-14935" y="5173819"/>
            <a:ext cx="5135269" cy="1684175"/>
            <a:chOff x="238125" y="548775"/>
            <a:chExt cx="2842400" cy="932200"/>
          </a:xfrm>
        </p:grpSpPr>
        <p:sp>
          <p:nvSpPr>
            <p:cNvPr id="502" name="Google Shape;502;p8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4" name="Google Shape;504;p8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505" name="Google Shape;505;p8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0" name="Google Shape;530;p8"/>
          <p:cNvGrpSpPr/>
          <p:nvPr/>
        </p:nvGrpSpPr>
        <p:grpSpPr>
          <a:xfrm rot="328506">
            <a:off x="4967913" y="603275"/>
            <a:ext cx="652780" cy="857988"/>
            <a:chOff x="1391550" y="1144975"/>
            <a:chExt cx="545075" cy="716425"/>
          </a:xfrm>
        </p:grpSpPr>
        <p:sp>
          <p:nvSpPr>
            <p:cNvPr id="531" name="Google Shape;531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5" name="Google Shape;545;p8"/>
          <p:cNvGrpSpPr/>
          <p:nvPr/>
        </p:nvGrpSpPr>
        <p:grpSpPr>
          <a:xfrm>
            <a:off x="6612038" y="593195"/>
            <a:ext cx="651493" cy="878133"/>
            <a:chOff x="3000200" y="318325"/>
            <a:chExt cx="1296075" cy="1746950"/>
          </a:xfrm>
        </p:grpSpPr>
        <p:sp>
          <p:nvSpPr>
            <p:cNvPr id="546" name="Google Shape;546;p8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3" name="Google Shape;553;p8"/>
          <p:cNvSpPr/>
          <p:nvPr/>
        </p:nvSpPr>
        <p:spPr>
          <a:xfrm rot="857046">
            <a:off x="5788566" y="7895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4" name="Google Shape;554;p8"/>
          <p:cNvGrpSpPr/>
          <p:nvPr/>
        </p:nvGrpSpPr>
        <p:grpSpPr>
          <a:xfrm>
            <a:off x="531852" y="320267"/>
            <a:ext cx="731633" cy="798133"/>
            <a:chOff x="5261300" y="4859875"/>
            <a:chExt cx="548725" cy="598600"/>
          </a:xfrm>
        </p:grpSpPr>
        <p:sp>
          <p:nvSpPr>
            <p:cNvPr id="555" name="Google Shape;555;p8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3213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4110800" y="2598949"/>
            <a:ext cx="39704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667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865200" y="3564251"/>
            <a:ext cx="64616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25401" y="-12714"/>
            <a:ext cx="5135269" cy="1684175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7056732" y="5173819"/>
            <a:ext cx="5135269" cy="1684175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4948034" y="5161067"/>
            <a:ext cx="2295933" cy="2175767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11077601" y="1824392"/>
            <a:ext cx="706388" cy="952353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10899596" y="3137938"/>
            <a:ext cx="959665" cy="952324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2" name="Google Shape;612;p9"/>
          <p:cNvGrpSpPr/>
          <p:nvPr/>
        </p:nvGrpSpPr>
        <p:grpSpPr>
          <a:xfrm>
            <a:off x="10950933" y="410901"/>
            <a:ext cx="959667" cy="1052300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309882" y="5575686"/>
            <a:ext cx="725285" cy="880449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5439867" y="329251"/>
            <a:ext cx="1327067" cy="933533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84040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667735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667735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667733" y="4000037"/>
            <a:ext cx="3007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667735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1156099" y="2301533"/>
            <a:ext cx="132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1287899" y="4318833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8044337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8044337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8044337" y="4000027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8044337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6669496" y="2348933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6668296" y="4318833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442353" y="368625"/>
            <a:ext cx="685609" cy="1055900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10859796" y="4172987"/>
            <a:ext cx="2021032" cy="412196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625601" y="5163090"/>
            <a:ext cx="5135269" cy="1684175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471117" y="5479034"/>
            <a:ext cx="959667" cy="1052300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11378185" y="2583118"/>
            <a:ext cx="597033" cy="596233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17831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20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76224"/>
            <a:ext cx="102900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fa Slab One"/>
              <a:buNone/>
              <a:defRPr sz="2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F2CFBA-FC25-4DC6-8E31-52FA502DF89F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539" y="429209"/>
            <a:ext cx="1181630" cy="118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1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2" r:id="rId9"/>
    <p:sldLayoutId id="2147483683" r:id="rId10"/>
    <p:sldLayoutId id="2147483684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FE7AE590-CDFF-43DD-A624-8D0EFDCAC33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539" y="429209"/>
            <a:ext cx="1181630" cy="118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385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30.pn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image" Target="../media/image570.png"/><Relationship Id="rId4" Type="http://schemas.openxmlformats.org/officeDocument/2006/relationships/image" Target="../media/image510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68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1739757" y="1630165"/>
            <a:ext cx="9260440" cy="3287732"/>
          </a:xfrm>
          <a:custGeom>
            <a:avLst/>
            <a:gdLst>
              <a:gd name="connsiteX0" fmla="*/ 123290 w 6667928"/>
              <a:gd name="connsiteY0" fmla="*/ 1438382 h 1921268"/>
              <a:gd name="connsiteX1" fmla="*/ 123290 w 6667928"/>
              <a:gd name="connsiteY1" fmla="*/ 1438382 h 1921268"/>
              <a:gd name="connsiteX2" fmla="*/ 92467 w 6667928"/>
              <a:gd name="connsiteY2" fmla="*/ 1273996 h 1921268"/>
              <a:gd name="connsiteX3" fmla="*/ 82193 w 6667928"/>
              <a:gd name="connsiteY3" fmla="*/ 1243173 h 1921268"/>
              <a:gd name="connsiteX4" fmla="*/ 41097 w 6667928"/>
              <a:gd name="connsiteY4" fmla="*/ 1160980 h 1921268"/>
              <a:gd name="connsiteX5" fmla="*/ 20548 w 6667928"/>
              <a:gd name="connsiteY5" fmla="*/ 1058238 h 1921268"/>
              <a:gd name="connsiteX6" fmla="*/ 10274 w 6667928"/>
              <a:gd name="connsiteY6" fmla="*/ 1027416 h 1921268"/>
              <a:gd name="connsiteX7" fmla="*/ 0 w 6667928"/>
              <a:gd name="connsiteY7" fmla="*/ 924674 h 1921268"/>
              <a:gd name="connsiteX8" fmla="*/ 10274 w 6667928"/>
              <a:gd name="connsiteY8" fmla="*/ 482886 h 1921268"/>
              <a:gd name="connsiteX9" fmla="*/ 20548 w 6667928"/>
              <a:gd name="connsiteY9" fmla="*/ 452063 h 1921268"/>
              <a:gd name="connsiteX10" fmla="*/ 71919 w 6667928"/>
              <a:gd name="connsiteY10" fmla="*/ 339047 h 1921268"/>
              <a:gd name="connsiteX11" fmla="*/ 123290 w 6667928"/>
              <a:gd name="connsiteY11" fmla="*/ 287677 h 1921268"/>
              <a:gd name="connsiteX12" fmla="*/ 143838 w 6667928"/>
              <a:gd name="connsiteY12" fmla="*/ 256854 h 1921268"/>
              <a:gd name="connsiteX13" fmla="*/ 236306 w 6667928"/>
              <a:gd name="connsiteY13" fmla="*/ 205483 h 1921268"/>
              <a:gd name="connsiteX14" fmla="*/ 277402 w 6667928"/>
              <a:gd name="connsiteY14" fmla="*/ 184935 h 1921268"/>
              <a:gd name="connsiteX15" fmla="*/ 308225 w 6667928"/>
              <a:gd name="connsiteY15" fmla="*/ 164387 h 1921268"/>
              <a:gd name="connsiteX16" fmla="*/ 369870 w 6667928"/>
              <a:gd name="connsiteY16" fmla="*/ 143838 h 1921268"/>
              <a:gd name="connsiteX17" fmla="*/ 400692 w 6667928"/>
              <a:gd name="connsiteY17" fmla="*/ 133564 h 1921268"/>
              <a:gd name="connsiteX18" fmla="*/ 431515 w 6667928"/>
              <a:gd name="connsiteY18" fmla="*/ 113016 h 1921268"/>
              <a:gd name="connsiteX19" fmla="*/ 513708 w 6667928"/>
              <a:gd name="connsiteY19" fmla="*/ 102742 h 1921268"/>
              <a:gd name="connsiteX20" fmla="*/ 801384 w 6667928"/>
              <a:gd name="connsiteY20" fmla="*/ 92468 h 1921268"/>
              <a:gd name="connsiteX21" fmla="*/ 1263721 w 6667928"/>
              <a:gd name="connsiteY21" fmla="*/ 82193 h 1921268"/>
              <a:gd name="connsiteX22" fmla="*/ 1479479 w 6667928"/>
              <a:gd name="connsiteY22" fmla="*/ 71919 h 1921268"/>
              <a:gd name="connsiteX23" fmla="*/ 1839074 w 6667928"/>
              <a:gd name="connsiteY23" fmla="*/ 51371 h 1921268"/>
              <a:gd name="connsiteX24" fmla="*/ 2876764 w 6667928"/>
              <a:gd name="connsiteY24" fmla="*/ 30823 h 1921268"/>
              <a:gd name="connsiteX25" fmla="*/ 3000054 w 6667928"/>
              <a:gd name="connsiteY25" fmla="*/ 20548 h 1921268"/>
              <a:gd name="connsiteX26" fmla="*/ 3811712 w 6667928"/>
              <a:gd name="connsiteY26" fmla="*/ 0 h 1921268"/>
              <a:gd name="connsiteX27" fmla="*/ 5373384 w 6667928"/>
              <a:gd name="connsiteY27" fmla="*/ 10274 h 1921268"/>
              <a:gd name="connsiteX28" fmla="*/ 5527497 w 6667928"/>
              <a:gd name="connsiteY28" fmla="*/ 20548 h 1921268"/>
              <a:gd name="connsiteX29" fmla="*/ 5568593 w 6667928"/>
              <a:gd name="connsiteY29" fmla="*/ 30823 h 1921268"/>
              <a:gd name="connsiteX30" fmla="*/ 5661061 w 6667928"/>
              <a:gd name="connsiteY30" fmla="*/ 61645 h 1921268"/>
              <a:gd name="connsiteX31" fmla="*/ 5691883 w 6667928"/>
              <a:gd name="connsiteY31" fmla="*/ 71919 h 1921268"/>
              <a:gd name="connsiteX32" fmla="*/ 5753528 w 6667928"/>
              <a:gd name="connsiteY32" fmla="*/ 82193 h 1921268"/>
              <a:gd name="connsiteX33" fmla="*/ 5845995 w 6667928"/>
              <a:gd name="connsiteY33" fmla="*/ 113016 h 1921268"/>
              <a:gd name="connsiteX34" fmla="*/ 5876818 w 6667928"/>
              <a:gd name="connsiteY34" fmla="*/ 123290 h 1921268"/>
              <a:gd name="connsiteX35" fmla="*/ 6041204 w 6667928"/>
              <a:gd name="connsiteY35" fmla="*/ 154113 h 1921268"/>
              <a:gd name="connsiteX36" fmla="*/ 6092575 w 6667928"/>
              <a:gd name="connsiteY36" fmla="*/ 174661 h 1921268"/>
              <a:gd name="connsiteX37" fmla="*/ 6174768 w 6667928"/>
              <a:gd name="connsiteY37" fmla="*/ 215757 h 1921268"/>
              <a:gd name="connsiteX38" fmla="*/ 6246688 w 6667928"/>
              <a:gd name="connsiteY38" fmla="*/ 267128 h 1921268"/>
              <a:gd name="connsiteX39" fmla="*/ 6287784 w 6667928"/>
              <a:gd name="connsiteY39" fmla="*/ 287677 h 1921268"/>
              <a:gd name="connsiteX40" fmla="*/ 6339155 w 6667928"/>
              <a:gd name="connsiteY40" fmla="*/ 349322 h 1921268"/>
              <a:gd name="connsiteX41" fmla="*/ 6441897 w 6667928"/>
              <a:gd name="connsiteY41" fmla="*/ 441789 h 1921268"/>
              <a:gd name="connsiteX42" fmla="*/ 6493267 w 6667928"/>
              <a:gd name="connsiteY42" fmla="*/ 513708 h 1921268"/>
              <a:gd name="connsiteX43" fmla="*/ 6534364 w 6667928"/>
              <a:gd name="connsiteY43" fmla="*/ 554805 h 1921268"/>
              <a:gd name="connsiteX44" fmla="*/ 6565186 w 6667928"/>
              <a:gd name="connsiteY44" fmla="*/ 626724 h 1921268"/>
              <a:gd name="connsiteX45" fmla="*/ 6606283 w 6667928"/>
              <a:gd name="connsiteY45" fmla="*/ 729465 h 1921268"/>
              <a:gd name="connsiteX46" fmla="*/ 6626831 w 6667928"/>
              <a:gd name="connsiteY46" fmla="*/ 780836 h 1921268"/>
              <a:gd name="connsiteX47" fmla="*/ 6647380 w 6667928"/>
              <a:gd name="connsiteY47" fmla="*/ 904126 h 1921268"/>
              <a:gd name="connsiteX48" fmla="*/ 6667928 w 6667928"/>
              <a:gd name="connsiteY48" fmla="*/ 996593 h 1921268"/>
              <a:gd name="connsiteX49" fmla="*/ 6657654 w 6667928"/>
              <a:gd name="connsiteY49" fmla="*/ 1345915 h 1921268"/>
              <a:gd name="connsiteX50" fmla="*/ 6647380 w 6667928"/>
              <a:gd name="connsiteY50" fmla="*/ 1387011 h 1921268"/>
              <a:gd name="connsiteX51" fmla="*/ 6626831 w 6667928"/>
              <a:gd name="connsiteY51" fmla="*/ 1428108 h 1921268"/>
              <a:gd name="connsiteX52" fmla="*/ 6585735 w 6667928"/>
              <a:gd name="connsiteY52" fmla="*/ 1469205 h 1921268"/>
              <a:gd name="connsiteX53" fmla="*/ 6554912 w 6667928"/>
              <a:gd name="connsiteY53" fmla="*/ 1510301 h 1921268"/>
              <a:gd name="connsiteX54" fmla="*/ 6400800 w 6667928"/>
              <a:gd name="connsiteY54" fmla="*/ 1592495 h 1921268"/>
              <a:gd name="connsiteX55" fmla="*/ 6287784 w 6667928"/>
              <a:gd name="connsiteY55" fmla="*/ 1654139 h 1921268"/>
              <a:gd name="connsiteX56" fmla="*/ 6164494 w 6667928"/>
              <a:gd name="connsiteY56" fmla="*/ 1674688 h 1921268"/>
              <a:gd name="connsiteX57" fmla="*/ 6113124 w 6667928"/>
              <a:gd name="connsiteY57" fmla="*/ 1695236 h 1921268"/>
              <a:gd name="connsiteX58" fmla="*/ 6041204 w 6667928"/>
              <a:gd name="connsiteY58" fmla="*/ 1705510 h 1921268"/>
              <a:gd name="connsiteX59" fmla="*/ 5979559 w 6667928"/>
              <a:gd name="connsiteY59" fmla="*/ 1715784 h 1921268"/>
              <a:gd name="connsiteX60" fmla="*/ 5845995 w 6667928"/>
              <a:gd name="connsiteY60" fmla="*/ 1767155 h 1921268"/>
              <a:gd name="connsiteX61" fmla="*/ 5794625 w 6667928"/>
              <a:gd name="connsiteY61" fmla="*/ 1777429 h 1921268"/>
              <a:gd name="connsiteX62" fmla="*/ 5712431 w 6667928"/>
              <a:gd name="connsiteY62" fmla="*/ 1797978 h 1921268"/>
              <a:gd name="connsiteX63" fmla="*/ 5568593 w 6667928"/>
              <a:gd name="connsiteY63" fmla="*/ 1839074 h 1921268"/>
              <a:gd name="connsiteX64" fmla="*/ 5342562 w 6667928"/>
              <a:gd name="connsiteY64" fmla="*/ 1880171 h 1921268"/>
              <a:gd name="connsiteX65" fmla="*/ 5280917 w 6667928"/>
              <a:gd name="connsiteY65" fmla="*/ 1890445 h 1921268"/>
              <a:gd name="connsiteX66" fmla="*/ 5229546 w 6667928"/>
              <a:gd name="connsiteY66" fmla="*/ 1900719 h 1921268"/>
              <a:gd name="connsiteX67" fmla="*/ 5034337 w 6667928"/>
              <a:gd name="connsiteY67" fmla="*/ 1921268 h 1921268"/>
              <a:gd name="connsiteX68" fmla="*/ 4602822 w 6667928"/>
              <a:gd name="connsiteY68" fmla="*/ 1910993 h 1921268"/>
              <a:gd name="connsiteX69" fmla="*/ 4366517 w 6667928"/>
              <a:gd name="connsiteY69" fmla="*/ 1900719 h 1921268"/>
              <a:gd name="connsiteX70" fmla="*/ 3339101 w 6667928"/>
              <a:gd name="connsiteY70" fmla="*/ 1890445 h 1921268"/>
              <a:gd name="connsiteX71" fmla="*/ 2404153 w 6667928"/>
              <a:gd name="connsiteY71" fmla="*/ 1859623 h 1921268"/>
              <a:gd name="connsiteX72" fmla="*/ 2342508 w 6667928"/>
              <a:gd name="connsiteY72" fmla="*/ 1849348 h 1921268"/>
              <a:gd name="connsiteX73" fmla="*/ 2260315 w 6667928"/>
              <a:gd name="connsiteY73" fmla="*/ 1839074 h 1921268"/>
              <a:gd name="connsiteX74" fmla="*/ 1952090 w 6667928"/>
              <a:gd name="connsiteY74" fmla="*/ 1808252 h 1921268"/>
              <a:gd name="connsiteX75" fmla="*/ 1910993 w 6667928"/>
              <a:gd name="connsiteY75" fmla="*/ 1797978 h 1921268"/>
              <a:gd name="connsiteX76" fmla="*/ 1839074 w 6667928"/>
              <a:gd name="connsiteY76" fmla="*/ 1787704 h 1921268"/>
              <a:gd name="connsiteX77" fmla="*/ 1808252 w 6667928"/>
              <a:gd name="connsiteY77" fmla="*/ 1767155 h 1921268"/>
              <a:gd name="connsiteX78" fmla="*/ 1633591 w 6667928"/>
              <a:gd name="connsiteY78" fmla="*/ 1756881 h 1921268"/>
              <a:gd name="connsiteX79" fmla="*/ 1551398 w 6667928"/>
              <a:gd name="connsiteY79" fmla="*/ 1736333 h 1921268"/>
              <a:gd name="connsiteX80" fmla="*/ 1530849 w 6667928"/>
              <a:gd name="connsiteY80" fmla="*/ 1715784 h 1921268"/>
              <a:gd name="connsiteX81" fmla="*/ 1181528 w 6667928"/>
              <a:gd name="connsiteY81" fmla="*/ 1695236 h 1921268"/>
              <a:gd name="connsiteX82" fmla="*/ 503434 w 6667928"/>
              <a:gd name="connsiteY82" fmla="*/ 1674688 h 1921268"/>
              <a:gd name="connsiteX83" fmla="*/ 431515 w 6667928"/>
              <a:gd name="connsiteY83" fmla="*/ 1654139 h 1921268"/>
              <a:gd name="connsiteX84" fmla="*/ 400692 w 6667928"/>
              <a:gd name="connsiteY84" fmla="*/ 1633591 h 1921268"/>
              <a:gd name="connsiteX85" fmla="*/ 339047 w 6667928"/>
              <a:gd name="connsiteY85" fmla="*/ 1613043 h 1921268"/>
              <a:gd name="connsiteX86" fmla="*/ 256854 w 6667928"/>
              <a:gd name="connsiteY86" fmla="*/ 1551398 h 1921268"/>
              <a:gd name="connsiteX87" fmla="*/ 226031 w 6667928"/>
              <a:gd name="connsiteY87" fmla="*/ 1530850 h 1921268"/>
              <a:gd name="connsiteX88" fmla="*/ 205483 w 6667928"/>
              <a:gd name="connsiteY88" fmla="*/ 1510301 h 1921268"/>
              <a:gd name="connsiteX89" fmla="*/ 174661 w 6667928"/>
              <a:gd name="connsiteY89" fmla="*/ 1489753 h 1921268"/>
              <a:gd name="connsiteX90" fmla="*/ 123290 w 6667928"/>
              <a:gd name="connsiteY90" fmla="*/ 1438382 h 192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667928" h="1921268">
                <a:moveTo>
                  <a:pt x="123290" y="1438382"/>
                </a:moveTo>
                <a:lnTo>
                  <a:pt x="123290" y="1438382"/>
                </a:lnTo>
                <a:cubicBezTo>
                  <a:pt x="112446" y="1373318"/>
                  <a:pt x="108770" y="1331058"/>
                  <a:pt x="92467" y="1273996"/>
                </a:cubicBezTo>
                <a:cubicBezTo>
                  <a:pt x="89492" y="1263583"/>
                  <a:pt x="86674" y="1253032"/>
                  <a:pt x="82193" y="1243173"/>
                </a:cubicBezTo>
                <a:cubicBezTo>
                  <a:pt x="69518" y="1215287"/>
                  <a:pt x="41097" y="1160980"/>
                  <a:pt x="41097" y="1160980"/>
                </a:cubicBezTo>
                <a:cubicBezTo>
                  <a:pt x="34247" y="1126733"/>
                  <a:pt x="28401" y="1092269"/>
                  <a:pt x="20548" y="1058238"/>
                </a:cubicBezTo>
                <a:cubicBezTo>
                  <a:pt x="18113" y="1047686"/>
                  <a:pt x="11921" y="1038120"/>
                  <a:pt x="10274" y="1027416"/>
                </a:cubicBezTo>
                <a:cubicBezTo>
                  <a:pt x="5041" y="993398"/>
                  <a:pt x="3425" y="958921"/>
                  <a:pt x="0" y="924674"/>
                </a:cubicBezTo>
                <a:cubicBezTo>
                  <a:pt x="3425" y="777411"/>
                  <a:pt x="3876" y="630049"/>
                  <a:pt x="10274" y="482886"/>
                </a:cubicBezTo>
                <a:cubicBezTo>
                  <a:pt x="10744" y="472066"/>
                  <a:pt x="17921" y="462570"/>
                  <a:pt x="20548" y="452063"/>
                </a:cubicBezTo>
                <a:cubicBezTo>
                  <a:pt x="34719" y="395376"/>
                  <a:pt x="22473" y="388492"/>
                  <a:pt x="71919" y="339047"/>
                </a:cubicBezTo>
                <a:cubicBezTo>
                  <a:pt x="89043" y="321924"/>
                  <a:pt x="109858" y="307826"/>
                  <a:pt x="123290" y="287677"/>
                </a:cubicBezTo>
                <a:cubicBezTo>
                  <a:pt x="130139" y="277403"/>
                  <a:pt x="134545" y="264985"/>
                  <a:pt x="143838" y="256854"/>
                </a:cubicBezTo>
                <a:cubicBezTo>
                  <a:pt x="207913" y="200787"/>
                  <a:pt x="184940" y="227497"/>
                  <a:pt x="236306" y="205483"/>
                </a:cubicBezTo>
                <a:cubicBezTo>
                  <a:pt x="250383" y="199450"/>
                  <a:pt x="264104" y="192534"/>
                  <a:pt x="277402" y="184935"/>
                </a:cubicBezTo>
                <a:cubicBezTo>
                  <a:pt x="288123" y="178809"/>
                  <a:pt x="296941" y="169402"/>
                  <a:pt x="308225" y="164387"/>
                </a:cubicBezTo>
                <a:cubicBezTo>
                  <a:pt x="328018" y="155590"/>
                  <a:pt x="349322" y="150688"/>
                  <a:pt x="369870" y="143838"/>
                </a:cubicBezTo>
                <a:cubicBezTo>
                  <a:pt x="380144" y="140413"/>
                  <a:pt x="391681" y="139571"/>
                  <a:pt x="400692" y="133564"/>
                </a:cubicBezTo>
                <a:cubicBezTo>
                  <a:pt x="410966" y="126715"/>
                  <a:pt x="419602" y="116265"/>
                  <a:pt x="431515" y="113016"/>
                </a:cubicBezTo>
                <a:cubicBezTo>
                  <a:pt x="458153" y="105751"/>
                  <a:pt x="486140" y="104274"/>
                  <a:pt x="513708" y="102742"/>
                </a:cubicBezTo>
                <a:cubicBezTo>
                  <a:pt x="609513" y="97420"/>
                  <a:pt x="705467" y="95096"/>
                  <a:pt x="801384" y="92468"/>
                </a:cubicBezTo>
                <a:lnTo>
                  <a:pt x="1263721" y="82193"/>
                </a:lnTo>
                <a:lnTo>
                  <a:pt x="1479479" y="71919"/>
                </a:lnTo>
                <a:cubicBezTo>
                  <a:pt x="1599368" y="65496"/>
                  <a:pt x="1719037" y="53748"/>
                  <a:pt x="1839074" y="51371"/>
                </a:cubicBezTo>
                <a:lnTo>
                  <a:pt x="2876764" y="30823"/>
                </a:lnTo>
                <a:cubicBezTo>
                  <a:pt x="2917861" y="27398"/>
                  <a:pt x="2958882" y="22901"/>
                  <a:pt x="3000054" y="20548"/>
                </a:cubicBezTo>
                <a:cubicBezTo>
                  <a:pt x="3279126" y="4601"/>
                  <a:pt x="3519705" y="5214"/>
                  <a:pt x="3811712" y="0"/>
                </a:cubicBezTo>
                <a:lnTo>
                  <a:pt x="5373384" y="10274"/>
                </a:lnTo>
                <a:cubicBezTo>
                  <a:pt x="5424865" y="10891"/>
                  <a:pt x="5476295" y="15158"/>
                  <a:pt x="5527497" y="20548"/>
                </a:cubicBezTo>
                <a:cubicBezTo>
                  <a:pt x="5541540" y="22026"/>
                  <a:pt x="5555097" y="26670"/>
                  <a:pt x="5568593" y="30823"/>
                </a:cubicBezTo>
                <a:cubicBezTo>
                  <a:pt x="5599646" y="40378"/>
                  <a:pt x="5630238" y="51371"/>
                  <a:pt x="5661061" y="61645"/>
                </a:cubicBezTo>
                <a:cubicBezTo>
                  <a:pt x="5671335" y="65070"/>
                  <a:pt x="5681201" y="70139"/>
                  <a:pt x="5691883" y="71919"/>
                </a:cubicBezTo>
                <a:lnTo>
                  <a:pt x="5753528" y="82193"/>
                </a:lnTo>
                <a:cubicBezTo>
                  <a:pt x="5821888" y="116374"/>
                  <a:pt x="5766330" y="93100"/>
                  <a:pt x="5845995" y="113016"/>
                </a:cubicBezTo>
                <a:cubicBezTo>
                  <a:pt x="5856502" y="115643"/>
                  <a:pt x="5866163" y="121353"/>
                  <a:pt x="5876818" y="123290"/>
                </a:cubicBezTo>
                <a:cubicBezTo>
                  <a:pt x="5942491" y="135230"/>
                  <a:pt x="5977784" y="128746"/>
                  <a:pt x="6041204" y="154113"/>
                </a:cubicBezTo>
                <a:cubicBezTo>
                  <a:pt x="6058328" y="160962"/>
                  <a:pt x="6076079" y="166413"/>
                  <a:pt x="6092575" y="174661"/>
                </a:cubicBezTo>
                <a:cubicBezTo>
                  <a:pt x="6189628" y="223187"/>
                  <a:pt x="6105263" y="192589"/>
                  <a:pt x="6174768" y="215757"/>
                </a:cubicBezTo>
                <a:cubicBezTo>
                  <a:pt x="6192418" y="228995"/>
                  <a:pt x="6225648" y="255105"/>
                  <a:pt x="6246688" y="267128"/>
                </a:cubicBezTo>
                <a:cubicBezTo>
                  <a:pt x="6259986" y="274727"/>
                  <a:pt x="6275321" y="278775"/>
                  <a:pt x="6287784" y="287677"/>
                </a:cubicBezTo>
                <a:cubicBezTo>
                  <a:pt x="6331855" y="319157"/>
                  <a:pt x="6306709" y="313271"/>
                  <a:pt x="6339155" y="349322"/>
                </a:cubicBezTo>
                <a:cubicBezTo>
                  <a:pt x="6399642" y="416531"/>
                  <a:pt x="6390208" y="407331"/>
                  <a:pt x="6441897" y="441789"/>
                </a:cubicBezTo>
                <a:cubicBezTo>
                  <a:pt x="6459020" y="465762"/>
                  <a:pt x="6474612" y="490907"/>
                  <a:pt x="6493267" y="513708"/>
                </a:cubicBezTo>
                <a:cubicBezTo>
                  <a:pt x="6505535" y="528702"/>
                  <a:pt x="6525700" y="537477"/>
                  <a:pt x="6534364" y="554805"/>
                </a:cubicBezTo>
                <a:cubicBezTo>
                  <a:pt x="6574012" y="634100"/>
                  <a:pt x="6539988" y="561209"/>
                  <a:pt x="6565186" y="626724"/>
                </a:cubicBezTo>
                <a:cubicBezTo>
                  <a:pt x="6578427" y="661151"/>
                  <a:pt x="6592584" y="695218"/>
                  <a:pt x="6606283" y="729465"/>
                </a:cubicBezTo>
                <a:lnTo>
                  <a:pt x="6626831" y="780836"/>
                </a:lnTo>
                <a:cubicBezTo>
                  <a:pt x="6649922" y="965545"/>
                  <a:pt x="6624751" y="790980"/>
                  <a:pt x="6647380" y="904126"/>
                </a:cubicBezTo>
                <a:cubicBezTo>
                  <a:pt x="6665461" y="994534"/>
                  <a:pt x="6647933" y="936609"/>
                  <a:pt x="6667928" y="996593"/>
                </a:cubicBezTo>
                <a:cubicBezTo>
                  <a:pt x="6664503" y="1113034"/>
                  <a:pt x="6663777" y="1229585"/>
                  <a:pt x="6657654" y="1345915"/>
                </a:cubicBezTo>
                <a:cubicBezTo>
                  <a:pt x="6656912" y="1360016"/>
                  <a:pt x="6652338" y="1373790"/>
                  <a:pt x="6647380" y="1387011"/>
                </a:cubicBezTo>
                <a:cubicBezTo>
                  <a:pt x="6642002" y="1401352"/>
                  <a:pt x="6636021" y="1415855"/>
                  <a:pt x="6626831" y="1428108"/>
                </a:cubicBezTo>
                <a:cubicBezTo>
                  <a:pt x="6615207" y="1443607"/>
                  <a:pt x="6598492" y="1454625"/>
                  <a:pt x="6585735" y="1469205"/>
                </a:cubicBezTo>
                <a:cubicBezTo>
                  <a:pt x="6574459" y="1482092"/>
                  <a:pt x="6567020" y="1498193"/>
                  <a:pt x="6554912" y="1510301"/>
                </a:cubicBezTo>
                <a:cubicBezTo>
                  <a:pt x="6436419" y="1628792"/>
                  <a:pt x="6588356" y="1451832"/>
                  <a:pt x="6400800" y="1592495"/>
                </a:cubicBezTo>
                <a:cubicBezTo>
                  <a:pt x="6358391" y="1624301"/>
                  <a:pt x="6345659" y="1638909"/>
                  <a:pt x="6287784" y="1654139"/>
                </a:cubicBezTo>
                <a:cubicBezTo>
                  <a:pt x="6247492" y="1664742"/>
                  <a:pt x="6164494" y="1674688"/>
                  <a:pt x="6164494" y="1674688"/>
                </a:cubicBezTo>
                <a:cubicBezTo>
                  <a:pt x="6147371" y="1681537"/>
                  <a:pt x="6131016" y="1690763"/>
                  <a:pt x="6113124" y="1695236"/>
                </a:cubicBezTo>
                <a:cubicBezTo>
                  <a:pt x="6089630" y="1701109"/>
                  <a:pt x="6065139" y="1701828"/>
                  <a:pt x="6041204" y="1705510"/>
                </a:cubicBezTo>
                <a:cubicBezTo>
                  <a:pt x="6020614" y="1708678"/>
                  <a:pt x="6000107" y="1712359"/>
                  <a:pt x="5979559" y="1715784"/>
                </a:cubicBezTo>
                <a:cubicBezTo>
                  <a:pt x="5928181" y="1737803"/>
                  <a:pt x="5898792" y="1752756"/>
                  <a:pt x="5845995" y="1767155"/>
                </a:cubicBezTo>
                <a:cubicBezTo>
                  <a:pt x="5829148" y="1771750"/>
                  <a:pt x="5811640" y="1773502"/>
                  <a:pt x="5794625" y="1777429"/>
                </a:cubicBezTo>
                <a:cubicBezTo>
                  <a:pt x="5767107" y="1783779"/>
                  <a:pt x="5739677" y="1790547"/>
                  <a:pt x="5712431" y="1797978"/>
                </a:cubicBezTo>
                <a:cubicBezTo>
                  <a:pt x="5664323" y="1811098"/>
                  <a:pt x="5617956" y="1832022"/>
                  <a:pt x="5568593" y="1839074"/>
                </a:cubicBezTo>
                <a:cubicBezTo>
                  <a:pt x="5428368" y="1859106"/>
                  <a:pt x="5555996" y="1839517"/>
                  <a:pt x="5342562" y="1880171"/>
                </a:cubicBezTo>
                <a:cubicBezTo>
                  <a:pt x="5322098" y="1884069"/>
                  <a:pt x="5301413" y="1886719"/>
                  <a:pt x="5280917" y="1890445"/>
                </a:cubicBezTo>
                <a:cubicBezTo>
                  <a:pt x="5263736" y="1893569"/>
                  <a:pt x="5246874" y="1898553"/>
                  <a:pt x="5229546" y="1900719"/>
                </a:cubicBezTo>
                <a:cubicBezTo>
                  <a:pt x="5164622" y="1908835"/>
                  <a:pt x="5034337" y="1921268"/>
                  <a:pt x="5034337" y="1921268"/>
                </a:cubicBezTo>
                <a:lnTo>
                  <a:pt x="4602822" y="1910993"/>
                </a:lnTo>
                <a:cubicBezTo>
                  <a:pt x="4524017" y="1908568"/>
                  <a:pt x="4445349" y="1902001"/>
                  <a:pt x="4366517" y="1900719"/>
                </a:cubicBezTo>
                <a:lnTo>
                  <a:pt x="3339101" y="1890445"/>
                </a:lnTo>
                <a:cubicBezTo>
                  <a:pt x="2957759" y="1814178"/>
                  <a:pt x="3323424" y="1880756"/>
                  <a:pt x="2404153" y="1859623"/>
                </a:cubicBezTo>
                <a:cubicBezTo>
                  <a:pt x="2383327" y="1859144"/>
                  <a:pt x="2363130" y="1852294"/>
                  <a:pt x="2342508" y="1849348"/>
                </a:cubicBezTo>
                <a:cubicBezTo>
                  <a:pt x="2315175" y="1845443"/>
                  <a:pt x="2287774" y="1841964"/>
                  <a:pt x="2260315" y="1839074"/>
                </a:cubicBezTo>
                <a:lnTo>
                  <a:pt x="1952090" y="1808252"/>
                </a:lnTo>
                <a:cubicBezTo>
                  <a:pt x="1938391" y="1804827"/>
                  <a:pt x="1924886" y="1800504"/>
                  <a:pt x="1910993" y="1797978"/>
                </a:cubicBezTo>
                <a:cubicBezTo>
                  <a:pt x="1887167" y="1793646"/>
                  <a:pt x="1862269" y="1794663"/>
                  <a:pt x="1839074" y="1787704"/>
                </a:cubicBezTo>
                <a:cubicBezTo>
                  <a:pt x="1827247" y="1784156"/>
                  <a:pt x="1820463" y="1768987"/>
                  <a:pt x="1808252" y="1767155"/>
                </a:cubicBezTo>
                <a:cubicBezTo>
                  <a:pt x="1750576" y="1758503"/>
                  <a:pt x="1691811" y="1760306"/>
                  <a:pt x="1633591" y="1756881"/>
                </a:cubicBezTo>
                <a:cubicBezTo>
                  <a:pt x="1622543" y="1754671"/>
                  <a:pt x="1567194" y="1745811"/>
                  <a:pt x="1551398" y="1736333"/>
                </a:cubicBezTo>
                <a:cubicBezTo>
                  <a:pt x="1543092" y="1731349"/>
                  <a:pt x="1540477" y="1716854"/>
                  <a:pt x="1530849" y="1715784"/>
                </a:cubicBezTo>
                <a:cubicBezTo>
                  <a:pt x="1414921" y="1702903"/>
                  <a:pt x="1297968" y="1702085"/>
                  <a:pt x="1181528" y="1695236"/>
                </a:cubicBezTo>
                <a:cubicBezTo>
                  <a:pt x="944474" y="1616218"/>
                  <a:pt x="1191844" y="1695237"/>
                  <a:pt x="503434" y="1674688"/>
                </a:cubicBezTo>
                <a:cubicBezTo>
                  <a:pt x="496428" y="1674479"/>
                  <a:pt x="441529" y="1659146"/>
                  <a:pt x="431515" y="1654139"/>
                </a:cubicBezTo>
                <a:cubicBezTo>
                  <a:pt x="420471" y="1648617"/>
                  <a:pt x="411976" y="1638606"/>
                  <a:pt x="400692" y="1633591"/>
                </a:cubicBezTo>
                <a:cubicBezTo>
                  <a:pt x="380899" y="1624794"/>
                  <a:pt x="339047" y="1613043"/>
                  <a:pt x="339047" y="1613043"/>
                </a:cubicBezTo>
                <a:cubicBezTo>
                  <a:pt x="311649" y="1592495"/>
                  <a:pt x="285350" y="1570394"/>
                  <a:pt x="256854" y="1551398"/>
                </a:cubicBezTo>
                <a:cubicBezTo>
                  <a:pt x="246580" y="1544549"/>
                  <a:pt x="235673" y="1538564"/>
                  <a:pt x="226031" y="1530850"/>
                </a:cubicBezTo>
                <a:cubicBezTo>
                  <a:pt x="218467" y="1524799"/>
                  <a:pt x="213047" y="1516352"/>
                  <a:pt x="205483" y="1510301"/>
                </a:cubicBezTo>
                <a:cubicBezTo>
                  <a:pt x="195841" y="1502587"/>
                  <a:pt x="184036" y="1497789"/>
                  <a:pt x="174661" y="1489753"/>
                </a:cubicBezTo>
                <a:cubicBezTo>
                  <a:pt x="109545" y="1433939"/>
                  <a:pt x="131852" y="1446944"/>
                  <a:pt x="123290" y="1438382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313131"/>
              </a:solidFill>
              <a:latin typeface="Arial"/>
              <a:sym typeface="Arial"/>
            </a:endParaRPr>
          </a:p>
        </p:txBody>
      </p:sp>
      <p:pic>
        <p:nvPicPr>
          <p:cNvPr id="1026" name="Picture 2" descr="GIPHY — steffi lynn | Motion design animation, Scrapbook stickers  printable,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661">
            <a:off x="8874169" y="522405"/>
            <a:ext cx="2209879" cy="22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ide the USA: Unit 2 Vocabulary | Baamboozl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802">
            <a:off x="859799" y="4692904"/>
            <a:ext cx="4498412" cy="18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8" r="9070" b="53695"/>
          <a:stretch/>
        </p:blipFill>
        <p:spPr>
          <a:xfrm>
            <a:off x="8076409" y="3707442"/>
            <a:ext cx="4751667" cy="3512783"/>
          </a:xfrm>
          <a:prstGeom prst="rect">
            <a:avLst/>
          </a:prstGeom>
        </p:spPr>
      </p:pic>
      <p:pic>
        <p:nvPicPr>
          <p:cNvPr id="4" name="Picture 2" descr="Shooting Star Animated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204">
            <a:off x="1087144" y="635623"/>
            <a:ext cx="3715891" cy="246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E9052F-2CAB-497D-B0E3-7DF946B784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7990" y="2197501"/>
            <a:ext cx="9096020" cy="24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31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0523" y="865252"/>
            <a:ext cx="4890827" cy="86177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28575">
                  <a:solidFill>
                    <a:srgbClr val="51AEB3">
                      <a:lumMod val="5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YÊU CẦU CẦN ĐẠT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05238" y="1728039"/>
            <a:ext cx="9025135" cy="1323439"/>
            <a:chOff x="1284067" y="1140343"/>
            <a:chExt cx="6768851" cy="9925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" name="Rounded Rectangle 57"/>
            <p:cNvSpPr/>
            <p:nvPr/>
          </p:nvSpPr>
          <p:spPr>
            <a:xfrm>
              <a:off x="1284067" y="1208470"/>
              <a:ext cx="6768851" cy="782442"/>
            </a:xfrm>
            <a:prstGeom prst="roundRect">
              <a:avLst/>
            </a:prstGeom>
            <a:grpFill/>
            <a:ln w="12700" cap="flat" cmpd="sng" algn="ctr">
              <a:solidFill>
                <a:srgbClr val="FFC000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Ciel Cadena" panose="02000503000000020004" pitchFamily="2" charset="0"/>
                <a:ea typeface="微软雅黑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396372" y="1140343"/>
              <a:ext cx="6388353" cy="99258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1.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Nhận</a:t>
              </a:r>
              <a:r>
                <a:rPr lang="en-US" sz="40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biết</a:t>
              </a:r>
              <a:r>
                <a:rPr lang="en-US" sz="40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được</a:t>
              </a:r>
              <a:r>
                <a:rPr lang="en-US" sz="40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một</a:t>
              </a:r>
              <a:r>
                <a:rPr lang="en-US" sz="40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phần</a:t>
              </a:r>
              <a:r>
                <a:rPr lang="en-US" sz="40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mấy</a:t>
              </a:r>
              <a:r>
                <a:rPr lang="en-US" sz="40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thông</a:t>
              </a:r>
              <a:r>
                <a:rPr lang="en-US" sz="40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qua </a:t>
              </a:r>
              <a:r>
                <a:rPr lang="en-US" sz="40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hình</a:t>
              </a:r>
              <a:r>
                <a:rPr lang="en-US" sz="40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ảnh</a:t>
              </a:r>
              <a:r>
                <a:rPr lang="en-US" sz="40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trực</a:t>
              </a:r>
              <a:r>
                <a:rPr lang="en-US" sz="40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quan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.</a:t>
              </a:r>
              <a:endPara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65" y="1734661"/>
            <a:ext cx="942013" cy="87695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392797" y="3135692"/>
            <a:ext cx="9050016" cy="1973708"/>
            <a:chOff x="1284067" y="2343192"/>
            <a:chExt cx="6806171" cy="1480281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8" name="Rounded Rectangle 68"/>
            <p:cNvSpPr/>
            <p:nvPr/>
          </p:nvSpPr>
          <p:spPr>
            <a:xfrm>
              <a:off x="1284067" y="2343192"/>
              <a:ext cx="6806171" cy="780880"/>
            </a:xfrm>
            <a:prstGeom prst="roundRect">
              <a:avLst/>
            </a:prstGeom>
            <a:grpFill/>
            <a:ln w="12700" cap="flat" cmpd="sng" algn="ctr">
              <a:solidFill>
                <a:srgbClr val="FFC000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Ciel Cadena" panose="02000503000000020004" pitchFamily="2" charset="0"/>
                <a:ea typeface="微软雅黑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402450" y="2369229"/>
              <a:ext cx="6514492" cy="145424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2. </a:t>
              </a:r>
              <a:r>
                <a:rPr lang="en-US" sz="40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Nhận</a:t>
              </a:r>
              <a:r>
                <a:rPr lang="en-US" sz="40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biết</a:t>
              </a:r>
              <a:r>
                <a:rPr lang="en-US" sz="40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được</a:t>
              </a:r>
              <a:r>
                <a:rPr lang="en-US" sz="40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một</a:t>
              </a:r>
              <a:r>
                <a:rPr lang="en-US" sz="40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phần</a:t>
              </a:r>
              <a:r>
                <a:rPr lang="en-US" sz="40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mấy</a:t>
              </a:r>
              <a:r>
                <a:rPr lang="en-US" sz="40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của</a:t>
              </a:r>
              <a:r>
                <a:rPr lang="en-US" sz="40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một</a:t>
              </a:r>
              <a:r>
                <a:rPr lang="en-US" sz="40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nhóm</a:t>
              </a:r>
              <a:r>
                <a:rPr lang="en-US" sz="40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đồ</a:t>
              </a:r>
              <a:r>
                <a:rPr lang="en-US" sz="40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vật</a:t>
              </a:r>
              <a:r>
                <a:rPr lang="en-US" sz="40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bằng</a:t>
              </a:r>
              <a:r>
                <a:rPr lang="en-US" sz="40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việc</a:t>
              </a:r>
              <a:r>
                <a:rPr lang="en-US" sz="40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chia </a:t>
              </a:r>
              <a:r>
                <a:rPr lang="en-US" sz="40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thành</a:t>
              </a:r>
              <a:r>
                <a:rPr lang="en-US" sz="40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các</a:t>
              </a:r>
              <a:r>
                <a:rPr lang="en-US" sz="40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phần</a:t>
              </a:r>
              <a:r>
                <a:rPr lang="en-US" sz="40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bằng</a:t>
              </a:r>
              <a:r>
                <a:rPr lang="en-US" sz="40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nhau</a:t>
              </a:r>
              <a:r>
                <a:rPr lang="en-US" sz="40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.</a:t>
              </a:r>
              <a:endPara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68" y="3290536"/>
            <a:ext cx="905636" cy="8769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679" y="3454232"/>
            <a:ext cx="3467870" cy="34678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0" b="66013"/>
          <a:stretch>
            <a:fillRect/>
          </a:stretch>
        </p:blipFill>
        <p:spPr>
          <a:xfrm>
            <a:off x="2488154" y="-516685"/>
            <a:ext cx="6859588" cy="1416959"/>
          </a:xfrm>
          <a:prstGeom prst="rect">
            <a:avLst/>
          </a:prstGeom>
        </p:spPr>
      </p:pic>
      <p:pic>
        <p:nvPicPr>
          <p:cNvPr id="1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12635" y="-258599"/>
            <a:ext cx="2162865" cy="258925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531628" y="335811"/>
            <a:ext cx="10951536" cy="6352068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146C46-8FEA-4EF4-9F6D-F46F324CF270}"/>
              </a:ext>
            </a:extLst>
          </p:cNvPr>
          <p:cNvGrpSpPr/>
          <p:nvPr/>
        </p:nvGrpSpPr>
        <p:grpSpPr>
          <a:xfrm>
            <a:off x="892470" y="554640"/>
            <a:ext cx="2133600" cy="638175"/>
            <a:chOff x="1028700" y="1381125"/>
            <a:chExt cx="2133600" cy="6381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5DAE8A3-AEB4-49A3-9C6B-03353E9FCD9C}"/>
                </a:ext>
              </a:extLst>
            </p:cNvPr>
            <p:cNvSpPr/>
            <p:nvPr/>
          </p:nvSpPr>
          <p:spPr>
            <a:xfrm>
              <a:off x="1028700" y="1381125"/>
              <a:ext cx="733425" cy="63817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4081AFE-55FF-45B9-B70E-DF0AEED328F9}"/>
                </a:ext>
              </a:extLst>
            </p:cNvPr>
            <p:cNvSpPr/>
            <p:nvPr/>
          </p:nvSpPr>
          <p:spPr>
            <a:xfrm>
              <a:off x="1762125" y="1390649"/>
              <a:ext cx="1400175" cy="6191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</a:rPr>
                <a:t>Đ, S ?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B616152-DC23-4258-91CD-968D97EE7593}"/>
              </a:ext>
            </a:extLst>
          </p:cNvPr>
          <p:cNvSpPr txBox="1"/>
          <p:nvPr/>
        </p:nvSpPr>
        <p:spPr>
          <a:xfrm>
            <a:off x="708836" y="1562986"/>
            <a:ext cx="200246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38309E-DB10-408F-ACA2-AB40397A6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895" y="1216317"/>
            <a:ext cx="1961154" cy="179392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88B59DE-0D97-42D4-BFE1-ECC3DE793EAD}"/>
              </a:ext>
            </a:extLst>
          </p:cNvPr>
          <p:cNvGrpSpPr/>
          <p:nvPr/>
        </p:nvGrpSpPr>
        <p:grpSpPr>
          <a:xfrm>
            <a:off x="708836" y="3116691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D03182E-E046-4EFD-91FF-3508777EA9F8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tròn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D03182E-E046-4EFD-91FF-3508777EA9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4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47C82D2-249C-45DF-B1AA-07E020FC96B0}"/>
                </a:ext>
              </a:extLst>
            </p:cNvPr>
            <p:cNvSpPr/>
            <p:nvPr/>
          </p:nvSpPr>
          <p:spPr>
            <a:xfrm>
              <a:off x="3862498" y="3100510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E58A227-6CDA-4DCB-A4E9-4977909004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5422" y="1166110"/>
            <a:ext cx="2059062" cy="1894337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DA917E8-316F-4087-B1EE-ED0B30507704}"/>
              </a:ext>
            </a:extLst>
          </p:cNvPr>
          <p:cNvGrpSpPr/>
          <p:nvPr/>
        </p:nvGrpSpPr>
        <p:grpSpPr>
          <a:xfrm>
            <a:off x="6179732" y="3022950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3ED707C-503E-4F49-A066-7B913D1862F9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tròn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3ED707C-503E-4F49-A066-7B913D1862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6"/>
                  <a:stretch>
                    <a:fillRect l="-2586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ECB20DF1-90D2-41F9-83B3-0DCD98CA2B72}"/>
                </a:ext>
              </a:extLst>
            </p:cNvPr>
            <p:cNvSpPr/>
            <p:nvPr/>
          </p:nvSpPr>
          <p:spPr>
            <a:xfrm>
              <a:off x="3862498" y="3100510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9675985-7B28-4163-ADA3-7F4B342606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0568" y="3957047"/>
            <a:ext cx="2015646" cy="1761706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F489B88F-F91D-415F-9F96-1AA3715DDE3F}"/>
              </a:ext>
            </a:extLst>
          </p:cNvPr>
          <p:cNvGrpSpPr/>
          <p:nvPr/>
        </p:nvGrpSpPr>
        <p:grpSpPr>
          <a:xfrm>
            <a:off x="758124" y="5742841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9E17C06-D214-4585-81F4-846DD6CB0C83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tròn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9E17C06-D214-4585-81F4-846DD6CB0C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8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7DBE2C32-92C6-4D0F-A5F5-DA35EABF340B}"/>
                </a:ext>
              </a:extLst>
            </p:cNvPr>
            <p:cNvSpPr/>
            <p:nvPr/>
          </p:nvSpPr>
          <p:spPr>
            <a:xfrm>
              <a:off x="3862498" y="3100510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28B59BE2-FDCC-432B-8772-80F164AE1D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1288" y="3816600"/>
            <a:ext cx="1667329" cy="1761706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ADA0FC51-B458-4470-9DDC-619C7162F409}"/>
              </a:ext>
            </a:extLst>
          </p:cNvPr>
          <p:cNvGrpSpPr/>
          <p:nvPr/>
        </p:nvGrpSpPr>
        <p:grpSpPr>
          <a:xfrm>
            <a:off x="6179732" y="5718753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E7D41FCC-89A7-46C5-9B64-44E6DCF0FB61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tròn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E7D41FCC-89A7-46C5-9B64-44E6DCF0FB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10"/>
                  <a:stretch>
                    <a:fillRect l="-2586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07A8C32A-0257-45C1-A51E-2332D7FC99C3}"/>
                </a:ext>
              </a:extLst>
            </p:cNvPr>
            <p:cNvSpPr/>
            <p:nvPr/>
          </p:nvSpPr>
          <p:spPr>
            <a:xfrm>
              <a:off x="3862498" y="3100510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9AA9378-368F-4680-8483-98956076AF23}"/>
              </a:ext>
            </a:extLst>
          </p:cNvPr>
          <p:cNvGrpSpPr/>
          <p:nvPr/>
        </p:nvGrpSpPr>
        <p:grpSpPr>
          <a:xfrm>
            <a:off x="9755096" y="296784"/>
            <a:ext cx="2536141" cy="2223132"/>
            <a:chOff x="8684817" y="7041365"/>
            <a:chExt cx="2943177" cy="24403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Cloud 38">
              <a:extLst>
                <a:ext uri="{FF2B5EF4-FFF2-40B4-BE49-F238E27FC236}">
                  <a16:creationId xmlns:a16="http://schemas.microsoft.com/office/drawing/2014/main" id="{8577F615-FF4F-4871-91DC-97D1E12302E7}"/>
                </a:ext>
              </a:extLst>
            </p:cNvPr>
            <p:cNvSpPr/>
            <p:nvPr/>
          </p:nvSpPr>
          <p:spPr>
            <a:xfrm rot="554997">
              <a:off x="8684817" y="7041365"/>
              <a:ext cx="2943177" cy="244036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BEC8DE9-102D-4320-9F60-F402F0B693EC}"/>
                </a:ext>
              </a:extLst>
            </p:cNvPr>
            <p:cNvGrpSpPr/>
            <p:nvPr/>
          </p:nvGrpSpPr>
          <p:grpSpPr>
            <a:xfrm>
              <a:off x="9261654" y="7086600"/>
              <a:ext cx="1939746" cy="2037140"/>
              <a:chOff x="9225795" y="7098813"/>
              <a:chExt cx="1939746" cy="2037140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20E2A9E3-9210-4BE9-81F5-8B113077AB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8597"/>
              <a:stretch/>
            </p:blipFill>
            <p:spPr>
              <a:xfrm>
                <a:off x="9225795" y="7098813"/>
                <a:ext cx="1939746" cy="1174947"/>
              </a:xfrm>
              <a:prstGeom prst="rect">
                <a:avLst/>
              </a:prstGeom>
            </p:spPr>
          </p:pic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451E6E0-02E4-4162-BCC6-B42763C132A0}"/>
                  </a:ext>
                </a:extLst>
              </p:cNvPr>
              <p:cNvSpPr txBox="1"/>
              <p:nvPr/>
            </p:nvSpPr>
            <p:spPr>
              <a:xfrm>
                <a:off x="9263482" y="8291326"/>
                <a:ext cx="1864368" cy="844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377"/>
                <a:r>
                  <a:rPr lang="en-US" sz="2200" b="1" dirty="0">
                    <a:solidFill>
                      <a:srgbClr val="DB9231"/>
                    </a:solidFill>
                    <a:latin typeface="iCiel Cadena" panose="02000503000000020004" pitchFamily="50" charset="0"/>
                    <a:cs typeface="Arial"/>
                    <a:sym typeface="Arial"/>
                  </a:rPr>
                  <a:t>THẢO LUẬN</a:t>
                </a:r>
                <a:br>
                  <a:rPr lang="en-US" sz="2200" b="1" dirty="0">
                    <a:solidFill>
                      <a:srgbClr val="DB9231"/>
                    </a:solidFill>
                    <a:latin typeface="iCiel Cadena" panose="02000503000000020004" pitchFamily="50" charset="0"/>
                    <a:cs typeface="Arial"/>
                    <a:sym typeface="Arial"/>
                  </a:rPr>
                </a:br>
                <a:r>
                  <a:rPr lang="en-US" sz="2200" b="1" dirty="0">
                    <a:solidFill>
                      <a:srgbClr val="DB9231"/>
                    </a:solidFill>
                    <a:latin typeface="iCiel Cadena" panose="02000503000000020004" pitchFamily="50" charset="0"/>
                    <a:cs typeface="Arial"/>
                    <a:sym typeface="Arial"/>
                  </a:rPr>
                  <a:t>NHÓM ĐÔI</a:t>
                </a:r>
              </a:p>
            </p:txBody>
          </p:sp>
        </p:grpSp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6CA7882C-3C6C-45A8-8219-6192BD3FDBCA}"/>
              </a:ext>
            </a:extLst>
          </p:cNvPr>
          <p:cNvSpPr/>
          <p:nvPr/>
        </p:nvSpPr>
        <p:spPr>
          <a:xfrm>
            <a:off x="4571334" y="318824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EC63D09-D014-4037-9391-F3E148A3FD76}"/>
              </a:ext>
            </a:extLst>
          </p:cNvPr>
          <p:cNvSpPr/>
          <p:nvPr/>
        </p:nvSpPr>
        <p:spPr>
          <a:xfrm>
            <a:off x="10042230" y="3078779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4F661C63-8099-4C5B-8AA3-01B7FD5168E5}"/>
              </a:ext>
            </a:extLst>
          </p:cNvPr>
          <p:cNvSpPr/>
          <p:nvPr/>
        </p:nvSpPr>
        <p:spPr>
          <a:xfrm>
            <a:off x="4614527" y="5811073"/>
            <a:ext cx="676275" cy="5412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BDF7CADA-62BD-4353-B36A-D335585418B8}"/>
              </a:ext>
            </a:extLst>
          </p:cNvPr>
          <p:cNvSpPr/>
          <p:nvPr/>
        </p:nvSpPr>
        <p:spPr>
          <a:xfrm>
            <a:off x="10042230" y="5790311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2960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 animBg="1"/>
      <p:bldP spid="44" grpId="0" animBg="1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426540D-F3DA-4664-9897-67A3E786F0B9}"/>
              </a:ext>
            </a:extLst>
          </p:cNvPr>
          <p:cNvSpPr/>
          <p:nvPr/>
        </p:nvSpPr>
        <p:spPr>
          <a:xfrm>
            <a:off x="372946" y="394290"/>
            <a:ext cx="11446108" cy="606942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5CA43DB-FCB9-4BFE-8CF3-855FB21C8F14}"/>
              </a:ext>
            </a:extLst>
          </p:cNvPr>
          <p:cNvGrpSpPr/>
          <p:nvPr/>
        </p:nvGrpSpPr>
        <p:grpSpPr>
          <a:xfrm>
            <a:off x="586784" y="597080"/>
            <a:ext cx="622300" cy="622301"/>
            <a:chOff x="647700" y="304800"/>
            <a:chExt cx="622300" cy="6223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4EB46FE-8788-4FCE-9F42-BF1D44397481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7677F7C-EE14-4C29-8C4B-39F407912311}"/>
                </a:ext>
              </a:extLst>
            </p:cNvPr>
            <p:cNvSpPr txBox="1"/>
            <p:nvPr/>
          </p:nvSpPr>
          <p:spPr>
            <a:xfrm>
              <a:off x="854654" y="364339"/>
              <a:ext cx="208390" cy="4924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/>
              <a:r>
                <a:rPr lang="en-US" sz="32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F477F4-2F33-45A0-A3A2-E4ABFA52E910}"/>
                  </a:ext>
                </a:extLst>
              </p:cNvPr>
              <p:cNvSpPr txBox="1"/>
              <p:nvPr/>
            </p:nvSpPr>
            <p:spPr>
              <a:xfrm>
                <a:off x="1422922" y="597080"/>
                <a:ext cx="5009776" cy="7114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Đã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F477F4-2F33-45A0-A3A2-E4ABFA52E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922" y="597080"/>
                <a:ext cx="5009776" cy="711477"/>
              </a:xfrm>
              <a:prstGeom prst="rect">
                <a:avLst/>
              </a:prstGeom>
              <a:blipFill>
                <a:blip r:embed="rId3"/>
                <a:stretch>
                  <a:fillRect l="-4866" t="-3419" b="-17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BA0A54A-1142-4FCD-B404-1276D6632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21" y="4601018"/>
            <a:ext cx="1429526" cy="17508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5350FF-1CE5-4FE4-9756-D0124FA77F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1978" y="1590200"/>
            <a:ext cx="5522506" cy="4656816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B3382F93-5595-48BA-95B4-1D39843696BC}"/>
              </a:ext>
            </a:extLst>
          </p:cNvPr>
          <p:cNvSpPr/>
          <p:nvPr/>
        </p:nvSpPr>
        <p:spPr>
          <a:xfrm>
            <a:off x="494321" y="2584940"/>
            <a:ext cx="3580374" cy="1945759"/>
          </a:xfrm>
          <a:prstGeom prst="cloud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ra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CA5656C-66F9-4C59-9EAE-D48A51D655B7}"/>
              </a:ext>
            </a:extLst>
          </p:cNvPr>
          <p:cNvSpPr/>
          <p:nvPr/>
        </p:nvSpPr>
        <p:spPr>
          <a:xfrm>
            <a:off x="3970453" y="1352611"/>
            <a:ext cx="2712109" cy="26361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35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426540D-F3DA-4664-9897-67A3E786F0B9}"/>
              </a:ext>
            </a:extLst>
          </p:cNvPr>
          <p:cNvSpPr/>
          <p:nvPr/>
        </p:nvSpPr>
        <p:spPr>
          <a:xfrm>
            <a:off x="228600" y="190501"/>
            <a:ext cx="11690498" cy="659130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0AC4153-E880-42E0-9078-D168F0F42AD9}"/>
              </a:ext>
            </a:extLst>
          </p:cNvPr>
          <p:cNvGrpSpPr/>
          <p:nvPr/>
        </p:nvGrpSpPr>
        <p:grpSpPr>
          <a:xfrm>
            <a:off x="686322" y="275058"/>
            <a:ext cx="622300" cy="622301"/>
            <a:chOff x="647700" y="304800"/>
            <a:chExt cx="622300" cy="6223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64C46D9-AA84-4584-9479-8828F4A777D8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06650CC-E132-430A-BB4E-9FAF8C7758C9}"/>
                </a:ext>
              </a:extLst>
            </p:cNvPr>
            <p:cNvSpPr txBox="1"/>
            <p:nvPr/>
          </p:nvSpPr>
          <p:spPr>
            <a:xfrm>
              <a:off x="854654" y="364339"/>
              <a:ext cx="208390" cy="4924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/>
              <a:r>
                <a:rPr lang="en-US" sz="32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BD53CE1-45B1-41A6-8A00-E0F18EFB0C65}"/>
                  </a:ext>
                </a:extLst>
              </p:cNvPr>
              <p:cNvSpPr txBox="1"/>
              <p:nvPr/>
            </p:nvSpPr>
            <p:spPr>
              <a:xfrm>
                <a:off x="1422922" y="185882"/>
                <a:ext cx="9975340" cy="14229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Đã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khoanh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cải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bắp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khoanh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xà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lách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BD53CE1-45B1-41A6-8A00-E0F18EFB0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922" y="185882"/>
                <a:ext cx="9975340" cy="1422954"/>
              </a:xfrm>
              <a:prstGeom prst="rect">
                <a:avLst/>
              </a:prstGeom>
              <a:blipFill>
                <a:blip r:embed="rId3"/>
                <a:stretch>
                  <a:fillRect l="-2443" t="-1282" b="-8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E0E3DD42-5C9E-41EE-9362-1E374957E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2976" y="1644418"/>
            <a:ext cx="6312573" cy="510180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174F447-9695-44D7-ADF9-60B2D24FCFDD}"/>
              </a:ext>
            </a:extLst>
          </p:cNvPr>
          <p:cNvGrpSpPr/>
          <p:nvPr/>
        </p:nvGrpSpPr>
        <p:grpSpPr>
          <a:xfrm>
            <a:off x="426692" y="2423727"/>
            <a:ext cx="5760720" cy="3670006"/>
            <a:chOff x="426692" y="2423727"/>
            <a:chExt cx="5760720" cy="3670006"/>
          </a:xfrm>
        </p:grpSpPr>
        <p:pic>
          <p:nvPicPr>
            <p:cNvPr id="50" name="Picture 4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975C764-D966-48F7-B8B1-24C7FBB03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692" y="3076213"/>
              <a:ext cx="5760720" cy="3017520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E147AA99-C940-4EE8-B03D-DFCACCF98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3630" y="2423727"/>
              <a:ext cx="4782409" cy="1005273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253BFC8-0A49-4D7F-8CC5-624945F077DE}"/>
              </a:ext>
            </a:extLst>
          </p:cNvPr>
          <p:cNvCxnSpPr>
            <a:cxnSpLocks/>
          </p:cNvCxnSpPr>
          <p:nvPr/>
        </p:nvCxnSpPr>
        <p:spPr>
          <a:xfrm flipV="1">
            <a:off x="4359349" y="870875"/>
            <a:ext cx="5741581" cy="264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C90B96D-3301-4265-B7F5-A7E82381D90E}"/>
              </a:ext>
            </a:extLst>
          </p:cNvPr>
          <p:cNvSpPr/>
          <p:nvPr/>
        </p:nvSpPr>
        <p:spPr>
          <a:xfrm>
            <a:off x="9184759" y="1794718"/>
            <a:ext cx="3007241" cy="22775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ADF652A-0C2A-416D-93C5-55D0425C24BE}"/>
              </a:ext>
            </a:extLst>
          </p:cNvPr>
          <p:cNvCxnSpPr>
            <a:cxnSpLocks/>
          </p:cNvCxnSpPr>
          <p:nvPr/>
        </p:nvCxnSpPr>
        <p:spPr>
          <a:xfrm>
            <a:off x="3716080" y="1641687"/>
            <a:ext cx="5741581" cy="27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8D271A54-82F9-4B2F-B099-7B530303D05E}"/>
              </a:ext>
            </a:extLst>
          </p:cNvPr>
          <p:cNvSpPr/>
          <p:nvPr/>
        </p:nvSpPr>
        <p:spPr>
          <a:xfrm>
            <a:off x="5429606" y="4389947"/>
            <a:ext cx="3007241" cy="22775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0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531628" y="335811"/>
            <a:ext cx="10951536" cy="6352068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146C46-8FEA-4EF4-9F6D-F46F324CF270}"/>
              </a:ext>
            </a:extLst>
          </p:cNvPr>
          <p:cNvGrpSpPr/>
          <p:nvPr/>
        </p:nvGrpSpPr>
        <p:grpSpPr>
          <a:xfrm>
            <a:off x="892470" y="554640"/>
            <a:ext cx="2133600" cy="638175"/>
            <a:chOff x="1028700" y="1381125"/>
            <a:chExt cx="2133600" cy="6381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5DAE8A3-AEB4-49A3-9C6B-03353E9FCD9C}"/>
                </a:ext>
              </a:extLst>
            </p:cNvPr>
            <p:cNvSpPr/>
            <p:nvPr/>
          </p:nvSpPr>
          <p:spPr>
            <a:xfrm>
              <a:off x="1028700" y="1381125"/>
              <a:ext cx="733425" cy="63817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4081AFE-55FF-45B9-B70E-DF0AEED328F9}"/>
                </a:ext>
              </a:extLst>
            </p:cNvPr>
            <p:cNvSpPr/>
            <p:nvPr/>
          </p:nvSpPr>
          <p:spPr>
            <a:xfrm>
              <a:off x="1762125" y="1390649"/>
              <a:ext cx="1400175" cy="6191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rPr>
                <a:t>Số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DE9CA1E-2860-4C3D-BBE5-9413B638B916}"/>
              </a:ext>
            </a:extLst>
          </p:cNvPr>
          <p:cNvSpPr/>
          <p:nvPr/>
        </p:nvSpPr>
        <p:spPr>
          <a:xfrm>
            <a:off x="1031358" y="1722474"/>
            <a:ext cx="7009056" cy="18720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5838A2A-F5CD-410E-AF69-44B5D30AB420}"/>
                  </a:ext>
                </a:extLst>
              </p:cNvPr>
              <p:cNvSpPr txBox="1"/>
              <p:nvPr/>
            </p:nvSpPr>
            <p:spPr>
              <a:xfrm>
                <a:off x="1323411" y="2129250"/>
                <a:ext cx="6558456" cy="12014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Mẫu: Chia 6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táo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táo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endParaRPr lang="en-US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5838A2A-F5CD-410E-AF69-44B5D30AB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411" y="2129250"/>
                <a:ext cx="6558456" cy="1201419"/>
              </a:xfrm>
              <a:prstGeom prst="rect">
                <a:avLst/>
              </a:prstGeom>
              <a:blipFill>
                <a:blip r:embed="rId3"/>
                <a:stretch>
                  <a:fillRect l="-3717" t="-10152" r="-2509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2E7BFCE3-7FDA-4ECE-A082-2CF543A00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7681" y="2007476"/>
            <a:ext cx="3335483" cy="170652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423878D-5FEF-45CD-853D-2DDA0A6DE55C}"/>
              </a:ext>
            </a:extLst>
          </p:cNvPr>
          <p:cNvGrpSpPr/>
          <p:nvPr/>
        </p:nvGrpSpPr>
        <p:grpSpPr>
          <a:xfrm>
            <a:off x="1031358" y="4379305"/>
            <a:ext cx="6725730" cy="1203791"/>
            <a:chOff x="1031358" y="4379305"/>
            <a:chExt cx="6725730" cy="12037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5D0914C-3BA4-4135-971E-B41F7154F813}"/>
                    </a:ext>
                  </a:extLst>
                </p:cNvPr>
                <p:cNvSpPr txBox="1"/>
                <p:nvPr/>
              </p:nvSpPr>
              <p:spPr>
                <a:xfrm>
                  <a:off x="1031358" y="4379305"/>
                  <a:ext cx="6725730" cy="120379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just"/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Chia 12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quả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cam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thành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3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phần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bằng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nhau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quả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cam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?  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quả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cam.</a:t>
                  </a: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5D0914C-3BA4-4135-971E-B41F7154F8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358" y="4379305"/>
                  <a:ext cx="6725730" cy="1203791"/>
                </a:xfrm>
                <a:prstGeom prst="rect">
                  <a:avLst/>
                </a:prstGeom>
                <a:blipFill>
                  <a:blip r:embed="rId5"/>
                  <a:stretch>
                    <a:fillRect l="-3626" t="-10101" r="-3717" b="-101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8264FDA-1CC6-4772-B557-FD6435342AB4}"/>
                </a:ext>
              </a:extLst>
            </p:cNvPr>
            <p:cNvSpPr/>
            <p:nvPr/>
          </p:nvSpPr>
          <p:spPr>
            <a:xfrm>
              <a:off x="5044966" y="4981202"/>
              <a:ext cx="515006" cy="410606"/>
            </a:xfrm>
            <a:prstGeom prst="rect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B4B36AE-D4A6-4AB1-BD5B-57267EF920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2288" y="4049813"/>
            <a:ext cx="2871926" cy="19235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033028-CAD3-4722-B768-F92A6698840E}"/>
                  </a:ext>
                </a:extLst>
              </p:cNvPr>
              <p:cNvSpPr txBox="1"/>
              <p:nvPr/>
            </p:nvSpPr>
            <p:spPr>
              <a:xfrm>
                <a:off x="1944414" y="5885793"/>
                <a:ext cx="6547945" cy="7113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cam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12 : 3 = 4 (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033028-CAD3-4722-B768-F92A66988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414" y="5885793"/>
                <a:ext cx="6547945" cy="711349"/>
              </a:xfrm>
              <a:prstGeom prst="rect">
                <a:avLst/>
              </a:prstGeom>
              <a:blipFill>
                <a:blip r:embed="rId7"/>
                <a:stretch>
                  <a:fillRect t="-3448" b="-18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D7BFCD05-8417-4950-9712-09FBDDA103FD}"/>
              </a:ext>
            </a:extLst>
          </p:cNvPr>
          <p:cNvSpPr/>
          <p:nvPr/>
        </p:nvSpPr>
        <p:spPr>
          <a:xfrm>
            <a:off x="5044966" y="4994690"/>
            <a:ext cx="515006" cy="410606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3641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12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🌈 Rainbow - Royalty-Free GIF - Animated Sticker - Free PNG - Animated Ic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65" y="-816040"/>
            <a:ext cx="508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0" y="1429248"/>
            <a:ext cx="11247331" cy="5428753"/>
            <a:chOff x="-127591" y="1095153"/>
            <a:chExt cx="4801194" cy="270067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7591" y="1095153"/>
              <a:ext cx="4801194" cy="270067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60792" y="1952007"/>
              <a:ext cx="3598440" cy="658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8000" kern="0" dirty="0" err="1">
                  <a:ln>
                    <a:solidFill>
                      <a:sysClr val="windowText" lastClr="000000"/>
                    </a:solidFill>
                  </a:ln>
                  <a:solidFill>
                    <a:srgbClr val="FF8B9C">
                      <a:lumMod val="50000"/>
                    </a:srgbClr>
                  </a:solidFill>
                  <a:latin typeface="UTM Cookies" panose="02040603050506020204" pitchFamily="18" charset="0"/>
                  <a:cs typeface="Arial"/>
                  <a:sym typeface="Arial"/>
                </a:rPr>
                <a:t>Hoạt</a:t>
              </a:r>
              <a:r>
                <a:rPr lang="en-US" sz="8000" kern="0" dirty="0">
                  <a:ln>
                    <a:solidFill>
                      <a:sysClr val="windowText" lastClr="000000"/>
                    </a:solidFill>
                  </a:ln>
                  <a:solidFill>
                    <a:srgbClr val="FF8B9C">
                      <a:lumMod val="50000"/>
                    </a:srgbClr>
                  </a:solidFill>
                  <a:latin typeface="UTM Cookies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8000" kern="0" dirty="0" err="1">
                  <a:ln>
                    <a:solidFill>
                      <a:sysClr val="windowText" lastClr="000000"/>
                    </a:solidFill>
                  </a:ln>
                  <a:solidFill>
                    <a:srgbClr val="FF8B9C">
                      <a:lumMod val="50000"/>
                    </a:srgbClr>
                  </a:solidFill>
                  <a:latin typeface="UTM Cookies" panose="02040603050506020204" pitchFamily="18" charset="0"/>
                  <a:cs typeface="Arial"/>
                  <a:sym typeface="Arial"/>
                </a:rPr>
                <a:t>Động</a:t>
              </a:r>
              <a:r>
                <a:rPr lang="en-US" sz="8000" kern="0" dirty="0">
                  <a:ln>
                    <a:solidFill>
                      <a:sysClr val="windowText" lastClr="000000"/>
                    </a:solidFill>
                  </a:ln>
                  <a:solidFill>
                    <a:srgbClr val="FF8B9C">
                      <a:lumMod val="50000"/>
                    </a:srgbClr>
                  </a:solidFill>
                  <a:latin typeface="UTM Cookies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8000" kern="0" dirty="0" err="1">
                  <a:ln>
                    <a:solidFill>
                      <a:sysClr val="windowText" lastClr="000000"/>
                    </a:solidFill>
                  </a:ln>
                  <a:solidFill>
                    <a:srgbClr val="FF8B9C">
                      <a:lumMod val="50000"/>
                    </a:srgbClr>
                  </a:solidFill>
                  <a:latin typeface="UTM Cookies" panose="02040603050506020204" pitchFamily="18" charset="0"/>
                  <a:cs typeface="Arial"/>
                  <a:sym typeface="Arial"/>
                </a:rPr>
                <a:t>Tiếp</a:t>
              </a:r>
              <a:r>
                <a:rPr lang="en-US" sz="8000" kern="0" dirty="0">
                  <a:ln>
                    <a:solidFill>
                      <a:sysClr val="windowText" lastClr="000000"/>
                    </a:solidFill>
                  </a:ln>
                  <a:solidFill>
                    <a:srgbClr val="FF8B9C">
                      <a:lumMod val="50000"/>
                    </a:srgbClr>
                  </a:solidFill>
                  <a:latin typeface="UTM Cookies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8000" kern="0" dirty="0" err="1">
                  <a:ln>
                    <a:solidFill>
                      <a:sysClr val="windowText" lastClr="000000"/>
                    </a:solidFill>
                  </a:ln>
                  <a:solidFill>
                    <a:srgbClr val="FF8B9C">
                      <a:lumMod val="50000"/>
                    </a:srgbClr>
                  </a:solidFill>
                  <a:latin typeface="UTM Cookies" panose="02040603050506020204" pitchFamily="18" charset="0"/>
                  <a:cs typeface="Arial"/>
                  <a:sym typeface="Arial"/>
                </a:rPr>
                <a:t>nối</a:t>
              </a:r>
              <a:endParaRPr lang="en-US" sz="8000" kern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1026" name="Picture 2" descr="Pin by Julia Yuen on Animados in 2021 | Cute gif, Cartoon clip art,  Animated emoticon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229" y="-91475"/>
            <a:ext cx="2468379" cy="246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730" y="654500"/>
            <a:ext cx="5205845" cy="2928288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BB67E5F8-311E-4739-ABE2-EFF4BCF3B6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60" y="0"/>
            <a:ext cx="1767840" cy="1767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29 -0.13518 L 5E-6 -2.96296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3" y="694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698 -0.12531 L -1.11111E-6 3.33333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58" y="6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4" r="25232"/>
          <a:stretch/>
        </p:blipFill>
        <p:spPr>
          <a:xfrm>
            <a:off x="496186" y="1020725"/>
            <a:ext cx="12163647" cy="4125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816" y="10871"/>
            <a:ext cx="12192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48763" y="2140688"/>
            <a:ext cx="7116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Tạm</a:t>
            </a:r>
            <a:r>
              <a:rPr lang="en-US" sz="4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Biệt</a:t>
            </a:r>
            <a:r>
              <a:rPr lang="en-US" sz="4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sz="4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Hẹn</a:t>
            </a:r>
            <a:r>
              <a:rPr lang="en-US" sz="4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Gặp</a:t>
            </a:r>
            <a:r>
              <a:rPr lang="en-US" sz="4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Lại</a:t>
            </a:r>
            <a:r>
              <a:rPr lang="en-US" sz="4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Vào</a:t>
            </a:r>
            <a:r>
              <a:rPr lang="en-US" sz="4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Tiết</a:t>
            </a:r>
            <a:r>
              <a:rPr lang="en-US" sz="4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Học</a:t>
            </a:r>
            <a:r>
              <a:rPr lang="en-US" sz="4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Sau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055|0.056|0.254"/>
</p:tagLst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6A29F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1_Office 主题">
  <a:themeElements>
    <a:clrScheme name="自定义 2131">
      <a:dk1>
        <a:sysClr val="windowText" lastClr="000000"/>
      </a:dk1>
      <a:lt1>
        <a:sysClr val="window" lastClr="FFFFFF"/>
      </a:lt1>
      <a:dk2>
        <a:srgbClr val="877CB4"/>
      </a:dk2>
      <a:lt2>
        <a:srgbClr val="F75F88"/>
      </a:lt2>
      <a:accent1>
        <a:srgbClr val="51AEB3"/>
      </a:accent1>
      <a:accent2>
        <a:srgbClr val="877CB4"/>
      </a:accent2>
      <a:accent3>
        <a:srgbClr val="F75F88"/>
      </a:accent3>
      <a:accent4>
        <a:srgbClr val="51AEB3"/>
      </a:accent4>
      <a:accent5>
        <a:srgbClr val="877CB4"/>
      </a:accent5>
      <a:accent6>
        <a:srgbClr val="F75F88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195</Words>
  <Application>Microsoft Office PowerPoint</Application>
  <PresentationFormat>Widescreen</PresentationFormat>
  <Paragraphs>33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9" baseType="lpstr">
      <vt:lpstr>#9Slide02 Noi dung dai</vt:lpstr>
      <vt:lpstr>#9Slide02 Tieu de dai</vt:lpstr>
      <vt:lpstr>Alef</vt:lpstr>
      <vt:lpstr>Alfa Slab One</vt:lpstr>
      <vt:lpstr>Arial</vt:lpstr>
      <vt:lpstr>Arial Black</vt:lpstr>
      <vt:lpstr>Calibri</vt:lpstr>
      <vt:lpstr>Cambria Math</vt:lpstr>
      <vt:lpstr>Catamaran</vt:lpstr>
      <vt:lpstr>Catamaran Black</vt:lpstr>
      <vt:lpstr>Catamaran ExtraBold</vt:lpstr>
      <vt:lpstr>Catamaran Medium</vt:lpstr>
      <vt:lpstr>Coiny</vt:lpstr>
      <vt:lpstr>Comfortaa Medium</vt:lpstr>
      <vt:lpstr>Dosis</vt:lpstr>
      <vt:lpstr>iCiel Cadena</vt:lpstr>
      <vt:lpstr>Pacifico</vt:lpstr>
      <vt:lpstr>UTM Cookies</vt:lpstr>
      <vt:lpstr>Math Subject for Elementary - 3rd Grade: Practice Standards by Slidesgo</vt:lpstr>
      <vt:lpstr>1_Office Theme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nguyenthithu nguyenthithu</cp:lastModifiedBy>
  <cp:revision>23</cp:revision>
  <dcterms:created xsi:type="dcterms:W3CDTF">2022-07-01T10:56:17Z</dcterms:created>
  <dcterms:modified xsi:type="dcterms:W3CDTF">2025-10-14T05:06:44Z</dcterms:modified>
</cp:coreProperties>
</file>