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10"/>
  </p:notesMasterIdLst>
  <p:sldIdLst>
    <p:sldId id="341" r:id="rId3"/>
    <p:sldId id="2652" r:id="rId4"/>
    <p:sldId id="2653" r:id="rId5"/>
    <p:sldId id="2654" r:id="rId6"/>
    <p:sldId id="2655" r:id="rId7"/>
    <p:sldId id="2657" r:id="rId8"/>
    <p:sldId id="26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8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2FF1D10-B332-443C-9AB8-11E91913A518}"/>
    <pc:docChg chg="delSld delMainMaster">
      <pc:chgData name="nguyenthithu nguyenthithu" userId="d2b08f955c77d556" providerId="LiveId" clId="{D2FF1D10-B332-443C-9AB8-11E91913A518}" dt="2025-10-14T05:06:17.158" v="9" actId="2696"/>
      <pc:docMkLst>
        <pc:docMk/>
      </pc:docMkLst>
      <pc:sldChg chg="del">
        <pc:chgData name="nguyenthithu nguyenthithu" userId="d2b08f955c77d556" providerId="LiveId" clId="{D2FF1D10-B332-443C-9AB8-11E91913A518}" dt="2025-10-14T05:05:57.877" v="2" actId="2696"/>
        <pc:sldMkLst>
          <pc:docMk/>
          <pc:sldMk cId="3743263549" sldId="257"/>
        </pc:sldMkLst>
      </pc:sldChg>
      <pc:sldChg chg="del">
        <pc:chgData name="nguyenthithu nguyenthithu" userId="d2b08f955c77d556" providerId="LiveId" clId="{D2FF1D10-B332-443C-9AB8-11E91913A518}" dt="2025-10-14T05:05:56.217" v="1" actId="2696"/>
        <pc:sldMkLst>
          <pc:docMk/>
          <pc:sldMk cId="3976196674" sldId="259"/>
        </pc:sldMkLst>
      </pc:sldChg>
      <pc:sldChg chg="del">
        <pc:chgData name="nguyenthithu nguyenthithu" userId="d2b08f955c77d556" providerId="LiveId" clId="{D2FF1D10-B332-443C-9AB8-11E91913A518}" dt="2025-10-14T05:06:11.657" v="7" actId="2696"/>
        <pc:sldMkLst>
          <pc:docMk/>
          <pc:sldMk cId="3087078074" sldId="291"/>
        </pc:sldMkLst>
      </pc:sldChg>
      <pc:sldChg chg="del">
        <pc:chgData name="nguyenthithu nguyenthithu" userId="d2b08f955c77d556" providerId="LiveId" clId="{D2FF1D10-B332-443C-9AB8-11E91913A518}" dt="2025-10-14T05:05:54.429" v="0" actId="2696"/>
        <pc:sldMkLst>
          <pc:docMk/>
          <pc:sldMk cId="1387887522" sldId="312"/>
        </pc:sldMkLst>
      </pc:sldChg>
      <pc:sldChg chg="del">
        <pc:chgData name="nguyenthithu nguyenthithu" userId="d2b08f955c77d556" providerId="LiveId" clId="{D2FF1D10-B332-443C-9AB8-11E91913A518}" dt="2025-10-14T05:06:17.158" v="9" actId="2696"/>
        <pc:sldMkLst>
          <pc:docMk/>
          <pc:sldMk cId="946305053" sldId="332"/>
        </pc:sldMkLst>
      </pc:sldChg>
      <pc:sldChg chg="del">
        <pc:chgData name="nguyenthithu nguyenthithu" userId="d2b08f955c77d556" providerId="LiveId" clId="{D2FF1D10-B332-443C-9AB8-11E91913A518}" dt="2025-10-14T05:05:59.610" v="3" actId="2696"/>
        <pc:sldMkLst>
          <pc:docMk/>
          <pc:sldMk cId="889320933" sldId="2639"/>
        </pc:sldMkLst>
      </pc:sldChg>
      <pc:sldChg chg="del">
        <pc:chgData name="nguyenthithu nguyenthithu" userId="d2b08f955c77d556" providerId="LiveId" clId="{D2FF1D10-B332-443C-9AB8-11E91913A518}" dt="2025-10-14T05:06:01.361" v="4" actId="2696"/>
        <pc:sldMkLst>
          <pc:docMk/>
          <pc:sldMk cId="212773411" sldId="2640"/>
        </pc:sldMkLst>
      </pc:sldChg>
      <pc:sldChg chg="del">
        <pc:chgData name="nguyenthithu nguyenthithu" userId="d2b08f955c77d556" providerId="LiveId" clId="{D2FF1D10-B332-443C-9AB8-11E91913A518}" dt="2025-10-14T05:06:13.583" v="8" actId="2696"/>
        <pc:sldMkLst>
          <pc:docMk/>
          <pc:sldMk cId="855907833" sldId="2649"/>
        </pc:sldMkLst>
      </pc:sldChg>
      <pc:sldChg chg="del">
        <pc:chgData name="nguyenthithu nguyenthithu" userId="d2b08f955c77d556" providerId="LiveId" clId="{D2FF1D10-B332-443C-9AB8-11E91913A518}" dt="2025-10-14T05:06:05.573" v="5" actId="2696"/>
        <pc:sldMkLst>
          <pc:docMk/>
          <pc:sldMk cId="1490182351" sldId="2658"/>
        </pc:sldMkLst>
      </pc:sldChg>
      <pc:sldChg chg="del">
        <pc:chgData name="nguyenthithu nguyenthithu" userId="d2b08f955c77d556" providerId="LiveId" clId="{D2FF1D10-B332-443C-9AB8-11E91913A518}" dt="2025-10-14T05:06:08.861" v="6" actId="2696"/>
        <pc:sldMkLst>
          <pc:docMk/>
          <pc:sldMk cId="1482488352" sldId="2659"/>
        </pc:sldMkLst>
      </pc:sldChg>
      <pc:sldMasterChg chg="del delSldLayout">
        <pc:chgData name="nguyenthithu nguyenthithu" userId="d2b08f955c77d556" providerId="LiveId" clId="{D2FF1D10-B332-443C-9AB8-11E91913A518}" dt="2025-10-14T05:05:54.429" v="0" actId="2696"/>
        <pc:sldMasterMkLst>
          <pc:docMk/>
          <pc:sldMasterMk cId="1188556185" sldId="2147483660"/>
        </pc:sldMasterMkLst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3299311120" sldId="2147483661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2455264167" sldId="2147483662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1274417910" sldId="2147483663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2887231327" sldId="2147483664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1867011840" sldId="2147483665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2990758432" sldId="2147483666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3171375023" sldId="2147483667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3852099672" sldId="2147483668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1346896966" sldId="2147483669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4089265480" sldId="2147483670"/>
          </pc:sldLayoutMkLst>
        </pc:sldLayoutChg>
        <pc:sldLayoutChg chg="del">
          <pc:chgData name="nguyenthithu nguyenthithu" userId="d2b08f955c77d556" providerId="LiveId" clId="{D2FF1D10-B332-443C-9AB8-11E91913A518}" dt="2025-10-14T05:05:54.429" v="0" actId="2696"/>
          <pc:sldLayoutMkLst>
            <pc:docMk/>
            <pc:sldMasterMk cId="1188556185" sldId="2147483660"/>
            <pc:sldLayoutMk cId="701418907" sldId="2147483671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10-14T05:06:01.361" v="4" actId="2696"/>
        <pc:sldMasterMkLst>
          <pc:docMk/>
          <pc:sldMasterMk cId="1429766515" sldId="2147483672"/>
        </pc:sldMasterMkLst>
        <pc:sldLayoutChg chg="del">
          <pc:chgData name="nguyenthithu nguyenthithu" userId="d2b08f955c77d556" providerId="LiveId" clId="{D2FF1D10-B332-443C-9AB8-11E91913A518}" dt="2025-10-14T05:06:01.361" v="4" actId="2696"/>
          <pc:sldLayoutMkLst>
            <pc:docMk/>
            <pc:sldMasterMk cId="1429766515" sldId="2147483672"/>
            <pc:sldLayoutMk cId="3745864976" sldId="2147483673"/>
          </pc:sldLayoutMkLst>
        </pc:sldLayoutChg>
        <pc:sldLayoutChg chg="del">
          <pc:chgData name="nguyenthithu nguyenthithu" userId="d2b08f955c77d556" providerId="LiveId" clId="{D2FF1D10-B332-443C-9AB8-11E91913A518}" dt="2025-10-14T05:06:01.361" v="4" actId="2696"/>
          <pc:sldLayoutMkLst>
            <pc:docMk/>
            <pc:sldMasterMk cId="1429766515" sldId="2147483672"/>
            <pc:sldLayoutMk cId="2664034968" sldId="2147483674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10-14T05:06:11.657" v="7" actId="2696"/>
        <pc:sldMasterMkLst>
          <pc:docMk/>
          <pc:sldMasterMk cId="2309931324" sldId="2147483709"/>
        </pc:sldMasterMkLst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2437743188" sldId="2147483710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2190883552" sldId="2147483711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2562064698" sldId="2147483712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4075530487" sldId="2147483713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226745050" sldId="2147483714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4134186704" sldId="2147483715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3478875218" sldId="2147483716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988234519" sldId="2147483717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3731207980" sldId="2147483718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2193676625" sldId="2147483719"/>
          </pc:sldLayoutMkLst>
        </pc:sldLayoutChg>
        <pc:sldLayoutChg chg="del">
          <pc:chgData name="nguyenthithu nguyenthithu" userId="d2b08f955c77d556" providerId="LiveId" clId="{D2FF1D10-B332-443C-9AB8-11E91913A518}" dt="2025-10-14T05:06:11.657" v="7" actId="2696"/>
          <pc:sldLayoutMkLst>
            <pc:docMk/>
            <pc:sldMasterMk cId="2309931324" sldId="2147483709"/>
            <pc:sldLayoutMk cId="3656101150" sldId="2147483720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10-14T05:06:17.158" v="9" actId="2696"/>
        <pc:sldMasterMkLst>
          <pc:docMk/>
          <pc:sldMasterMk cId="382723572" sldId="2147483721"/>
        </pc:sldMasterMkLst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2300866534" sldId="2147483722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2868523105" sldId="2147483723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1462718964" sldId="2147483724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4096108082" sldId="2147483725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1226220726" sldId="2147483726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523681674" sldId="2147483727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3588672156" sldId="2147483728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2782515910" sldId="2147483729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4161969723" sldId="2147483730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4287475073" sldId="2147483731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1731527688" sldId="2147483732"/>
          </pc:sldLayoutMkLst>
        </pc:sldLayoutChg>
        <pc:sldLayoutChg chg="del">
          <pc:chgData name="nguyenthithu nguyenthithu" userId="d2b08f955c77d556" providerId="LiveId" clId="{D2FF1D10-B332-443C-9AB8-11E91913A518}" dt="2025-10-14T05:06:17.158" v="9" actId="2696"/>
          <pc:sldLayoutMkLst>
            <pc:docMk/>
            <pc:sldMasterMk cId="382723572" sldId="2147483721"/>
            <pc:sldLayoutMk cId="289980950" sldId="214748373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2025/10/14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179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Coiny</vt:lpstr>
      <vt:lpstr>ITC Avant Garde Std Bk</vt:lpstr>
      <vt:lpstr>Patrick Hand</vt:lpstr>
      <vt:lpstr>庞门正道标题体</vt:lpstr>
      <vt:lpstr>千图网海量PPT模板www.58pic.com​​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35</cp:revision>
  <dcterms:created xsi:type="dcterms:W3CDTF">2022-07-01T08:54:55Z</dcterms:created>
  <dcterms:modified xsi:type="dcterms:W3CDTF">2025-10-14T05:06:18Z</dcterms:modified>
</cp:coreProperties>
</file>