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44" r:id="rId2"/>
    <p:sldMasterId id="2147483793" r:id="rId3"/>
  </p:sldMasterIdLst>
  <p:notesMasterIdLst>
    <p:notesMasterId r:id="rId16"/>
  </p:notesMasterIdLst>
  <p:sldIdLst>
    <p:sldId id="257" r:id="rId4"/>
    <p:sldId id="260" r:id="rId5"/>
    <p:sldId id="263" r:id="rId6"/>
    <p:sldId id="268" r:id="rId7"/>
    <p:sldId id="429" r:id="rId8"/>
    <p:sldId id="430" r:id="rId9"/>
    <p:sldId id="433" r:id="rId10"/>
    <p:sldId id="432" r:id="rId11"/>
    <p:sldId id="434" r:id="rId12"/>
    <p:sldId id="422" r:id="rId13"/>
    <p:sldId id="435" r:id="rId14"/>
    <p:sldId id="273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781E10-7D43-454D-BE40-A704D4DC4ACE}" type="datetimeFigureOut">
              <a:rPr lang="en-US" smtClean="0"/>
              <a:t>03-Apr-25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F0804B-ADBC-4030-AD30-DF44F310F3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5144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49386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altLang="zh-CN" b="1" dirty="0"/>
              <a:t>GV</a:t>
            </a:r>
            <a:r>
              <a:rPr lang="vi-VN" altLang="zh-CN" b="1" dirty="0"/>
              <a:t> </a:t>
            </a:r>
            <a:r>
              <a:rPr lang="vi-VN" altLang="zh-CN" b="1" dirty="0" err="1"/>
              <a:t>bấm</a:t>
            </a:r>
            <a:r>
              <a:rPr lang="vi-VN" altLang="zh-CN" b="1" dirty="0"/>
              <a:t> </a:t>
            </a:r>
            <a:r>
              <a:rPr lang="vi-VN" altLang="zh-CN" b="1" dirty="0" err="1"/>
              <a:t>bắt</a:t>
            </a:r>
            <a:r>
              <a:rPr lang="vi-VN" altLang="zh-CN" b="1" dirty="0"/>
              <a:t> </a:t>
            </a:r>
            <a:r>
              <a:rPr lang="vi-VN" altLang="zh-CN" b="1" dirty="0" err="1"/>
              <a:t>đầu</a:t>
            </a:r>
            <a:r>
              <a:rPr lang="vi-VN" altLang="zh-CN" b="1" dirty="0"/>
              <a:t> </a:t>
            </a:r>
            <a:r>
              <a:rPr lang="vi-VN" altLang="zh-CN" b="1" dirty="0" err="1"/>
              <a:t>đồng</a:t>
            </a:r>
            <a:r>
              <a:rPr lang="vi-VN" altLang="zh-CN" b="1" dirty="0"/>
              <a:t> </a:t>
            </a:r>
            <a:r>
              <a:rPr lang="vi-VN" altLang="zh-CN" b="1" dirty="0" err="1"/>
              <a:t>hồ</a:t>
            </a:r>
            <a:r>
              <a:rPr lang="vi-VN" altLang="zh-CN" b="1" dirty="0"/>
              <a:t> </a:t>
            </a:r>
            <a:r>
              <a:rPr lang="vi-VN" altLang="zh-CN" b="1" dirty="0" err="1"/>
              <a:t>chạy</a:t>
            </a:r>
            <a:r>
              <a:rPr lang="vi-VN" altLang="zh-CN" b="1" dirty="0"/>
              <a:t>, chuông reo </a:t>
            </a:r>
            <a:r>
              <a:rPr lang="vi-VN" altLang="zh-CN" b="1" dirty="0" err="1"/>
              <a:t>báo</a:t>
            </a:r>
            <a:r>
              <a:rPr lang="vi-VN" altLang="zh-CN" b="1" dirty="0"/>
              <a:t> </a:t>
            </a:r>
            <a:r>
              <a:rPr lang="vi-VN" altLang="zh-CN" b="1" dirty="0" err="1"/>
              <a:t>hiệu</a:t>
            </a:r>
            <a:r>
              <a:rPr lang="vi-VN" altLang="zh-CN" b="1" dirty="0"/>
              <a:t> </a:t>
            </a:r>
            <a:r>
              <a:rPr lang="vi-VN" altLang="zh-CN" b="1" dirty="0" err="1"/>
              <a:t>kết</a:t>
            </a:r>
            <a:r>
              <a:rPr lang="vi-VN" altLang="zh-CN" b="1" dirty="0"/>
              <a:t> </a:t>
            </a:r>
            <a:r>
              <a:rPr lang="vi-VN" altLang="zh-CN" b="1" dirty="0" err="1"/>
              <a:t>thúc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77721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8012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30388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888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92707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85578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72762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82802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58868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6112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9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9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1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861BF-276B-4CFD-8851-6A2BE50954E7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C1CA6-1F32-4A00-88D7-4DC6D16416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9587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861BF-276B-4CFD-8851-6A2BE50954E7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C1CA6-1F32-4A00-88D7-4DC6D16416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9243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861BF-276B-4CFD-8851-6A2BE50954E7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C1CA6-1F32-4A00-88D7-4DC6D16416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000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03/04/2025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1" y="-17226"/>
            <a:ext cx="12221028" cy="7054380"/>
            <a:chOff x="-29028" y="0"/>
            <a:chExt cx="12221028" cy="705438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9721"/>
            <a:stretch/>
          </p:blipFill>
          <p:spPr>
            <a:xfrm>
              <a:off x="-29028" y="0"/>
              <a:ext cx="12221028" cy="7054380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7045160" y="3839994"/>
              <a:ext cx="3270049" cy="647652"/>
              <a:chOff x="7045160" y="3839994"/>
              <a:chExt cx="3270049" cy="647652"/>
            </a:xfrm>
          </p:grpSpPr>
          <p:sp>
            <p:nvSpPr>
              <p:cNvPr id="10" name="Rounded Rectangle 9"/>
              <p:cNvSpPr/>
              <p:nvPr/>
            </p:nvSpPr>
            <p:spPr>
              <a:xfrm rot="21089594">
                <a:off x="7045160" y="3851771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11" name="Rounded Rectangle 10"/>
              <p:cNvSpPr/>
              <p:nvPr/>
            </p:nvSpPr>
            <p:spPr>
              <a:xfrm rot="1079854">
                <a:off x="8681648" y="3924583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12" name="Rounded Rectangle 11"/>
              <p:cNvSpPr/>
              <p:nvPr/>
            </p:nvSpPr>
            <p:spPr>
              <a:xfrm rot="20999673">
                <a:off x="10177227" y="3839994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13" name="Rounded Rectangle 12"/>
              <p:cNvSpPr/>
              <p:nvPr/>
            </p:nvSpPr>
            <p:spPr>
              <a:xfrm rot="1030604">
                <a:off x="10162266" y="4434662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</p:grpSp>
      </p:grpSp>
      <p:sp>
        <p:nvSpPr>
          <p:cNvPr id="14" name="Oval 13"/>
          <p:cNvSpPr/>
          <p:nvPr userDrawn="1"/>
        </p:nvSpPr>
        <p:spPr>
          <a:xfrm>
            <a:off x="8959118" y="2854090"/>
            <a:ext cx="673101" cy="67310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5" name="Rectangle 14"/>
          <p:cNvSpPr/>
          <p:nvPr userDrawn="1"/>
        </p:nvSpPr>
        <p:spPr>
          <a:xfrm>
            <a:off x="9760292" y="2351627"/>
            <a:ext cx="673101" cy="6731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6" name="Isosceles Triangle 15"/>
          <p:cNvSpPr/>
          <p:nvPr userDrawn="1"/>
        </p:nvSpPr>
        <p:spPr>
          <a:xfrm>
            <a:off x="8414090" y="2180988"/>
            <a:ext cx="673101" cy="673101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7" name="Parallelogram 16"/>
          <p:cNvSpPr/>
          <p:nvPr userDrawn="1"/>
        </p:nvSpPr>
        <p:spPr>
          <a:xfrm>
            <a:off x="7542770" y="2200692"/>
            <a:ext cx="673101" cy="673101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8" name="Heart 17"/>
          <p:cNvSpPr/>
          <p:nvPr userDrawn="1"/>
        </p:nvSpPr>
        <p:spPr>
          <a:xfrm>
            <a:off x="10561466" y="2133346"/>
            <a:ext cx="673101" cy="673101"/>
          </a:xfrm>
          <a:prstGeom prst="hear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</p:spTree>
    <p:extLst>
      <p:ext uri="{BB962C8B-B14F-4D97-AF65-F5344CB8AC3E}">
        <p14:creationId xmlns:p14="http://schemas.microsoft.com/office/powerpoint/2010/main" val="37532983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r="36869"/>
          <a:stretch/>
        </p:blipFill>
        <p:spPr>
          <a:xfrm>
            <a:off x="5323658" y="1624993"/>
            <a:ext cx="6868343" cy="509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8964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03/04/2025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1"/>
            <a:ext cx="12268200" cy="6887497"/>
            <a:chOff x="0" y="-29497"/>
            <a:chExt cx="12268200" cy="688749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6570" t="16308"/>
            <a:stretch/>
          </p:blipFill>
          <p:spPr>
            <a:xfrm>
              <a:off x="0" y="-29497"/>
              <a:ext cx="12268200" cy="6887497"/>
            </a:xfrm>
            <a:prstGeom prst="rect">
              <a:avLst/>
            </a:prstGeom>
          </p:spPr>
        </p:pic>
        <p:sp>
          <p:nvSpPr>
            <p:cNvPr id="9" name="Rounded Rectangle 8"/>
            <p:cNvSpPr/>
            <p:nvPr/>
          </p:nvSpPr>
          <p:spPr>
            <a:xfrm rot="4396381">
              <a:off x="8532461" y="4718058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10" name="Rounded Rectangle 9"/>
            <p:cNvSpPr/>
            <p:nvPr/>
          </p:nvSpPr>
          <p:spPr>
            <a:xfrm rot="4396381">
              <a:off x="10296967" y="4718059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</p:grpSp>
      <p:sp>
        <p:nvSpPr>
          <p:cNvPr id="11" name="Oval 10"/>
          <p:cNvSpPr/>
          <p:nvPr userDrawn="1"/>
        </p:nvSpPr>
        <p:spPr>
          <a:xfrm>
            <a:off x="9573760" y="2632844"/>
            <a:ext cx="673101" cy="67310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2" name="Rectangle 11"/>
          <p:cNvSpPr/>
          <p:nvPr userDrawn="1"/>
        </p:nvSpPr>
        <p:spPr>
          <a:xfrm>
            <a:off x="9894320" y="1733836"/>
            <a:ext cx="673101" cy="6731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3" name="Isosceles Triangle 12"/>
          <p:cNvSpPr/>
          <p:nvPr userDrawn="1"/>
        </p:nvSpPr>
        <p:spPr>
          <a:xfrm>
            <a:off x="8866642" y="1741460"/>
            <a:ext cx="673101" cy="673101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4" name="Parallelogram 13"/>
          <p:cNvSpPr/>
          <p:nvPr userDrawn="1"/>
        </p:nvSpPr>
        <p:spPr>
          <a:xfrm>
            <a:off x="8628376" y="2797943"/>
            <a:ext cx="673101" cy="673101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5" name="Heart 14"/>
          <p:cNvSpPr/>
          <p:nvPr userDrawn="1"/>
        </p:nvSpPr>
        <p:spPr>
          <a:xfrm>
            <a:off x="10720900" y="2283592"/>
            <a:ext cx="673101" cy="673101"/>
          </a:xfrm>
          <a:prstGeom prst="hear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</p:spTree>
    <p:extLst>
      <p:ext uri="{BB962C8B-B14F-4D97-AF65-F5344CB8AC3E}">
        <p14:creationId xmlns:p14="http://schemas.microsoft.com/office/powerpoint/2010/main" val="31207249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03/04/2025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2147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03/04/2025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64857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03/04/2025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56224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03/04/2025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36597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03/04/2025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66220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861BF-276B-4CFD-8851-6A2BE50954E7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C1CA6-1F32-4A00-88D7-4DC6D16416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6029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03/04/2025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86024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03/04/2025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45583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03/04/2025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87584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03/04/2025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87337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03/04/2025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70135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-238452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-10101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062845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17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13716000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1371600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3716000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024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-1846588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2023234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730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13716000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13716000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915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03-Apr-25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-837417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-418753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2287451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445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861BF-276B-4CFD-8851-6A2BE50954E7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C1CA6-1F32-4A00-88D7-4DC6D16416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855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1_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03-Apr-25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13716000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13716000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13716000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58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021417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7644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19790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861BF-276B-4CFD-8851-6A2BE50954E7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C1CA6-1F32-4A00-88D7-4DC6D16416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6176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861BF-276B-4CFD-8851-6A2BE50954E7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C1CA6-1F32-4A00-88D7-4DC6D16416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4489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861BF-276B-4CFD-8851-6A2BE50954E7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C1CA6-1F32-4A00-88D7-4DC6D16416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0185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861BF-276B-4CFD-8851-6A2BE50954E7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C1CA6-1F32-4A00-88D7-4DC6D16416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2973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861BF-276B-4CFD-8851-6A2BE50954E7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C1CA6-1F32-4A00-88D7-4DC6D16416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211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861BF-276B-4CFD-8851-6A2BE50954E7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C1CA6-1F32-4A00-88D7-4DC6D16416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4925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image" Target="../media/image6.jpeg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29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1861BF-276B-4CFD-8851-6A2BE50954E7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BC1CA6-1F32-4A00-88D7-4DC6D164167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CF9C3498-8529-4CF9-98AA-1B7B53B315A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0176" y="323849"/>
            <a:ext cx="1171575" cy="117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779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C69321-35DD-4BC7-953A-DC16A57A483D}" type="datetimeFigureOut">
              <a:rPr lang="en-GB" smtClean="0"/>
              <a:t>03/04/2025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0052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7616B871-DD5E-49D2-BC61-1CB096B9A29D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1" y="571499"/>
            <a:ext cx="1209675" cy="120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287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.xml"/><Relationship Id="rId5" Type="http://schemas.openxmlformats.org/officeDocument/2006/relationships/image" Target="../media/image28.png"/><Relationship Id="rId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42" b="11814"/>
          <a:stretch/>
        </p:blipFill>
        <p:spPr>
          <a:xfrm>
            <a:off x="0" y="0"/>
            <a:ext cx="12192000" cy="691763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C00F9E7-3F49-4E5A-8E00-B4AE0C0BBE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2775" y="804249"/>
            <a:ext cx="2371550" cy="9632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6745697-5B39-461F-9FBD-45D5B38495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9984" y="1692329"/>
            <a:ext cx="5651482" cy="168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626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" name="start timer"/>
          <p:cNvGrpSpPr/>
          <p:nvPr/>
        </p:nvGrpSpPr>
        <p:grpSpPr>
          <a:xfrm>
            <a:off x="1512001" y="185859"/>
            <a:ext cx="2636839" cy="799963"/>
            <a:chOff x="1332706" y="185859"/>
            <a:chExt cx="2636838" cy="799962"/>
          </a:xfrm>
        </p:grpSpPr>
        <p:sp>
          <p:nvSpPr>
            <p:cNvPr id="121" name="Rounded Rectangle 120"/>
            <p:cNvSpPr/>
            <p:nvPr/>
          </p:nvSpPr>
          <p:spPr>
            <a:xfrm>
              <a:off x="133270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GB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22" name="Rounded Rectangle 121"/>
            <p:cNvSpPr/>
            <p:nvPr/>
          </p:nvSpPr>
          <p:spPr>
            <a:xfrm>
              <a:off x="133270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r>
                <a:rPr lang="en-GB" sz="4800" b="1" dirty="0" err="1">
                  <a:solidFill>
                    <a:prstClr val="white"/>
                  </a:solidFill>
                  <a:latin typeface="Calibri"/>
                  <a:cs typeface="Arial" panose="020B0604020202020204" pitchFamily="34" charset="0"/>
                  <a:sym typeface="Arial"/>
                </a:rPr>
                <a:t>Bắt</a:t>
              </a:r>
              <a:r>
                <a:rPr lang="en-GB" sz="4800" b="1" dirty="0">
                  <a:solidFill>
                    <a:prstClr val="white"/>
                  </a:solidFill>
                  <a:latin typeface="Calibri"/>
                  <a:cs typeface="Arial" panose="020B0604020202020204" pitchFamily="34" charset="0"/>
                  <a:sym typeface="Arial"/>
                </a:rPr>
                <a:t> </a:t>
              </a:r>
              <a:r>
                <a:rPr lang="en-GB" sz="4800" b="1" dirty="0" err="1">
                  <a:solidFill>
                    <a:prstClr val="white"/>
                  </a:solidFill>
                  <a:latin typeface="Calibri"/>
                  <a:cs typeface="Arial" panose="020B0604020202020204" pitchFamily="34" charset="0"/>
                  <a:sym typeface="Arial"/>
                </a:rPr>
                <a:t>đầu</a:t>
              </a:r>
              <a:endParaRPr lang="en-GB" sz="4800" b="1" dirty="0">
                <a:solidFill>
                  <a:prstClr val="white"/>
                </a:solidFill>
                <a:latin typeface="Calibri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123" name="times up"/>
          <p:cNvGrpSpPr/>
          <p:nvPr/>
        </p:nvGrpSpPr>
        <p:grpSpPr>
          <a:xfrm>
            <a:off x="1511859" y="193023"/>
            <a:ext cx="2684464" cy="728508"/>
            <a:chOff x="4340226" y="193011"/>
            <a:chExt cx="2684463" cy="728508"/>
          </a:xfrm>
        </p:grpSpPr>
        <p:sp>
          <p:nvSpPr>
            <p:cNvPr id="124" name="Rounded Rectangle 123"/>
            <p:cNvSpPr/>
            <p:nvPr/>
          </p:nvSpPr>
          <p:spPr>
            <a:xfrm>
              <a:off x="4340226" y="193011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GB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25" name="Rounded Rectangle 124"/>
            <p:cNvSpPr/>
            <p:nvPr/>
          </p:nvSpPr>
          <p:spPr>
            <a:xfrm>
              <a:off x="4387851" y="223959"/>
              <a:ext cx="2636838" cy="697560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r>
                <a:rPr lang="en-GB" sz="4800" b="1" dirty="0" err="1">
                  <a:solidFill>
                    <a:prstClr val="white"/>
                  </a:solidFill>
                  <a:latin typeface="Calibri"/>
                  <a:cs typeface="Arial" panose="020B0604020202020204" pitchFamily="34" charset="0"/>
                  <a:sym typeface="Arial"/>
                </a:rPr>
                <a:t>Kết</a:t>
              </a:r>
              <a:r>
                <a:rPr lang="en-GB" sz="4800" b="1" dirty="0">
                  <a:solidFill>
                    <a:prstClr val="white"/>
                  </a:solidFill>
                  <a:latin typeface="Calibri"/>
                  <a:cs typeface="Arial" panose="020B0604020202020204" pitchFamily="34" charset="0"/>
                  <a:sym typeface="Arial"/>
                </a:rPr>
                <a:t> </a:t>
              </a:r>
              <a:r>
                <a:rPr lang="en-GB" sz="4800" b="1" dirty="0" err="1">
                  <a:solidFill>
                    <a:prstClr val="white"/>
                  </a:solidFill>
                  <a:latin typeface="Calibri"/>
                  <a:cs typeface="Arial" panose="020B0604020202020204" pitchFamily="34" charset="0"/>
                  <a:sym typeface="Arial"/>
                </a:rPr>
                <a:t>thúc</a:t>
              </a:r>
              <a:endParaRPr lang="en-GB" sz="4800" b="1" dirty="0">
                <a:solidFill>
                  <a:prstClr val="white"/>
                </a:solidFill>
                <a:latin typeface="Calibri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138" name="AutoShape 3"/>
          <p:cNvSpPr>
            <a:spLocks noChangeAspect="1" noChangeArrowheads="1" noTextEdit="1"/>
          </p:cNvSpPr>
          <p:nvPr/>
        </p:nvSpPr>
        <p:spPr bwMode="auto">
          <a:xfrm>
            <a:off x="1" y="1176728"/>
            <a:ext cx="4922839" cy="53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39" name="Rectangle 5"/>
          <p:cNvSpPr>
            <a:spLocks noChangeArrowheads="1"/>
          </p:cNvSpPr>
          <p:nvPr/>
        </p:nvSpPr>
        <p:spPr bwMode="auto">
          <a:xfrm>
            <a:off x="2655888" y="1741879"/>
            <a:ext cx="136525" cy="371475"/>
          </a:xfrm>
          <a:prstGeom prst="rect">
            <a:avLst/>
          </a:prstGeom>
          <a:solidFill>
            <a:srgbClr val="9E9D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0" name="Rectangle 6"/>
          <p:cNvSpPr>
            <a:spLocks noChangeArrowheads="1"/>
          </p:cNvSpPr>
          <p:nvPr/>
        </p:nvSpPr>
        <p:spPr bwMode="auto">
          <a:xfrm>
            <a:off x="2655888" y="1741879"/>
            <a:ext cx="13652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1" name="Rectangle 7"/>
          <p:cNvSpPr>
            <a:spLocks noChangeArrowheads="1"/>
          </p:cNvSpPr>
          <p:nvPr/>
        </p:nvSpPr>
        <p:spPr bwMode="auto">
          <a:xfrm>
            <a:off x="2655888" y="1741877"/>
            <a:ext cx="136525" cy="146051"/>
          </a:xfrm>
          <a:prstGeom prst="rect">
            <a:avLst/>
          </a:prstGeom>
          <a:solidFill>
            <a:srgbClr val="8685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2" name="Rectangle 8"/>
          <p:cNvSpPr>
            <a:spLocks noChangeArrowheads="1"/>
          </p:cNvSpPr>
          <p:nvPr/>
        </p:nvSpPr>
        <p:spPr bwMode="auto">
          <a:xfrm>
            <a:off x="2655888" y="1741877"/>
            <a:ext cx="136525" cy="146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3" name="Freeform 9"/>
          <p:cNvSpPr>
            <a:spLocks/>
          </p:cNvSpPr>
          <p:nvPr/>
        </p:nvSpPr>
        <p:spPr bwMode="auto">
          <a:xfrm>
            <a:off x="2498726" y="1633930"/>
            <a:ext cx="460375" cy="195263"/>
          </a:xfrm>
          <a:custGeom>
            <a:avLst/>
            <a:gdLst>
              <a:gd name="T0" fmla="*/ 188 w 188"/>
              <a:gd name="T1" fmla="*/ 64 h 80"/>
              <a:gd name="T2" fmla="*/ 172 w 188"/>
              <a:gd name="T3" fmla="*/ 80 h 80"/>
              <a:gd name="T4" fmla="*/ 16 w 188"/>
              <a:gd name="T5" fmla="*/ 80 h 80"/>
              <a:gd name="T6" fmla="*/ 0 w 188"/>
              <a:gd name="T7" fmla="*/ 64 h 80"/>
              <a:gd name="T8" fmla="*/ 0 w 188"/>
              <a:gd name="T9" fmla="*/ 16 h 80"/>
              <a:gd name="T10" fmla="*/ 16 w 188"/>
              <a:gd name="T11" fmla="*/ 0 h 80"/>
              <a:gd name="T12" fmla="*/ 172 w 188"/>
              <a:gd name="T13" fmla="*/ 0 h 80"/>
              <a:gd name="T14" fmla="*/ 188 w 188"/>
              <a:gd name="T15" fmla="*/ 16 h 80"/>
              <a:gd name="T16" fmla="*/ 188 w 188"/>
              <a:gd name="T17" fmla="*/ 64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8" h="80">
                <a:moveTo>
                  <a:pt x="188" y="64"/>
                </a:moveTo>
                <a:cubicBezTo>
                  <a:pt x="188" y="73"/>
                  <a:pt x="181" y="80"/>
                  <a:pt x="172" y="80"/>
                </a:cubicBezTo>
                <a:cubicBezTo>
                  <a:pt x="16" y="80"/>
                  <a:pt x="16" y="80"/>
                  <a:pt x="16" y="80"/>
                </a:cubicBezTo>
                <a:cubicBezTo>
                  <a:pt x="7" y="80"/>
                  <a:pt x="0" y="73"/>
                  <a:pt x="0" y="64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7"/>
                  <a:pt x="7" y="0"/>
                  <a:pt x="16" y="0"/>
                </a:cubicBezTo>
                <a:cubicBezTo>
                  <a:pt x="172" y="0"/>
                  <a:pt x="172" y="0"/>
                  <a:pt x="172" y="0"/>
                </a:cubicBezTo>
                <a:cubicBezTo>
                  <a:pt x="181" y="0"/>
                  <a:pt x="188" y="7"/>
                  <a:pt x="188" y="16"/>
                </a:cubicBezTo>
                <a:lnTo>
                  <a:pt x="188" y="64"/>
                </a:lnTo>
                <a:close/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4" name="Freeform 10"/>
          <p:cNvSpPr>
            <a:spLocks/>
          </p:cNvSpPr>
          <p:nvPr/>
        </p:nvSpPr>
        <p:spPr bwMode="auto">
          <a:xfrm>
            <a:off x="3525840" y="1881579"/>
            <a:ext cx="911225" cy="1109663"/>
          </a:xfrm>
          <a:custGeom>
            <a:avLst/>
            <a:gdLst>
              <a:gd name="T0" fmla="*/ 5 w 372"/>
              <a:gd name="T1" fmla="*/ 378 h 454"/>
              <a:gd name="T2" fmla="*/ 8 w 372"/>
              <a:gd name="T3" fmla="*/ 397 h 454"/>
              <a:gd name="T4" fmla="*/ 80 w 372"/>
              <a:gd name="T5" fmla="*/ 450 h 454"/>
              <a:gd name="T6" fmla="*/ 99 w 372"/>
              <a:gd name="T7" fmla="*/ 447 h 454"/>
              <a:gd name="T8" fmla="*/ 368 w 372"/>
              <a:gd name="T9" fmla="*/ 76 h 454"/>
              <a:gd name="T10" fmla="*/ 364 w 372"/>
              <a:gd name="T11" fmla="*/ 57 h 454"/>
              <a:gd name="T12" fmla="*/ 292 w 372"/>
              <a:gd name="T13" fmla="*/ 5 h 454"/>
              <a:gd name="T14" fmla="*/ 273 w 372"/>
              <a:gd name="T15" fmla="*/ 8 h 454"/>
              <a:gd name="T16" fmla="*/ 5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5" y="378"/>
                </a:moveTo>
                <a:cubicBezTo>
                  <a:pt x="0" y="384"/>
                  <a:pt x="2" y="393"/>
                  <a:pt x="8" y="397"/>
                </a:cubicBezTo>
                <a:cubicBezTo>
                  <a:pt x="80" y="450"/>
                  <a:pt x="80" y="450"/>
                  <a:pt x="80" y="450"/>
                </a:cubicBezTo>
                <a:cubicBezTo>
                  <a:pt x="86" y="454"/>
                  <a:pt x="95" y="453"/>
                  <a:pt x="99" y="447"/>
                </a:cubicBezTo>
                <a:cubicBezTo>
                  <a:pt x="368" y="76"/>
                  <a:pt x="368" y="76"/>
                  <a:pt x="368" y="76"/>
                </a:cubicBezTo>
                <a:cubicBezTo>
                  <a:pt x="372" y="70"/>
                  <a:pt x="371" y="62"/>
                  <a:pt x="364" y="57"/>
                </a:cubicBezTo>
                <a:cubicBezTo>
                  <a:pt x="292" y="5"/>
                  <a:pt x="292" y="5"/>
                  <a:pt x="292" y="5"/>
                </a:cubicBezTo>
                <a:cubicBezTo>
                  <a:pt x="286" y="0"/>
                  <a:pt x="277" y="2"/>
                  <a:pt x="273" y="8"/>
                </a:cubicBezTo>
                <a:cubicBezTo>
                  <a:pt x="5" y="378"/>
                  <a:pt x="5" y="378"/>
                  <a:pt x="5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5" name="Freeform 11"/>
          <p:cNvSpPr>
            <a:spLocks/>
          </p:cNvSpPr>
          <p:nvPr/>
        </p:nvSpPr>
        <p:spPr bwMode="auto">
          <a:xfrm>
            <a:off x="1027114" y="1860941"/>
            <a:ext cx="909639" cy="1111251"/>
          </a:xfrm>
          <a:custGeom>
            <a:avLst/>
            <a:gdLst>
              <a:gd name="T0" fmla="*/ 368 w 372"/>
              <a:gd name="T1" fmla="*/ 378 h 454"/>
              <a:gd name="T2" fmla="*/ 365 w 372"/>
              <a:gd name="T3" fmla="*/ 397 h 454"/>
              <a:gd name="T4" fmla="*/ 292 w 372"/>
              <a:gd name="T5" fmla="*/ 449 h 454"/>
              <a:gd name="T6" fmla="*/ 273 w 372"/>
              <a:gd name="T7" fmla="*/ 446 h 454"/>
              <a:gd name="T8" fmla="*/ 5 w 372"/>
              <a:gd name="T9" fmla="*/ 76 h 454"/>
              <a:gd name="T10" fmla="*/ 8 w 372"/>
              <a:gd name="T11" fmla="*/ 57 h 454"/>
              <a:gd name="T12" fmla="*/ 80 w 372"/>
              <a:gd name="T13" fmla="*/ 4 h 454"/>
              <a:gd name="T14" fmla="*/ 100 w 372"/>
              <a:gd name="T15" fmla="*/ 7 h 454"/>
              <a:gd name="T16" fmla="*/ 368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368" y="378"/>
                </a:moveTo>
                <a:cubicBezTo>
                  <a:pt x="372" y="384"/>
                  <a:pt x="371" y="392"/>
                  <a:pt x="365" y="397"/>
                </a:cubicBezTo>
                <a:cubicBezTo>
                  <a:pt x="292" y="449"/>
                  <a:pt x="292" y="449"/>
                  <a:pt x="292" y="449"/>
                </a:cubicBezTo>
                <a:cubicBezTo>
                  <a:pt x="286" y="454"/>
                  <a:pt x="277" y="452"/>
                  <a:pt x="273" y="446"/>
                </a:cubicBezTo>
                <a:cubicBezTo>
                  <a:pt x="5" y="76"/>
                  <a:pt x="5" y="76"/>
                  <a:pt x="5" y="76"/>
                </a:cubicBezTo>
                <a:cubicBezTo>
                  <a:pt x="0" y="70"/>
                  <a:pt x="2" y="61"/>
                  <a:pt x="8" y="57"/>
                </a:cubicBezTo>
                <a:cubicBezTo>
                  <a:pt x="80" y="4"/>
                  <a:pt x="80" y="4"/>
                  <a:pt x="80" y="4"/>
                </a:cubicBezTo>
                <a:cubicBezTo>
                  <a:pt x="86" y="0"/>
                  <a:pt x="95" y="1"/>
                  <a:pt x="100" y="7"/>
                </a:cubicBezTo>
                <a:cubicBezTo>
                  <a:pt x="368" y="378"/>
                  <a:pt x="368" y="378"/>
                  <a:pt x="368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6" name="Freeform 12"/>
          <p:cNvSpPr>
            <a:spLocks noEditPoints="1"/>
          </p:cNvSpPr>
          <p:nvPr/>
        </p:nvSpPr>
        <p:spPr bwMode="auto">
          <a:xfrm>
            <a:off x="1238251" y="2167330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close/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  <a:close/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7" name="Freeform 13"/>
          <p:cNvSpPr>
            <a:spLocks noEditPoints="1"/>
          </p:cNvSpPr>
          <p:nvPr/>
        </p:nvSpPr>
        <p:spPr bwMode="auto">
          <a:xfrm>
            <a:off x="1238251" y="2167330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8" name="Freeform 14"/>
          <p:cNvSpPr>
            <a:spLocks/>
          </p:cNvSpPr>
          <p:nvPr/>
        </p:nvSpPr>
        <p:spPr bwMode="auto">
          <a:xfrm>
            <a:off x="1238251" y="2167330"/>
            <a:ext cx="271463" cy="195263"/>
          </a:xfrm>
          <a:custGeom>
            <a:avLst/>
            <a:gdLst>
              <a:gd name="T0" fmla="*/ 99 w 111"/>
              <a:gd name="T1" fmla="*/ 0 h 80"/>
              <a:gd name="T2" fmla="*/ 0 w 111"/>
              <a:gd name="T3" fmla="*/ 63 h 80"/>
              <a:gd name="T4" fmla="*/ 12 w 111"/>
              <a:gd name="T5" fmla="*/ 80 h 80"/>
              <a:gd name="T6" fmla="*/ 33 w 111"/>
              <a:gd name="T7" fmla="*/ 66 h 80"/>
              <a:gd name="T8" fmla="*/ 47 w 111"/>
              <a:gd name="T9" fmla="*/ 59 h 80"/>
              <a:gd name="T10" fmla="*/ 85 w 111"/>
              <a:gd name="T11" fmla="*/ 36 h 80"/>
              <a:gd name="T12" fmla="*/ 107 w 111"/>
              <a:gd name="T13" fmla="*/ 19 h 80"/>
              <a:gd name="T14" fmla="*/ 111 w 111"/>
              <a:gd name="T15" fmla="*/ 17 h 80"/>
              <a:gd name="T16" fmla="*/ 99 w 111"/>
              <a:gd name="T17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1" h="80">
                <a:moveTo>
                  <a:pt x="99" y="0"/>
                </a:moveTo>
                <a:cubicBezTo>
                  <a:pt x="0" y="63"/>
                  <a:pt x="0" y="63"/>
                  <a:pt x="0" y="63"/>
                </a:cubicBezTo>
                <a:cubicBezTo>
                  <a:pt x="12" y="80"/>
                  <a:pt x="12" y="80"/>
                  <a:pt x="12" y="80"/>
                </a:cubicBezTo>
                <a:cubicBezTo>
                  <a:pt x="19" y="75"/>
                  <a:pt x="26" y="70"/>
                  <a:pt x="33" y="66"/>
                </a:cubicBezTo>
                <a:cubicBezTo>
                  <a:pt x="38" y="64"/>
                  <a:pt x="42" y="61"/>
                  <a:pt x="47" y="59"/>
                </a:cubicBezTo>
                <a:cubicBezTo>
                  <a:pt x="58" y="50"/>
                  <a:pt x="71" y="42"/>
                  <a:pt x="85" y="36"/>
                </a:cubicBezTo>
                <a:cubicBezTo>
                  <a:pt x="92" y="30"/>
                  <a:pt x="99" y="25"/>
                  <a:pt x="107" y="19"/>
                </a:cubicBezTo>
                <a:cubicBezTo>
                  <a:pt x="108" y="19"/>
                  <a:pt x="110" y="18"/>
                  <a:pt x="111" y="17"/>
                </a:cubicBezTo>
                <a:cubicBezTo>
                  <a:pt x="99" y="0"/>
                  <a:pt x="99" y="0"/>
                  <a:pt x="99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9" name="Freeform 15"/>
          <p:cNvSpPr>
            <a:spLocks/>
          </p:cNvSpPr>
          <p:nvPr/>
        </p:nvSpPr>
        <p:spPr bwMode="auto">
          <a:xfrm>
            <a:off x="4198939" y="2343542"/>
            <a:ext cx="30163" cy="38100"/>
          </a:xfrm>
          <a:custGeom>
            <a:avLst/>
            <a:gdLst>
              <a:gd name="T0" fmla="*/ 11 w 12"/>
              <a:gd name="T1" fmla="*/ 0 h 16"/>
              <a:gd name="T2" fmla="*/ 0 w 12"/>
              <a:gd name="T3" fmla="*/ 15 h 16"/>
              <a:gd name="T4" fmla="*/ 1 w 12"/>
              <a:gd name="T5" fmla="*/ 16 h 16"/>
              <a:gd name="T6" fmla="*/ 12 w 12"/>
              <a:gd name="T7" fmla="*/ 0 h 16"/>
              <a:gd name="T8" fmla="*/ 11 w 12"/>
              <a:gd name="T9" fmla="*/ 0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6">
                <a:moveTo>
                  <a:pt x="11" y="0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1" y="15"/>
                  <a:pt x="1" y="16"/>
                </a:cubicBezTo>
                <a:cubicBezTo>
                  <a:pt x="12" y="0"/>
                  <a:pt x="12" y="0"/>
                  <a:pt x="12" y="0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0" name="Freeform 16"/>
          <p:cNvSpPr>
            <a:spLocks/>
          </p:cNvSpPr>
          <p:nvPr/>
        </p:nvSpPr>
        <p:spPr bwMode="auto">
          <a:xfrm>
            <a:off x="3959226" y="2189554"/>
            <a:ext cx="266700" cy="190500"/>
          </a:xfrm>
          <a:custGeom>
            <a:avLst/>
            <a:gdLst>
              <a:gd name="T0" fmla="*/ 11 w 109"/>
              <a:gd name="T1" fmla="*/ 0 h 78"/>
              <a:gd name="T2" fmla="*/ 0 w 109"/>
              <a:gd name="T3" fmla="*/ 16 h 78"/>
              <a:gd name="T4" fmla="*/ 4 w 109"/>
              <a:gd name="T5" fmla="*/ 18 h 78"/>
              <a:gd name="T6" fmla="*/ 26 w 109"/>
              <a:gd name="T7" fmla="*/ 35 h 78"/>
              <a:gd name="T8" fmla="*/ 64 w 109"/>
              <a:gd name="T9" fmla="*/ 58 h 78"/>
              <a:gd name="T10" fmla="*/ 78 w 109"/>
              <a:gd name="T11" fmla="*/ 65 h 78"/>
              <a:gd name="T12" fmla="*/ 98 w 109"/>
              <a:gd name="T13" fmla="*/ 78 h 78"/>
              <a:gd name="T14" fmla="*/ 109 w 109"/>
              <a:gd name="T15" fmla="*/ 63 h 78"/>
              <a:gd name="T16" fmla="*/ 11 w 109"/>
              <a:gd name="T17" fmla="*/ 0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9" h="78">
                <a:moveTo>
                  <a:pt x="11" y="0"/>
                </a:moveTo>
                <a:cubicBezTo>
                  <a:pt x="0" y="16"/>
                  <a:pt x="0" y="16"/>
                  <a:pt x="0" y="16"/>
                </a:cubicBezTo>
                <a:cubicBezTo>
                  <a:pt x="1" y="17"/>
                  <a:pt x="3" y="18"/>
                  <a:pt x="4" y="18"/>
                </a:cubicBezTo>
                <a:cubicBezTo>
                  <a:pt x="11" y="24"/>
                  <a:pt x="19" y="29"/>
                  <a:pt x="26" y="35"/>
                </a:cubicBezTo>
                <a:cubicBezTo>
                  <a:pt x="40" y="41"/>
                  <a:pt x="52" y="49"/>
                  <a:pt x="64" y="58"/>
                </a:cubicBezTo>
                <a:cubicBezTo>
                  <a:pt x="68" y="61"/>
                  <a:pt x="73" y="63"/>
                  <a:pt x="78" y="65"/>
                </a:cubicBezTo>
                <a:cubicBezTo>
                  <a:pt x="85" y="69"/>
                  <a:pt x="92" y="73"/>
                  <a:pt x="98" y="78"/>
                </a:cubicBezTo>
                <a:cubicBezTo>
                  <a:pt x="109" y="63"/>
                  <a:pt x="109" y="63"/>
                  <a:pt x="109" y="63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1" name="Freeform 17"/>
          <p:cNvSpPr>
            <a:spLocks/>
          </p:cNvSpPr>
          <p:nvPr/>
        </p:nvSpPr>
        <p:spPr bwMode="auto">
          <a:xfrm>
            <a:off x="457201" y="1349767"/>
            <a:ext cx="1560513" cy="1320800"/>
          </a:xfrm>
          <a:custGeom>
            <a:avLst/>
            <a:gdLst>
              <a:gd name="T0" fmla="*/ 638 w 638"/>
              <a:gd name="T1" fmla="*/ 194 h 540"/>
              <a:gd name="T2" fmla="*/ 638 w 638"/>
              <a:gd name="T3" fmla="*/ 194 h 540"/>
              <a:gd name="T4" fmla="*/ 194 w 638"/>
              <a:gd name="T5" fmla="*/ 96 h 540"/>
              <a:gd name="T6" fmla="*/ 96 w 638"/>
              <a:gd name="T7" fmla="*/ 540 h 540"/>
              <a:gd name="T8" fmla="*/ 96 w 638"/>
              <a:gd name="T9" fmla="*/ 540 h 540"/>
              <a:gd name="T10" fmla="*/ 638 w 638"/>
              <a:gd name="T11" fmla="*/ 194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40">
                <a:moveTo>
                  <a:pt x="638" y="194"/>
                </a:moveTo>
                <a:cubicBezTo>
                  <a:pt x="638" y="194"/>
                  <a:pt x="638" y="194"/>
                  <a:pt x="638" y="194"/>
                </a:cubicBezTo>
                <a:cubicBezTo>
                  <a:pt x="543" y="44"/>
                  <a:pt x="344" y="0"/>
                  <a:pt x="194" y="96"/>
                </a:cubicBezTo>
                <a:cubicBezTo>
                  <a:pt x="44" y="191"/>
                  <a:pt x="0" y="390"/>
                  <a:pt x="96" y="540"/>
                </a:cubicBezTo>
                <a:cubicBezTo>
                  <a:pt x="96" y="540"/>
                  <a:pt x="96" y="540"/>
                  <a:pt x="96" y="540"/>
                </a:cubicBezTo>
                <a:cubicBezTo>
                  <a:pt x="638" y="194"/>
                  <a:pt x="638" y="194"/>
                  <a:pt x="638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2" name="Freeform 18"/>
          <p:cNvSpPr>
            <a:spLocks noEditPoints="1"/>
          </p:cNvSpPr>
          <p:nvPr/>
        </p:nvSpPr>
        <p:spPr bwMode="auto">
          <a:xfrm>
            <a:off x="673100" y="2553092"/>
            <a:ext cx="203200" cy="117475"/>
          </a:xfrm>
          <a:custGeom>
            <a:avLst/>
            <a:gdLst>
              <a:gd name="T0" fmla="*/ 0 w 83"/>
              <a:gd name="T1" fmla="*/ 36 h 48"/>
              <a:gd name="T2" fmla="*/ 8 w 83"/>
              <a:gd name="T3" fmla="*/ 48 h 48"/>
              <a:gd name="T4" fmla="*/ 0 w 83"/>
              <a:gd name="T5" fmla="*/ 36 h 48"/>
              <a:gd name="T6" fmla="*/ 83 w 83"/>
              <a:gd name="T7" fmla="*/ 0 h 48"/>
              <a:gd name="T8" fmla="*/ 8 w 83"/>
              <a:gd name="T9" fmla="*/ 48 h 48"/>
              <a:gd name="T10" fmla="*/ 83 w 83"/>
              <a:gd name="T11" fmla="*/ 0 h 48"/>
              <a:gd name="T12" fmla="*/ 83 w 83"/>
              <a:gd name="T13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3" h="48">
                <a:moveTo>
                  <a:pt x="0" y="36"/>
                </a:moveTo>
                <a:cubicBezTo>
                  <a:pt x="3" y="40"/>
                  <a:pt x="5" y="44"/>
                  <a:pt x="8" y="48"/>
                </a:cubicBezTo>
                <a:cubicBezTo>
                  <a:pt x="5" y="44"/>
                  <a:pt x="3" y="40"/>
                  <a:pt x="0" y="36"/>
                </a:cubicBezTo>
                <a:moveTo>
                  <a:pt x="83" y="0"/>
                </a:moveTo>
                <a:cubicBezTo>
                  <a:pt x="8" y="48"/>
                  <a:pt x="8" y="48"/>
                  <a:pt x="8" y="48"/>
                </a:cubicBezTo>
                <a:cubicBezTo>
                  <a:pt x="83" y="0"/>
                  <a:pt x="83" y="0"/>
                  <a:pt x="83" y="0"/>
                </a:cubicBezTo>
                <a:cubicBezTo>
                  <a:pt x="83" y="0"/>
                  <a:pt x="83" y="0"/>
                  <a:pt x="83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3" name="Freeform 19"/>
          <p:cNvSpPr>
            <a:spLocks/>
          </p:cNvSpPr>
          <p:nvPr/>
        </p:nvSpPr>
        <p:spPr bwMode="auto">
          <a:xfrm>
            <a:off x="606426" y="1589479"/>
            <a:ext cx="365125" cy="1081088"/>
          </a:xfrm>
          <a:custGeom>
            <a:avLst/>
            <a:gdLst>
              <a:gd name="T0" fmla="*/ 149 w 149"/>
              <a:gd name="T1" fmla="*/ 0 h 442"/>
              <a:gd name="T2" fmla="*/ 60 w 149"/>
              <a:gd name="T3" fmla="*/ 95 h 442"/>
              <a:gd name="T4" fmla="*/ 5 w 149"/>
              <a:gd name="T5" fmla="*/ 278 h 442"/>
              <a:gd name="T6" fmla="*/ 13 w 149"/>
              <a:gd name="T7" fmla="*/ 391 h 442"/>
              <a:gd name="T8" fmla="*/ 27 w 149"/>
              <a:gd name="T9" fmla="*/ 430 h 442"/>
              <a:gd name="T10" fmla="*/ 35 w 149"/>
              <a:gd name="T11" fmla="*/ 442 h 442"/>
              <a:gd name="T12" fmla="*/ 35 w 149"/>
              <a:gd name="T13" fmla="*/ 442 h 442"/>
              <a:gd name="T14" fmla="*/ 35 w 149"/>
              <a:gd name="T15" fmla="*/ 442 h 442"/>
              <a:gd name="T16" fmla="*/ 110 w 149"/>
              <a:gd name="T17" fmla="*/ 394 h 442"/>
              <a:gd name="T18" fmla="*/ 105 w 149"/>
              <a:gd name="T19" fmla="*/ 139 h 442"/>
              <a:gd name="T20" fmla="*/ 148 w 149"/>
              <a:gd name="T21" fmla="*/ 2 h 442"/>
              <a:gd name="T22" fmla="*/ 149 w 149"/>
              <a:gd name="T23" fmla="*/ 0 h 4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2">
                <a:moveTo>
                  <a:pt x="149" y="0"/>
                </a:moveTo>
                <a:cubicBezTo>
                  <a:pt x="117" y="27"/>
                  <a:pt x="80" y="57"/>
                  <a:pt x="60" y="95"/>
                </a:cubicBezTo>
                <a:cubicBezTo>
                  <a:pt x="31" y="152"/>
                  <a:pt x="12" y="215"/>
                  <a:pt x="5" y="278"/>
                </a:cubicBezTo>
                <a:cubicBezTo>
                  <a:pt x="0" y="328"/>
                  <a:pt x="7" y="359"/>
                  <a:pt x="13" y="391"/>
                </a:cubicBezTo>
                <a:cubicBezTo>
                  <a:pt x="16" y="407"/>
                  <a:pt x="21" y="418"/>
                  <a:pt x="27" y="430"/>
                </a:cubicBezTo>
                <a:cubicBezTo>
                  <a:pt x="30" y="434"/>
                  <a:pt x="32" y="438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110" y="394"/>
                  <a:pt x="110" y="394"/>
                  <a:pt x="110" y="394"/>
                </a:cubicBezTo>
                <a:cubicBezTo>
                  <a:pt x="92" y="312"/>
                  <a:pt x="87" y="222"/>
                  <a:pt x="105" y="139"/>
                </a:cubicBezTo>
                <a:cubicBezTo>
                  <a:pt x="115" y="91"/>
                  <a:pt x="130" y="47"/>
                  <a:pt x="148" y="2"/>
                </a:cubicBezTo>
                <a:cubicBezTo>
                  <a:pt x="148" y="2"/>
                  <a:pt x="149" y="1"/>
                  <a:pt x="149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4" name="Freeform 20"/>
          <p:cNvSpPr>
            <a:spLocks/>
          </p:cNvSpPr>
          <p:nvPr/>
        </p:nvSpPr>
        <p:spPr bwMode="auto">
          <a:xfrm>
            <a:off x="1068390" y="5628079"/>
            <a:ext cx="765175" cy="941388"/>
          </a:xfrm>
          <a:custGeom>
            <a:avLst/>
            <a:gdLst>
              <a:gd name="T0" fmla="*/ 140 w 313"/>
              <a:gd name="T1" fmla="*/ 366 h 385"/>
              <a:gd name="T2" fmla="*/ 112 w 313"/>
              <a:gd name="T3" fmla="*/ 381 h 385"/>
              <a:gd name="T4" fmla="*/ 13 w 313"/>
              <a:gd name="T5" fmla="*/ 378 h 385"/>
              <a:gd name="T6" fmla="*/ 6 w 313"/>
              <a:gd name="T7" fmla="*/ 350 h 385"/>
              <a:gd name="T8" fmla="*/ 174 w 313"/>
              <a:gd name="T9" fmla="*/ 13 h 385"/>
              <a:gd name="T10" fmla="*/ 201 w 313"/>
              <a:gd name="T11" fmla="*/ 6 h 385"/>
              <a:gd name="T12" fmla="*/ 301 w 313"/>
              <a:gd name="T13" fmla="*/ 66 h 385"/>
              <a:gd name="T14" fmla="*/ 308 w 313"/>
              <a:gd name="T15" fmla="*/ 93 h 385"/>
              <a:gd name="T16" fmla="*/ 140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40" y="366"/>
                </a:moveTo>
                <a:cubicBezTo>
                  <a:pt x="134" y="376"/>
                  <a:pt x="129" y="381"/>
                  <a:pt x="112" y="381"/>
                </a:cubicBezTo>
                <a:cubicBezTo>
                  <a:pt x="112" y="381"/>
                  <a:pt x="36" y="385"/>
                  <a:pt x="13" y="378"/>
                </a:cubicBezTo>
                <a:cubicBezTo>
                  <a:pt x="2" y="375"/>
                  <a:pt x="0" y="360"/>
                  <a:pt x="6" y="350"/>
                </a:cubicBezTo>
                <a:cubicBezTo>
                  <a:pt x="174" y="13"/>
                  <a:pt x="174" y="13"/>
                  <a:pt x="174" y="13"/>
                </a:cubicBezTo>
                <a:cubicBezTo>
                  <a:pt x="179" y="4"/>
                  <a:pt x="192" y="0"/>
                  <a:pt x="201" y="6"/>
                </a:cubicBezTo>
                <a:cubicBezTo>
                  <a:pt x="301" y="66"/>
                  <a:pt x="301" y="66"/>
                  <a:pt x="301" y="66"/>
                </a:cubicBezTo>
                <a:cubicBezTo>
                  <a:pt x="310" y="71"/>
                  <a:pt x="313" y="84"/>
                  <a:pt x="308" y="93"/>
                </a:cubicBezTo>
                <a:cubicBezTo>
                  <a:pt x="140" y="366"/>
                  <a:pt x="140" y="366"/>
                  <a:pt x="140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5" name="Freeform 21"/>
          <p:cNvSpPr>
            <a:spLocks noEditPoints="1"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close/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6" name="Freeform 22"/>
          <p:cNvSpPr>
            <a:spLocks noEditPoints="1"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7" name="Freeform 23"/>
          <p:cNvSpPr>
            <a:spLocks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15 w 136"/>
              <a:gd name="T1" fmla="*/ 0 h 97"/>
              <a:gd name="T2" fmla="*/ 0 w 136"/>
              <a:gd name="T3" fmla="*/ 29 h 97"/>
              <a:gd name="T4" fmla="*/ 59 w 136"/>
              <a:gd name="T5" fmla="*/ 64 h 97"/>
              <a:gd name="T6" fmla="*/ 127 w 136"/>
              <a:gd name="T7" fmla="*/ 97 h 97"/>
              <a:gd name="T8" fmla="*/ 136 w 136"/>
              <a:gd name="T9" fmla="*/ 81 h 97"/>
              <a:gd name="T10" fmla="*/ 15 w 136"/>
              <a:gd name="T11" fmla="*/ 0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6" h="97">
                <a:moveTo>
                  <a:pt x="15" y="0"/>
                </a:moveTo>
                <a:cubicBezTo>
                  <a:pt x="0" y="29"/>
                  <a:pt x="0" y="29"/>
                  <a:pt x="0" y="29"/>
                </a:cubicBezTo>
                <a:cubicBezTo>
                  <a:pt x="20" y="40"/>
                  <a:pt x="40" y="52"/>
                  <a:pt x="59" y="64"/>
                </a:cubicBezTo>
                <a:cubicBezTo>
                  <a:pt x="82" y="74"/>
                  <a:pt x="105" y="85"/>
                  <a:pt x="127" y="97"/>
                </a:cubicBezTo>
                <a:cubicBezTo>
                  <a:pt x="136" y="81"/>
                  <a:pt x="136" y="81"/>
                  <a:pt x="136" y="81"/>
                </a:cubicBezTo>
                <a:cubicBezTo>
                  <a:pt x="94" y="57"/>
                  <a:pt x="53" y="30"/>
                  <a:pt x="15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8" name="Freeform 24"/>
          <p:cNvSpPr>
            <a:spLocks/>
          </p:cNvSpPr>
          <p:nvPr/>
        </p:nvSpPr>
        <p:spPr bwMode="auto">
          <a:xfrm>
            <a:off x="3633790" y="5628079"/>
            <a:ext cx="765175" cy="941388"/>
          </a:xfrm>
          <a:custGeom>
            <a:avLst/>
            <a:gdLst>
              <a:gd name="T0" fmla="*/ 173 w 313"/>
              <a:gd name="T1" fmla="*/ 366 h 385"/>
              <a:gd name="T2" fmla="*/ 201 w 313"/>
              <a:gd name="T3" fmla="*/ 381 h 385"/>
              <a:gd name="T4" fmla="*/ 300 w 313"/>
              <a:gd name="T5" fmla="*/ 378 h 385"/>
              <a:gd name="T6" fmla="*/ 307 w 313"/>
              <a:gd name="T7" fmla="*/ 350 h 385"/>
              <a:gd name="T8" fmla="*/ 139 w 313"/>
              <a:gd name="T9" fmla="*/ 13 h 385"/>
              <a:gd name="T10" fmla="*/ 112 w 313"/>
              <a:gd name="T11" fmla="*/ 6 h 385"/>
              <a:gd name="T12" fmla="*/ 12 w 313"/>
              <a:gd name="T13" fmla="*/ 66 h 385"/>
              <a:gd name="T14" fmla="*/ 5 w 313"/>
              <a:gd name="T15" fmla="*/ 93 h 385"/>
              <a:gd name="T16" fmla="*/ 173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73" y="366"/>
                </a:moveTo>
                <a:cubicBezTo>
                  <a:pt x="179" y="376"/>
                  <a:pt x="184" y="381"/>
                  <a:pt x="201" y="381"/>
                </a:cubicBezTo>
                <a:cubicBezTo>
                  <a:pt x="201" y="381"/>
                  <a:pt x="277" y="385"/>
                  <a:pt x="300" y="378"/>
                </a:cubicBezTo>
                <a:cubicBezTo>
                  <a:pt x="311" y="375"/>
                  <a:pt x="313" y="360"/>
                  <a:pt x="307" y="350"/>
                </a:cubicBezTo>
                <a:cubicBezTo>
                  <a:pt x="139" y="13"/>
                  <a:pt x="139" y="13"/>
                  <a:pt x="139" y="13"/>
                </a:cubicBezTo>
                <a:cubicBezTo>
                  <a:pt x="134" y="4"/>
                  <a:pt x="121" y="0"/>
                  <a:pt x="112" y="6"/>
                </a:cubicBezTo>
                <a:cubicBezTo>
                  <a:pt x="12" y="66"/>
                  <a:pt x="12" y="66"/>
                  <a:pt x="12" y="66"/>
                </a:cubicBezTo>
                <a:cubicBezTo>
                  <a:pt x="3" y="71"/>
                  <a:pt x="0" y="84"/>
                  <a:pt x="5" y="93"/>
                </a:cubicBezTo>
                <a:cubicBezTo>
                  <a:pt x="173" y="366"/>
                  <a:pt x="173" y="366"/>
                  <a:pt x="173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9" name="Freeform 25"/>
          <p:cNvSpPr>
            <a:spLocks/>
          </p:cNvSpPr>
          <p:nvPr/>
        </p:nvSpPr>
        <p:spPr bwMode="auto">
          <a:xfrm>
            <a:off x="4094165" y="5899542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60" name="Freeform 26"/>
          <p:cNvSpPr>
            <a:spLocks/>
          </p:cNvSpPr>
          <p:nvPr/>
        </p:nvSpPr>
        <p:spPr bwMode="auto">
          <a:xfrm>
            <a:off x="4094165" y="5899542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61" name="Freeform 27"/>
          <p:cNvSpPr>
            <a:spLocks/>
          </p:cNvSpPr>
          <p:nvPr/>
        </p:nvSpPr>
        <p:spPr bwMode="auto">
          <a:xfrm>
            <a:off x="3795713" y="5899542"/>
            <a:ext cx="334963" cy="239713"/>
          </a:xfrm>
          <a:custGeom>
            <a:avLst/>
            <a:gdLst>
              <a:gd name="T0" fmla="*/ 122 w 137"/>
              <a:gd name="T1" fmla="*/ 0 h 98"/>
              <a:gd name="T2" fmla="*/ 0 w 137"/>
              <a:gd name="T3" fmla="*/ 81 h 98"/>
              <a:gd name="T4" fmla="*/ 10 w 137"/>
              <a:gd name="T5" fmla="*/ 98 h 98"/>
              <a:gd name="T6" fmla="*/ 78 w 137"/>
              <a:gd name="T7" fmla="*/ 65 h 98"/>
              <a:gd name="T8" fmla="*/ 137 w 137"/>
              <a:gd name="T9" fmla="*/ 30 h 98"/>
              <a:gd name="T10" fmla="*/ 122 w 137"/>
              <a:gd name="T11" fmla="*/ 0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7" h="98">
                <a:moveTo>
                  <a:pt x="122" y="0"/>
                </a:moveTo>
                <a:cubicBezTo>
                  <a:pt x="83" y="30"/>
                  <a:pt x="43" y="58"/>
                  <a:pt x="0" y="81"/>
                </a:cubicBezTo>
                <a:cubicBezTo>
                  <a:pt x="10" y="98"/>
                  <a:pt x="10" y="98"/>
                  <a:pt x="10" y="98"/>
                </a:cubicBezTo>
                <a:cubicBezTo>
                  <a:pt x="32" y="86"/>
                  <a:pt x="55" y="75"/>
                  <a:pt x="78" y="65"/>
                </a:cubicBezTo>
                <a:cubicBezTo>
                  <a:pt x="97" y="53"/>
                  <a:pt x="117" y="41"/>
                  <a:pt x="137" y="30"/>
                </a:cubicBezTo>
                <a:cubicBezTo>
                  <a:pt x="122" y="0"/>
                  <a:pt x="122" y="0"/>
                  <a:pt x="122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786145">
            <a:off x="817563" y="2264166"/>
            <a:ext cx="3829051" cy="3830639"/>
            <a:chOff x="817563" y="2264166"/>
            <a:chExt cx="3829050" cy="3830638"/>
          </a:xfrm>
        </p:grpSpPr>
        <p:sp>
          <p:nvSpPr>
            <p:cNvPr id="162" name="Oval 28"/>
            <p:cNvSpPr>
              <a:spLocks noChangeArrowheads="1"/>
            </p:cNvSpPr>
            <p:nvPr/>
          </p:nvSpPr>
          <p:spPr bwMode="auto">
            <a:xfrm>
              <a:off x="817563" y="2264166"/>
              <a:ext cx="3829050" cy="3830638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39" name="hour hand"/>
            <p:cNvSpPr>
              <a:spLocks/>
            </p:cNvSpPr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</p:grpSp>
      <p:sp>
        <p:nvSpPr>
          <p:cNvPr id="163" name="Freeform 29"/>
          <p:cNvSpPr>
            <a:spLocks noEditPoints="1"/>
          </p:cNvSpPr>
          <p:nvPr/>
        </p:nvSpPr>
        <p:spPr bwMode="auto">
          <a:xfrm>
            <a:off x="538163" y="1986353"/>
            <a:ext cx="4387851" cy="4384675"/>
          </a:xfrm>
          <a:custGeom>
            <a:avLst/>
            <a:gdLst>
              <a:gd name="T0" fmla="*/ 897 w 1794"/>
              <a:gd name="T1" fmla="*/ 1793 h 1793"/>
              <a:gd name="T2" fmla="*/ 263 w 1794"/>
              <a:gd name="T3" fmla="*/ 1531 h 1793"/>
              <a:gd name="T4" fmla="*/ 0 w 1794"/>
              <a:gd name="T5" fmla="*/ 897 h 1793"/>
              <a:gd name="T6" fmla="*/ 263 w 1794"/>
              <a:gd name="T7" fmla="*/ 262 h 1793"/>
              <a:gd name="T8" fmla="*/ 897 w 1794"/>
              <a:gd name="T9" fmla="*/ 0 h 1793"/>
              <a:gd name="T10" fmla="*/ 1531 w 1794"/>
              <a:gd name="T11" fmla="*/ 262 h 1793"/>
              <a:gd name="T12" fmla="*/ 1794 w 1794"/>
              <a:gd name="T13" fmla="*/ 897 h 1793"/>
              <a:gd name="T14" fmla="*/ 1531 w 1794"/>
              <a:gd name="T15" fmla="*/ 1531 h 1793"/>
              <a:gd name="T16" fmla="*/ 897 w 1794"/>
              <a:gd name="T17" fmla="*/ 1793 h 1793"/>
              <a:gd name="T18" fmla="*/ 897 w 1794"/>
              <a:gd name="T19" fmla="*/ 79 h 1793"/>
              <a:gd name="T20" fmla="*/ 79 w 1794"/>
              <a:gd name="T21" fmla="*/ 897 h 1793"/>
              <a:gd name="T22" fmla="*/ 897 w 1794"/>
              <a:gd name="T23" fmla="*/ 1714 h 1793"/>
              <a:gd name="T24" fmla="*/ 1715 w 1794"/>
              <a:gd name="T25" fmla="*/ 897 h 1793"/>
              <a:gd name="T26" fmla="*/ 897 w 1794"/>
              <a:gd name="T27" fmla="*/ 79 h 1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94" h="1793">
                <a:moveTo>
                  <a:pt x="897" y="1793"/>
                </a:moveTo>
                <a:cubicBezTo>
                  <a:pt x="658" y="1793"/>
                  <a:pt x="432" y="1700"/>
                  <a:pt x="263" y="1531"/>
                </a:cubicBezTo>
                <a:cubicBezTo>
                  <a:pt x="94" y="1361"/>
                  <a:pt x="0" y="1136"/>
                  <a:pt x="0" y="897"/>
                </a:cubicBezTo>
                <a:cubicBezTo>
                  <a:pt x="0" y="657"/>
                  <a:pt x="94" y="432"/>
                  <a:pt x="263" y="262"/>
                </a:cubicBezTo>
                <a:cubicBezTo>
                  <a:pt x="432" y="93"/>
                  <a:pt x="658" y="0"/>
                  <a:pt x="897" y="0"/>
                </a:cubicBezTo>
                <a:cubicBezTo>
                  <a:pt x="1137" y="0"/>
                  <a:pt x="1362" y="93"/>
                  <a:pt x="1531" y="262"/>
                </a:cubicBezTo>
                <a:cubicBezTo>
                  <a:pt x="1701" y="432"/>
                  <a:pt x="1794" y="657"/>
                  <a:pt x="1794" y="897"/>
                </a:cubicBezTo>
                <a:cubicBezTo>
                  <a:pt x="1794" y="1136"/>
                  <a:pt x="1701" y="1361"/>
                  <a:pt x="1531" y="1531"/>
                </a:cubicBezTo>
                <a:cubicBezTo>
                  <a:pt x="1362" y="1700"/>
                  <a:pt x="1137" y="1793"/>
                  <a:pt x="897" y="1793"/>
                </a:cubicBezTo>
                <a:moveTo>
                  <a:pt x="897" y="79"/>
                </a:moveTo>
                <a:cubicBezTo>
                  <a:pt x="446" y="79"/>
                  <a:pt x="79" y="446"/>
                  <a:pt x="79" y="897"/>
                </a:cubicBezTo>
                <a:cubicBezTo>
                  <a:pt x="79" y="1348"/>
                  <a:pt x="446" y="1714"/>
                  <a:pt x="897" y="1714"/>
                </a:cubicBezTo>
                <a:cubicBezTo>
                  <a:pt x="1348" y="1714"/>
                  <a:pt x="1715" y="1348"/>
                  <a:pt x="1715" y="897"/>
                </a:cubicBezTo>
                <a:cubicBezTo>
                  <a:pt x="1715" y="446"/>
                  <a:pt x="1348" y="79"/>
                  <a:pt x="897" y="79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64" name="Freeform 30"/>
          <p:cNvSpPr>
            <a:spLocks noEditPoints="1"/>
          </p:cNvSpPr>
          <p:nvPr/>
        </p:nvSpPr>
        <p:spPr bwMode="auto">
          <a:xfrm>
            <a:off x="711201" y="2157805"/>
            <a:ext cx="4043363" cy="4041775"/>
          </a:xfrm>
          <a:custGeom>
            <a:avLst/>
            <a:gdLst>
              <a:gd name="T0" fmla="*/ 826 w 1653"/>
              <a:gd name="T1" fmla="*/ 1653 h 1653"/>
              <a:gd name="T2" fmla="*/ 0 w 1653"/>
              <a:gd name="T3" fmla="*/ 827 h 1653"/>
              <a:gd name="T4" fmla="*/ 826 w 1653"/>
              <a:gd name="T5" fmla="*/ 0 h 1653"/>
              <a:gd name="T6" fmla="*/ 1653 w 1653"/>
              <a:gd name="T7" fmla="*/ 827 h 1653"/>
              <a:gd name="T8" fmla="*/ 826 w 1653"/>
              <a:gd name="T9" fmla="*/ 1653 h 1653"/>
              <a:gd name="T10" fmla="*/ 826 w 1653"/>
              <a:gd name="T11" fmla="*/ 49 h 1653"/>
              <a:gd name="T12" fmla="*/ 48 w 1653"/>
              <a:gd name="T13" fmla="*/ 827 h 1653"/>
              <a:gd name="T14" fmla="*/ 826 w 1653"/>
              <a:gd name="T15" fmla="*/ 1605 h 1653"/>
              <a:gd name="T16" fmla="*/ 1604 w 1653"/>
              <a:gd name="T17" fmla="*/ 827 h 1653"/>
              <a:gd name="T18" fmla="*/ 826 w 1653"/>
              <a:gd name="T19" fmla="*/ 49 h 16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53" h="1653">
                <a:moveTo>
                  <a:pt x="826" y="1653"/>
                </a:moveTo>
                <a:cubicBezTo>
                  <a:pt x="371" y="1653"/>
                  <a:pt x="0" y="1282"/>
                  <a:pt x="0" y="827"/>
                </a:cubicBezTo>
                <a:cubicBezTo>
                  <a:pt x="0" y="371"/>
                  <a:pt x="371" y="0"/>
                  <a:pt x="826" y="0"/>
                </a:cubicBezTo>
                <a:cubicBezTo>
                  <a:pt x="1282" y="0"/>
                  <a:pt x="1653" y="371"/>
                  <a:pt x="1653" y="827"/>
                </a:cubicBezTo>
                <a:cubicBezTo>
                  <a:pt x="1653" y="1282"/>
                  <a:pt x="1282" y="1653"/>
                  <a:pt x="826" y="1653"/>
                </a:cubicBezTo>
                <a:moveTo>
                  <a:pt x="826" y="49"/>
                </a:moveTo>
                <a:cubicBezTo>
                  <a:pt x="397" y="49"/>
                  <a:pt x="48" y="398"/>
                  <a:pt x="48" y="827"/>
                </a:cubicBezTo>
                <a:cubicBezTo>
                  <a:pt x="48" y="1256"/>
                  <a:pt x="397" y="1605"/>
                  <a:pt x="826" y="1605"/>
                </a:cubicBezTo>
                <a:cubicBezTo>
                  <a:pt x="1255" y="1605"/>
                  <a:pt x="1604" y="1256"/>
                  <a:pt x="1604" y="827"/>
                </a:cubicBezTo>
                <a:cubicBezTo>
                  <a:pt x="1604" y="398"/>
                  <a:pt x="1255" y="49"/>
                  <a:pt x="826" y="49"/>
                </a:cubicBezTo>
              </a:path>
            </a:pathLst>
          </a:custGeom>
          <a:solidFill>
            <a:srgbClr val="DFDE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65" name="Freeform 31"/>
          <p:cNvSpPr>
            <a:spLocks noEditPoints="1"/>
          </p:cNvSpPr>
          <p:nvPr/>
        </p:nvSpPr>
        <p:spPr bwMode="auto">
          <a:xfrm>
            <a:off x="620713" y="2067317"/>
            <a:ext cx="4221163" cy="4222751"/>
          </a:xfrm>
          <a:custGeom>
            <a:avLst/>
            <a:gdLst>
              <a:gd name="T0" fmla="*/ 863 w 1726"/>
              <a:gd name="T1" fmla="*/ 1690 h 1727"/>
              <a:gd name="T2" fmla="*/ 37 w 1726"/>
              <a:gd name="T3" fmla="*/ 864 h 1727"/>
              <a:gd name="T4" fmla="*/ 863 w 1726"/>
              <a:gd name="T5" fmla="*/ 37 h 1727"/>
              <a:gd name="T6" fmla="*/ 1690 w 1726"/>
              <a:gd name="T7" fmla="*/ 864 h 1727"/>
              <a:gd name="T8" fmla="*/ 1690 w 1726"/>
              <a:gd name="T9" fmla="*/ 864 h 1727"/>
              <a:gd name="T10" fmla="*/ 1690 w 1726"/>
              <a:gd name="T11" fmla="*/ 864 h 1727"/>
              <a:gd name="T12" fmla="*/ 863 w 1726"/>
              <a:gd name="T13" fmla="*/ 1690 h 1727"/>
              <a:gd name="T14" fmla="*/ 863 w 1726"/>
              <a:gd name="T15" fmla="*/ 1690 h 1727"/>
              <a:gd name="T16" fmla="*/ 863 w 1726"/>
              <a:gd name="T17" fmla="*/ 0 h 1727"/>
              <a:gd name="T18" fmla="*/ 0 w 1726"/>
              <a:gd name="T19" fmla="*/ 864 h 1727"/>
              <a:gd name="T20" fmla="*/ 863 w 1726"/>
              <a:gd name="T21" fmla="*/ 1727 h 1727"/>
              <a:gd name="T22" fmla="*/ 1726 w 1726"/>
              <a:gd name="T23" fmla="*/ 864 h 1727"/>
              <a:gd name="T24" fmla="*/ 863 w 1726"/>
              <a:gd name="T25" fmla="*/ 0 h 1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26" h="1727">
                <a:moveTo>
                  <a:pt x="863" y="1690"/>
                </a:moveTo>
                <a:cubicBezTo>
                  <a:pt x="408" y="1690"/>
                  <a:pt x="37" y="1319"/>
                  <a:pt x="37" y="864"/>
                </a:cubicBezTo>
                <a:cubicBezTo>
                  <a:pt x="37" y="408"/>
                  <a:pt x="408" y="37"/>
                  <a:pt x="863" y="37"/>
                </a:cubicBezTo>
                <a:cubicBezTo>
                  <a:pt x="1319" y="37"/>
                  <a:pt x="1690" y="408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1319"/>
                  <a:pt x="1319" y="1690"/>
                  <a:pt x="863" y="1690"/>
                </a:cubicBezTo>
                <a:cubicBezTo>
                  <a:pt x="863" y="1690"/>
                  <a:pt x="863" y="1690"/>
                  <a:pt x="863" y="1690"/>
                </a:cubicBezTo>
                <a:moveTo>
                  <a:pt x="863" y="0"/>
                </a:moveTo>
                <a:cubicBezTo>
                  <a:pt x="387" y="0"/>
                  <a:pt x="0" y="388"/>
                  <a:pt x="0" y="864"/>
                </a:cubicBezTo>
                <a:cubicBezTo>
                  <a:pt x="0" y="1340"/>
                  <a:pt x="387" y="1727"/>
                  <a:pt x="863" y="1727"/>
                </a:cubicBezTo>
                <a:cubicBezTo>
                  <a:pt x="1339" y="1727"/>
                  <a:pt x="1726" y="1340"/>
                  <a:pt x="1726" y="864"/>
                </a:cubicBezTo>
                <a:cubicBezTo>
                  <a:pt x="1726" y="388"/>
                  <a:pt x="1339" y="0"/>
                  <a:pt x="863" y="0"/>
                </a:cubicBezTo>
              </a:path>
            </a:pathLst>
          </a:custGeom>
          <a:solidFill>
            <a:srgbClr val="CD4A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ADC1153-2F43-486F-96A6-AB4ADCB780F8}"/>
              </a:ext>
            </a:extLst>
          </p:cNvPr>
          <p:cNvGrpSpPr/>
          <p:nvPr/>
        </p:nvGrpSpPr>
        <p:grpSpPr>
          <a:xfrm>
            <a:off x="2455863" y="2411803"/>
            <a:ext cx="566739" cy="566739"/>
            <a:chOff x="2455863" y="2411803"/>
            <a:chExt cx="566738" cy="566738"/>
          </a:xfrm>
        </p:grpSpPr>
        <p:sp>
          <p:nvSpPr>
            <p:cNvPr id="16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6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6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6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7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71" name="Rectangle 37"/>
            <p:cNvSpPr>
              <a:spLocks noChangeArrowheads="1"/>
            </p:cNvSpPr>
            <p:nvPr/>
          </p:nvSpPr>
          <p:spPr bwMode="auto">
            <a:xfrm>
              <a:off x="2662555" y="2499116"/>
              <a:ext cx="149080" cy="323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377"/>
              <a:r>
                <a:rPr lang="en-US" altLang="en-US" sz="2100" b="1" dirty="0">
                  <a:solidFill>
                    <a:srgbClr val="FF9936"/>
                  </a:solidFill>
                  <a:latin typeface="Raleway" panose="020B0003030101060003" pitchFamily="34" charset="0"/>
                  <a:cs typeface="Arial"/>
                  <a:sym typeface="Arial"/>
                </a:rPr>
                <a:t>5</a:t>
              </a:r>
              <a:endParaRPr lang="en-US" altLang="en-US" dirty="0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sp>
        <p:nvSpPr>
          <p:cNvPr id="174" name="Freeform 40"/>
          <p:cNvSpPr>
            <a:spLocks noEditPoints="1"/>
          </p:cNvSpPr>
          <p:nvPr/>
        </p:nvSpPr>
        <p:spPr bwMode="auto">
          <a:xfrm>
            <a:off x="3244850" y="2851542"/>
            <a:ext cx="20639" cy="122239"/>
          </a:xfrm>
          <a:custGeom>
            <a:avLst/>
            <a:gdLst>
              <a:gd name="T0" fmla="*/ 8 w 8"/>
              <a:gd name="T1" fmla="*/ 50 h 50"/>
              <a:gd name="T2" fmla="*/ 8 w 8"/>
              <a:gd name="T3" fmla="*/ 50 h 50"/>
              <a:gd name="T4" fmla="*/ 8 w 8"/>
              <a:gd name="T5" fmla="*/ 50 h 50"/>
              <a:gd name="T6" fmla="*/ 8 w 8"/>
              <a:gd name="T7" fmla="*/ 50 h 50"/>
              <a:gd name="T8" fmla="*/ 0 w 8"/>
              <a:gd name="T9" fmla="*/ 11 h 50"/>
              <a:gd name="T10" fmla="*/ 0 w 8"/>
              <a:gd name="T11" fmla="*/ 11 h 50"/>
              <a:gd name="T12" fmla="*/ 0 w 8"/>
              <a:gd name="T13" fmla="*/ 11 h 50"/>
              <a:gd name="T14" fmla="*/ 0 w 8"/>
              <a:gd name="T15" fmla="*/ 11 h 50"/>
              <a:gd name="T16" fmla="*/ 0 w 8"/>
              <a:gd name="T17" fmla="*/ 11 h 50"/>
              <a:gd name="T18" fmla="*/ 0 w 8"/>
              <a:gd name="T19" fmla="*/ 11 h 50"/>
              <a:gd name="T20" fmla="*/ 0 w 8"/>
              <a:gd name="T21" fmla="*/ 10 h 50"/>
              <a:gd name="T22" fmla="*/ 0 w 8"/>
              <a:gd name="T23" fmla="*/ 10 h 50"/>
              <a:gd name="T24" fmla="*/ 0 w 8"/>
              <a:gd name="T25" fmla="*/ 10 h 50"/>
              <a:gd name="T26" fmla="*/ 0 w 8"/>
              <a:gd name="T27" fmla="*/ 10 h 50"/>
              <a:gd name="T28" fmla="*/ 0 w 8"/>
              <a:gd name="T29" fmla="*/ 9 h 50"/>
              <a:gd name="T30" fmla="*/ 0 w 8"/>
              <a:gd name="T31" fmla="*/ 9 h 50"/>
              <a:gd name="T32" fmla="*/ 0 w 8"/>
              <a:gd name="T33" fmla="*/ 9 h 50"/>
              <a:gd name="T34" fmla="*/ 0 w 8"/>
              <a:gd name="T35" fmla="*/ 9 h 50"/>
              <a:gd name="T36" fmla="*/ 0 w 8"/>
              <a:gd name="T37" fmla="*/ 9 h 50"/>
              <a:gd name="T38" fmla="*/ 0 w 8"/>
              <a:gd name="T39" fmla="*/ 9 h 50"/>
              <a:gd name="T40" fmla="*/ 0 w 8"/>
              <a:gd name="T41" fmla="*/ 8 h 50"/>
              <a:gd name="T42" fmla="*/ 0 w 8"/>
              <a:gd name="T43" fmla="*/ 8 h 50"/>
              <a:gd name="T44" fmla="*/ 0 w 8"/>
              <a:gd name="T45" fmla="*/ 8 h 50"/>
              <a:gd name="T46" fmla="*/ 0 w 8"/>
              <a:gd name="T47" fmla="*/ 7 h 50"/>
              <a:gd name="T48" fmla="*/ 0 w 8"/>
              <a:gd name="T49" fmla="*/ 7 h 50"/>
              <a:gd name="T50" fmla="*/ 0 w 8"/>
              <a:gd name="T51" fmla="*/ 7 h 50"/>
              <a:gd name="T52" fmla="*/ 0 w 8"/>
              <a:gd name="T53" fmla="*/ 7 h 50"/>
              <a:gd name="T54" fmla="*/ 0 w 8"/>
              <a:gd name="T55" fmla="*/ 7 h 50"/>
              <a:gd name="T56" fmla="*/ 0 w 8"/>
              <a:gd name="T57" fmla="*/ 7 h 50"/>
              <a:gd name="T58" fmla="*/ 0 w 8"/>
              <a:gd name="T59" fmla="*/ 6 h 50"/>
              <a:gd name="T60" fmla="*/ 0 w 8"/>
              <a:gd name="T61" fmla="*/ 6 h 50"/>
              <a:gd name="T62" fmla="*/ 0 w 8"/>
              <a:gd name="T63" fmla="*/ 6 h 50"/>
              <a:gd name="T64" fmla="*/ 0 w 8"/>
              <a:gd name="T65" fmla="*/ 6 h 50"/>
              <a:gd name="T66" fmla="*/ 0 w 8"/>
              <a:gd name="T67" fmla="*/ 6 h 50"/>
              <a:gd name="T68" fmla="*/ 0 w 8"/>
              <a:gd name="T69" fmla="*/ 6 h 50"/>
              <a:gd name="T70" fmla="*/ 0 w 8"/>
              <a:gd name="T71" fmla="*/ 5 h 50"/>
              <a:gd name="T72" fmla="*/ 0 w 8"/>
              <a:gd name="T73" fmla="*/ 5 h 50"/>
              <a:gd name="T74" fmla="*/ 0 w 8"/>
              <a:gd name="T75" fmla="*/ 5 h 50"/>
              <a:gd name="T76" fmla="*/ 0 w 8"/>
              <a:gd name="T77" fmla="*/ 5 h 50"/>
              <a:gd name="T78" fmla="*/ 0 w 8"/>
              <a:gd name="T79" fmla="*/ 5 h 50"/>
              <a:gd name="T80" fmla="*/ 0 w 8"/>
              <a:gd name="T81" fmla="*/ 4 h 50"/>
              <a:gd name="T82" fmla="*/ 0 w 8"/>
              <a:gd name="T83" fmla="*/ 4 h 50"/>
              <a:gd name="T84" fmla="*/ 0 w 8"/>
              <a:gd name="T85" fmla="*/ 4 h 50"/>
              <a:gd name="T86" fmla="*/ 0 w 8"/>
              <a:gd name="T87" fmla="*/ 4 h 50"/>
              <a:gd name="T88" fmla="*/ 0 w 8"/>
              <a:gd name="T89" fmla="*/ 3 h 50"/>
              <a:gd name="T90" fmla="*/ 0 w 8"/>
              <a:gd name="T91" fmla="*/ 3 h 50"/>
              <a:gd name="T92" fmla="*/ 0 w 8"/>
              <a:gd name="T93" fmla="*/ 3 h 50"/>
              <a:gd name="T94" fmla="*/ 0 w 8"/>
              <a:gd name="T95" fmla="*/ 3 h 50"/>
              <a:gd name="T96" fmla="*/ 0 w 8"/>
              <a:gd name="T97" fmla="*/ 3 h 50"/>
              <a:gd name="T98" fmla="*/ 0 w 8"/>
              <a:gd name="T99" fmla="*/ 3 h 50"/>
              <a:gd name="T100" fmla="*/ 0 w 8"/>
              <a:gd name="T101" fmla="*/ 2 h 50"/>
              <a:gd name="T102" fmla="*/ 0 w 8"/>
              <a:gd name="T103" fmla="*/ 2 h 50"/>
              <a:gd name="T104" fmla="*/ 0 w 8"/>
              <a:gd name="T105" fmla="*/ 2 h 50"/>
              <a:gd name="T106" fmla="*/ 0 w 8"/>
              <a:gd name="T107" fmla="*/ 2 h 50"/>
              <a:gd name="T108" fmla="*/ 0 w 8"/>
              <a:gd name="T109" fmla="*/ 2 h 50"/>
              <a:gd name="T110" fmla="*/ 0 w 8"/>
              <a:gd name="T111" fmla="*/ 1 h 50"/>
              <a:gd name="T112" fmla="*/ 0 w 8"/>
              <a:gd name="T113" fmla="*/ 0 h 50"/>
              <a:gd name="T114" fmla="*/ 0 w 8"/>
              <a:gd name="T115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8" h="50"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49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49"/>
                </a:cubicBezTo>
                <a:moveTo>
                  <a:pt x="0" y="11"/>
                </a:moveTo>
                <a:cubicBezTo>
                  <a:pt x="0" y="25"/>
                  <a:pt x="2" y="38"/>
                  <a:pt x="8" y="49"/>
                </a:cubicBezTo>
                <a:cubicBezTo>
                  <a:pt x="2" y="38"/>
                  <a:pt x="0" y="25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9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6"/>
                  <a:pt x="0" y="6"/>
                </a:cubicBezTo>
                <a:cubicBezTo>
                  <a:pt x="0" y="6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3"/>
                  <a:pt x="0" y="4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80" name="Freeform 46"/>
          <p:cNvSpPr>
            <a:spLocks noEditPoints="1"/>
          </p:cNvSpPr>
          <p:nvPr/>
        </p:nvSpPr>
        <p:spPr bwMode="auto">
          <a:xfrm>
            <a:off x="3786189" y="3272229"/>
            <a:ext cx="46039" cy="188913"/>
          </a:xfrm>
          <a:custGeom>
            <a:avLst/>
            <a:gdLst>
              <a:gd name="T0" fmla="*/ 3 w 19"/>
              <a:gd name="T1" fmla="*/ 76 h 77"/>
              <a:gd name="T2" fmla="*/ 3 w 19"/>
              <a:gd name="T3" fmla="*/ 76 h 77"/>
              <a:gd name="T4" fmla="*/ 3 w 19"/>
              <a:gd name="T5" fmla="*/ 76 h 77"/>
              <a:gd name="T6" fmla="*/ 3 w 19"/>
              <a:gd name="T7" fmla="*/ 75 h 77"/>
              <a:gd name="T8" fmla="*/ 3 w 19"/>
              <a:gd name="T9" fmla="*/ 75 h 77"/>
              <a:gd name="T10" fmla="*/ 3 w 19"/>
              <a:gd name="T11" fmla="*/ 75 h 77"/>
              <a:gd name="T12" fmla="*/ 3 w 19"/>
              <a:gd name="T13" fmla="*/ 74 h 77"/>
              <a:gd name="T14" fmla="*/ 3 w 19"/>
              <a:gd name="T15" fmla="*/ 74 h 77"/>
              <a:gd name="T16" fmla="*/ 3 w 19"/>
              <a:gd name="T17" fmla="*/ 74 h 77"/>
              <a:gd name="T18" fmla="*/ 2 w 19"/>
              <a:gd name="T19" fmla="*/ 73 h 77"/>
              <a:gd name="T20" fmla="*/ 2 w 19"/>
              <a:gd name="T21" fmla="*/ 73 h 77"/>
              <a:gd name="T22" fmla="*/ 2 w 19"/>
              <a:gd name="T23" fmla="*/ 72 h 77"/>
              <a:gd name="T24" fmla="*/ 2 w 19"/>
              <a:gd name="T25" fmla="*/ 72 h 77"/>
              <a:gd name="T26" fmla="*/ 2 w 19"/>
              <a:gd name="T27" fmla="*/ 71 h 77"/>
              <a:gd name="T28" fmla="*/ 2 w 19"/>
              <a:gd name="T29" fmla="*/ 71 h 77"/>
              <a:gd name="T30" fmla="*/ 2 w 19"/>
              <a:gd name="T31" fmla="*/ 71 h 77"/>
              <a:gd name="T32" fmla="*/ 2 w 19"/>
              <a:gd name="T33" fmla="*/ 70 h 77"/>
              <a:gd name="T34" fmla="*/ 2 w 19"/>
              <a:gd name="T35" fmla="*/ 70 h 77"/>
              <a:gd name="T36" fmla="*/ 2 w 19"/>
              <a:gd name="T37" fmla="*/ 69 h 77"/>
              <a:gd name="T38" fmla="*/ 2 w 19"/>
              <a:gd name="T39" fmla="*/ 69 h 77"/>
              <a:gd name="T40" fmla="*/ 2 w 19"/>
              <a:gd name="T41" fmla="*/ 69 h 77"/>
              <a:gd name="T42" fmla="*/ 2 w 19"/>
              <a:gd name="T43" fmla="*/ 68 h 77"/>
              <a:gd name="T44" fmla="*/ 2 w 19"/>
              <a:gd name="T45" fmla="*/ 68 h 77"/>
              <a:gd name="T46" fmla="*/ 2 w 19"/>
              <a:gd name="T47" fmla="*/ 68 h 77"/>
              <a:gd name="T48" fmla="*/ 1 w 19"/>
              <a:gd name="T49" fmla="*/ 67 h 77"/>
              <a:gd name="T50" fmla="*/ 1 w 19"/>
              <a:gd name="T51" fmla="*/ 67 h 77"/>
              <a:gd name="T52" fmla="*/ 1 w 19"/>
              <a:gd name="T53" fmla="*/ 67 h 77"/>
              <a:gd name="T54" fmla="*/ 1 w 19"/>
              <a:gd name="T55" fmla="*/ 66 h 77"/>
              <a:gd name="T56" fmla="*/ 1 w 19"/>
              <a:gd name="T57" fmla="*/ 66 h 77"/>
              <a:gd name="T58" fmla="*/ 1 w 19"/>
              <a:gd name="T59" fmla="*/ 65 h 77"/>
              <a:gd name="T60" fmla="*/ 1 w 19"/>
              <a:gd name="T61" fmla="*/ 65 h 77"/>
              <a:gd name="T62" fmla="*/ 1 w 19"/>
              <a:gd name="T63" fmla="*/ 65 h 77"/>
              <a:gd name="T64" fmla="*/ 1 w 19"/>
              <a:gd name="T65" fmla="*/ 64 h 77"/>
              <a:gd name="T66" fmla="*/ 1 w 19"/>
              <a:gd name="T67" fmla="*/ 64 h 77"/>
              <a:gd name="T68" fmla="*/ 1 w 19"/>
              <a:gd name="T69" fmla="*/ 64 h 77"/>
              <a:gd name="T70" fmla="*/ 1 w 19"/>
              <a:gd name="T71" fmla="*/ 63 h 77"/>
              <a:gd name="T72" fmla="*/ 1 w 19"/>
              <a:gd name="T73" fmla="*/ 63 h 77"/>
              <a:gd name="T74" fmla="*/ 1 w 19"/>
              <a:gd name="T75" fmla="*/ 62 h 77"/>
              <a:gd name="T76" fmla="*/ 1 w 19"/>
              <a:gd name="T77" fmla="*/ 62 h 77"/>
              <a:gd name="T78" fmla="*/ 1 w 19"/>
              <a:gd name="T79" fmla="*/ 61 h 77"/>
              <a:gd name="T80" fmla="*/ 1 w 19"/>
              <a:gd name="T81" fmla="*/ 61 h 77"/>
              <a:gd name="T82" fmla="*/ 1 w 19"/>
              <a:gd name="T83" fmla="*/ 61 h 77"/>
              <a:gd name="T84" fmla="*/ 1 w 19"/>
              <a:gd name="T85" fmla="*/ 60 h 77"/>
              <a:gd name="T86" fmla="*/ 1 w 19"/>
              <a:gd name="T87" fmla="*/ 60 h 77"/>
              <a:gd name="T88" fmla="*/ 1 w 19"/>
              <a:gd name="T89" fmla="*/ 60 h 77"/>
              <a:gd name="T90" fmla="*/ 18 w 19"/>
              <a:gd name="T91" fmla="*/ 0 h 77"/>
              <a:gd name="T92" fmla="*/ 18 w 19"/>
              <a:gd name="T93" fmla="*/ 0 h 77"/>
              <a:gd name="T94" fmla="*/ 19 w 19"/>
              <a:gd name="T95" fmla="*/ 0 h 77"/>
              <a:gd name="T96" fmla="*/ 19 w 19"/>
              <a:gd name="T97" fmla="*/ 0 h 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" h="77">
                <a:moveTo>
                  <a:pt x="3" y="77"/>
                </a:moveTo>
                <a:cubicBezTo>
                  <a:pt x="3" y="77"/>
                  <a:pt x="3" y="77"/>
                  <a:pt x="3" y="77"/>
                </a:cubicBezTo>
                <a:cubicBezTo>
                  <a:pt x="3" y="77"/>
                  <a:pt x="3" y="77"/>
                  <a:pt x="3" y="77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4"/>
                </a:moveTo>
                <a:cubicBezTo>
                  <a:pt x="3" y="74"/>
                  <a:pt x="3" y="75"/>
                  <a:pt x="3" y="75"/>
                </a:cubicBezTo>
                <a:cubicBezTo>
                  <a:pt x="3" y="75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2" y="73"/>
                </a:moveTo>
                <a:cubicBezTo>
                  <a:pt x="2" y="73"/>
                  <a:pt x="2" y="73"/>
                  <a:pt x="2" y="73"/>
                </a:cubicBezTo>
                <a:cubicBezTo>
                  <a:pt x="2" y="73"/>
                  <a:pt x="2" y="73"/>
                  <a:pt x="2" y="73"/>
                </a:cubicBezTo>
                <a:moveTo>
                  <a:pt x="2" y="73"/>
                </a:moveTo>
                <a:cubicBezTo>
                  <a:pt x="2" y="73"/>
                  <a:pt x="2" y="73"/>
                  <a:pt x="2" y="73"/>
                </a:cubicBezTo>
                <a:cubicBezTo>
                  <a:pt x="2" y="73"/>
                  <a:pt x="2" y="73"/>
                  <a:pt x="2" y="73"/>
                </a:cubicBezTo>
                <a:moveTo>
                  <a:pt x="2" y="72"/>
                </a:moveTo>
                <a:cubicBezTo>
                  <a:pt x="2" y="72"/>
                  <a:pt x="2" y="72"/>
                  <a:pt x="2" y="73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69"/>
                </a:moveTo>
                <a:cubicBezTo>
                  <a:pt x="2" y="69"/>
                  <a:pt x="2" y="70"/>
                  <a:pt x="2" y="70"/>
                </a:cubicBezTo>
                <a:cubicBezTo>
                  <a:pt x="2" y="70"/>
                  <a:pt x="2" y="69"/>
                  <a:pt x="2" y="69"/>
                </a:cubicBezTo>
                <a:moveTo>
                  <a:pt x="2" y="69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9"/>
                </a:cubicBezTo>
                <a:moveTo>
                  <a:pt x="2" y="69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9"/>
                </a:cubicBezTo>
                <a:moveTo>
                  <a:pt x="2" y="68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1" y="67"/>
                </a:moveTo>
                <a:cubicBezTo>
                  <a:pt x="1" y="67"/>
                  <a:pt x="1" y="67"/>
                  <a:pt x="1" y="68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5"/>
                </a:moveTo>
                <a:cubicBezTo>
                  <a:pt x="1" y="65"/>
                  <a:pt x="1" y="66"/>
                  <a:pt x="1" y="66"/>
                </a:cubicBezTo>
                <a:cubicBezTo>
                  <a:pt x="1" y="66"/>
                  <a:pt x="1" y="65"/>
                  <a:pt x="1" y="65"/>
                </a:cubicBezTo>
                <a:moveTo>
                  <a:pt x="1" y="65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5"/>
                </a:cubicBezTo>
                <a:moveTo>
                  <a:pt x="1" y="65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5"/>
                </a:cubicBezTo>
                <a:moveTo>
                  <a:pt x="1" y="64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3"/>
                </a:moveTo>
                <a:cubicBezTo>
                  <a:pt x="1" y="63"/>
                  <a:pt x="1" y="63"/>
                  <a:pt x="1" y="64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1"/>
                </a:moveTo>
                <a:cubicBezTo>
                  <a:pt x="1" y="61"/>
                  <a:pt x="1" y="62"/>
                  <a:pt x="1" y="62"/>
                </a:cubicBezTo>
                <a:cubicBezTo>
                  <a:pt x="1" y="62"/>
                  <a:pt x="1" y="61"/>
                  <a:pt x="1" y="61"/>
                </a:cubicBezTo>
                <a:moveTo>
                  <a:pt x="1" y="61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1"/>
                </a:cubicBezTo>
                <a:moveTo>
                  <a:pt x="1" y="61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1"/>
                </a:cubicBezTo>
                <a:moveTo>
                  <a:pt x="1" y="60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8" y="1"/>
                </a:moveTo>
                <a:cubicBezTo>
                  <a:pt x="6" y="17"/>
                  <a:pt x="0" y="38"/>
                  <a:pt x="1" y="60"/>
                </a:cubicBezTo>
                <a:cubicBezTo>
                  <a:pt x="0" y="38"/>
                  <a:pt x="6" y="17"/>
                  <a:pt x="18" y="1"/>
                </a:cubicBezTo>
                <a:moveTo>
                  <a:pt x="18" y="0"/>
                </a:moveTo>
                <a:cubicBezTo>
                  <a:pt x="18" y="0"/>
                  <a:pt x="18" y="0"/>
                  <a:pt x="18" y="1"/>
                </a:cubicBezTo>
                <a:cubicBezTo>
                  <a:pt x="18" y="0"/>
                  <a:pt x="18" y="0"/>
                  <a:pt x="18" y="0"/>
                </a:cubicBezTo>
                <a:moveTo>
                  <a:pt x="19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AFBB084-0936-4099-AE98-E909E5283190}"/>
              </a:ext>
            </a:extLst>
          </p:cNvPr>
          <p:cNvGrpSpPr/>
          <p:nvPr/>
        </p:nvGrpSpPr>
        <p:grpSpPr>
          <a:xfrm>
            <a:off x="3951475" y="3437373"/>
            <a:ext cx="585788" cy="700043"/>
            <a:chOff x="3951475" y="3437374"/>
            <a:chExt cx="585788" cy="700042"/>
          </a:xfrm>
        </p:grpSpPr>
        <p:sp>
          <p:nvSpPr>
            <p:cNvPr id="178" name="Freeform 44"/>
            <p:cNvSpPr>
              <a:spLocks/>
            </p:cNvSpPr>
            <p:nvPr/>
          </p:nvSpPr>
          <p:spPr bwMode="auto">
            <a:xfrm>
              <a:off x="3951475" y="3437374"/>
              <a:ext cx="585788" cy="587375"/>
            </a:xfrm>
            <a:custGeom>
              <a:avLst/>
              <a:gdLst>
                <a:gd name="T0" fmla="*/ 127 w 240"/>
                <a:gd name="T1" fmla="*/ 236 h 240"/>
                <a:gd name="T2" fmla="*/ 236 w 240"/>
                <a:gd name="T3" fmla="*/ 113 h 240"/>
                <a:gd name="T4" fmla="*/ 113 w 240"/>
                <a:gd name="T5" fmla="*/ 4 h 240"/>
                <a:gd name="T6" fmla="*/ 4 w 240"/>
                <a:gd name="T7" fmla="*/ 127 h 240"/>
                <a:gd name="T8" fmla="*/ 127 w 240"/>
                <a:gd name="T9" fmla="*/ 236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0" h="240">
                  <a:moveTo>
                    <a:pt x="127" y="236"/>
                  </a:moveTo>
                  <a:cubicBezTo>
                    <a:pt x="191" y="232"/>
                    <a:pt x="240" y="177"/>
                    <a:pt x="236" y="113"/>
                  </a:cubicBezTo>
                  <a:cubicBezTo>
                    <a:pt x="232" y="49"/>
                    <a:pt x="177" y="0"/>
                    <a:pt x="113" y="4"/>
                  </a:cubicBezTo>
                  <a:cubicBezTo>
                    <a:pt x="49" y="8"/>
                    <a:pt x="0" y="63"/>
                    <a:pt x="4" y="127"/>
                  </a:cubicBezTo>
                  <a:cubicBezTo>
                    <a:pt x="8" y="191"/>
                    <a:pt x="63" y="240"/>
                    <a:pt x="127" y="236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79" name="Freeform 45"/>
            <p:cNvSpPr>
              <a:spLocks/>
            </p:cNvSpPr>
            <p:nvPr/>
          </p:nvSpPr>
          <p:spPr bwMode="auto">
            <a:xfrm>
              <a:off x="4010212" y="3492937"/>
              <a:ext cx="471488" cy="473075"/>
            </a:xfrm>
            <a:custGeom>
              <a:avLst/>
              <a:gdLst>
                <a:gd name="T0" fmla="*/ 102 w 193"/>
                <a:gd name="T1" fmla="*/ 190 h 193"/>
                <a:gd name="T2" fmla="*/ 189 w 193"/>
                <a:gd name="T3" fmla="*/ 91 h 193"/>
                <a:gd name="T4" fmla="*/ 90 w 193"/>
                <a:gd name="T5" fmla="*/ 4 h 193"/>
                <a:gd name="T6" fmla="*/ 3 w 193"/>
                <a:gd name="T7" fmla="*/ 103 h 193"/>
                <a:gd name="T8" fmla="*/ 102 w 193"/>
                <a:gd name="T9" fmla="*/ 19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190"/>
                  </a:moveTo>
                  <a:cubicBezTo>
                    <a:pt x="153" y="187"/>
                    <a:pt x="193" y="143"/>
                    <a:pt x="189" y="91"/>
                  </a:cubicBezTo>
                  <a:cubicBezTo>
                    <a:pt x="186" y="40"/>
                    <a:pt x="142" y="0"/>
                    <a:pt x="90" y="4"/>
                  </a:cubicBezTo>
                  <a:cubicBezTo>
                    <a:pt x="39" y="7"/>
                    <a:pt x="0" y="51"/>
                    <a:pt x="3" y="103"/>
                  </a:cubicBezTo>
                  <a:cubicBezTo>
                    <a:pt x="6" y="154"/>
                    <a:pt x="50" y="193"/>
                    <a:pt x="102" y="19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81" name="Freeform 47"/>
            <p:cNvSpPr>
              <a:spLocks/>
            </p:cNvSpPr>
            <p:nvPr/>
          </p:nvSpPr>
          <p:spPr bwMode="auto">
            <a:xfrm>
              <a:off x="4014975" y="3537387"/>
              <a:ext cx="207963" cy="420688"/>
            </a:xfrm>
            <a:custGeom>
              <a:avLst/>
              <a:gdLst>
                <a:gd name="T0" fmla="*/ 19 w 85"/>
                <a:gd name="T1" fmla="*/ 24 h 172"/>
                <a:gd name="T2" fmla="*/ 19 w 85"/>
                <a:gd name="T3" fmla="*/ 24 h 172"/>
                <a:gd name="T4" fmla="*/ 18 w 85"/>
                <a:gd name="T5" fmla="*/ 24 h 172"/>
                <a:gd name="T6" fmla="*/ 18 w 85"/>
                <a:gd name="T7" fmla="*/ 25 h 172"/>
                <a:gd name="T8" fmla="*/ 1 w 85"/>
                <a:gd name="T9" fmla="*/ 84 h 172"/>
                <a:gd name="T10" fmla="*/ 1 w 85"/>
                <a:gd name="T11" fmla="*/ 84 h 172"/>
                <a:gd name="T12" fmla="*/ 1 w 85"/>
                <a:gd name="T13" fmla="*/ 85 h 172"/>
                <a:gd name="T14" fmla="*/ 1 w 85"/>
                <a:gd name="T15" fmla="*/ 85 h 172"/>
                <a:gd name="T16" fmla="*/ 1 w 85"/>
                <a:gd name="T17" fmla="*/ 85 h 172"/>
                <a:gd name="T18" fmla="*/ 1 w 85"/>
                <a:gd name="T19" fmla="*/ 86 h 172"/>
                <a:gd name="T20" fmla="*/ 1 w 85"/>
                <a:gd name="T21" fmla="*/ 86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8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9 h 172"/>
                <a:gd name="T34" fmla="*/ 1 w 85"/>
                <a:gd name="T35" fmla="*/ 89 h 172"/>
                <a:gd name="T36" fmla="*/ 1 w 85"/>
                <a:gd name="T37" fmla="*/ 90 h 172"/>
                <a:gd name="T38" fmla="*/ 1 w 85"/>
                <a:gd name="T39" fmla="*/ 90 h 172"/>
                <a:gd name="T40" fmla="*/ 1 w 85"/>
                <a:gd name="T41" fmla="*/ 91 h 172"/>
                <a:gd name="T42" fmla="*/ 1 w 85"/>
                <a:gd name="T43" fmla="*/ 91 h 172"/>
                <a:gd name="T44" fmla="*/ 1 w 85"/>
                <a:gd name="T45" fmla="*/ 91 h 172"/>
                <a:gd name="T46" fmla="*/ 2 w 85"/>
                <a:gd name="T47" fmla="*/ 92 h 172"/>
                <a:gd name="T48" fmla="*/ 2 w 85"/>
                <a:gd name="T49" fmla="*/ 92 h 172"/>
                <a:gd name="T50" fmla="*/ 2 w 85"/>
                <a:gd name="T51" fmla="*/ 93 h 172"/>
                <a:gd name="T52" fmla="*/ 2 w 85"/>
                <a:gd name="T53" fmla="*/ 93 h 172"/>
                <a:gd name="T54" fmla="*/ 2 w 85"/>
                <a:gd name="T55" fmla="*/ 94 h 172"/>
                <a:gd name="T56" fmla="*/ 2 w 85"/>
                <a:gd name="T57" fmla="*/ 94 h 172"/>
                <a:gd name="T58" fmla="*/ 2 w 85"/>
                <a:gd name="T59" fmla="*/ 94 h 172"/>
                <a:gd name="T60" fmla="*/ 2 w 85"/>
                <a:gd name="T61" fmla="*/ 95 h 172"/>
                <a:gd name="T62" fmla="*/ 2 w 85"/>
                <a:gd name="T63" fmla="*/ 95 h 172"/>
                <a:gd name="T64" fmla="*/ 2 w 85"/>
                <a:gd name="T65" fmla="*/ 96 h 172"/>
                <a:gd name="T66" fmla="*/ 2 w 85"/>
                <a:gd name="T67" fmla="*/ 96 h 172"/>
                <a:gd name="T68" fmla="*/ 2 w 85"/>
                <a:gd name="T69" fmla="*/ 96 h 172"/>
                <a:gd name="T70" fmla="*/ 2 w 85"/>
                <a:gd name="T71" fmla="*/ 97 h 172"/>
                <a:gd name="T72" fmla="*/ 3 w 85"/>
                <a:gd name="T73" fmla="*/ 98 h 172"/>
                <a:gd name="T74" fmla="*/ 3 w 85"/>
                <a:gd name="T75" fmla="*/ 98 h 172"/>
                <a:gd name="T76" fmla="*/ 3 w 85"/>
                <a:gd name="T77" fmla="*/ 98 h 172"/>
                <a:gd name="T78" fmla="*/ 3 w 85"/>
                <a:gd name="T79" fmla="*/ 99 h 172"/>
                <a:gd name="T80" fmla="*/ 3 w 85"/>
                <a:gd name="T81" fmla="*/ 99 h 172"/>
                <a:gd name="T82" fmla="*/ 3 w 85"/>
                <a:gd name="T83" fmla="*/ 100 h 172"/>
                <a:gd name="T84" fmla="*/ 3 w 85"/>
                <a:gd name="T85" fmla="*/ 100 h 172"/>
                <a:gd name="T86" fmla="*/ 3 w 85"/>
                <a:gd name="T87" fmla="*/ 100 h 172"/>
                <a:gd name="T88" fmla="*/ 85 w 85"/>
                <a:gd name="T89" fmla="*/ 172 h 172"/>
                <a:gd name="T90" fmla="*/ 16 w 85"/>
                <a:gd name="T91" fmla="*/ 80 h 172"/>
                <a:gd name="T92" fmla="*/ 42 w 85"/>
                <a:gd name="T93" fmla="*/ 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5" h="172">
                  <a:moveTo>
                    <a:pt x="45" y="0"/>
                  </a:moveTo>
                  <a:cubicBezTo>
                    <a:pt x="35" y="6"/>
                    <a:pt x="26" y="1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6" y="41"/>
                    <a:pt x="0" y="62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2"/>
                  </a:cubicBezTo>
                  <a:cubicBezTo>
                    <a:pt x="1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1"/>
                  </a:cubicBezTo>
                  <a:cubicBezTo>
                    <a:pt x="3" y="101"/>
                    <a:pt x="3" y="101"/>
                    <a:pt x="3" y="101"/>
                  </a:cubicBezTo>
                  <a:cubicBezTo>
                    <a:pt x="12" y="139"/>
                    <a:pt x="45" y="168"/>
                    <a:pt x="85" y="172"/>
                  </a:cubicBezTo>
                  <a:cubicBezTo>
                    <a:pt x="73" y="168"/>
                    <a:pt x="61" y="161"/>
                    <a:pt x="52" y="152"/>
                  </a:cubicBezTo>
                  <a:cubicBezTo>
                    <a:pt x="38" y="140"/>
                    <a:pt x="28" y="125"/>
                    <a:pt x="22" y="107"/>
                  </a:cubicBezTo>
                  <a:cubicBezTo>
                    <a:pt x="20" y="98"/>
                    <a:pt x="18" y="89"/>
                    <a:pt x="16" y="80"/>
                  </a:cubicBezTo>
                  <a:cubicBezTo>
                    <a:pt x="16" y="79"/>
                    <a:pt x="16" y="79"/>
                    <a:pt x="16" y="79"/>
                  </a:cubicBezTo>
                  <a:cubicBezTo>
                    <a:pt x="15" y="60"/>
                    <a:pt x="19" y="42"/>
                    <a:pt x="27" y="24"/>
                  </a:cubicBezTo>
                  <a:cubicBezTo>
                    <a:pt x="32" y="17"/>
                    <a:pt x="37" y="10"/>
                    <a:pt x="42" y="2"/>
                  </a:cubicBezTo>
                  <a:cubicBezTo>
                    <a:pt x="43" y="1"/>
                    <a:pt x="44" y="1"/>
                    <a:pt x="4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82" name="Rectangle 48"/>
            <p:cNvSpPr>
              <a:spLocks noChangeArrowheads="1"/>
            </p:cNvSpPr>
            <p:nvPr/>
          </p:nvSpPr>
          <p:spPr bwMode="auto">
            <a:xfrm>
              <a:off x="4170550" y="3623112"/>
              <a:ext cx="14287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83" name="Rectangle 49"/>
            <p:cNvSpPr>
              <a:spLocks noChangeArrowheads="1"/>
            </p:cNvSpPr>
            <p:nvPr/>
          </p:nvSpPr>
          <p:spPr bwMode="auto">
            <a:xfrm>
              <a:off x="4193410" y="3540562"/>
              <a:ext cx="133050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377"/>
              <a:r>
                <a:rPr lang="en-US" altLang="en-US" sz="2100" b="1" dirty="0">
                  <a:solidFill>
                    <a:srgbClr val="FF9936"/>
                  </a:solidFill>
                  <a:latin typeface="Raleway" panose="020B0003030101060003" pitchFamily="34" charset="0"/>
                  <a:cs typeface="Arial"/>
                  <a:sym typeface="Arial"/>
                </a:rPr>
                <a:t>1</a:t>
              </a:r>
              <a:endParaRPr lang="en-US" altLang="en-US" dirty="0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86" name="Freeform 52"/>
            <p:cNvSpPr>
              <a:spLocks noEditPoints="1"/>
            </p:cNvSpPr>
            <p:nvPr/>
          </p:nvSpPr>
          <p:spPr bwMode="auto">
            <a:xfrm>
              <a:off x="3994150" y="3978666"/>
              <a:ext cx="60325" cy="158750"/>
            </a:xfrm>
            <a:custGeom>
              <a:avLst/>
              <a:gdLst>
                <a:gd name="T0" fmla="*/ 0 w 25"/>
                <a:gd name="T1" fmla="*/ 65 h 65"/>
                <a:gd name="T2" fmla="*/ 0 w 25"/>
                <a:gd name="T3" fmla="*/ 65 h 65"/>
                <a:gd name="T4" fmla="*/ 0 w 25"/>
                <a:gd name="T5" fmla="*/ 65 h 65"/>
                <a:gd name="T6" fmla="*/ 0 w 25"/>
                <a:gd name="T7" fmla="*/ 65 h 65"/>
                <a:gd name="T8" fmla="*/ 0 w 25"/>
                <a:gd name="T9" fmla="*/ 65 h 65"/>
                <a:gd name="T10" fmla="*/ 0 w 25"/>
                <a:gd name="T11" fmla="*/ 65 h 65"/>
                <a:gd name="T12" fmla="*/ 0 w 25"/>
                <a:gd name="T13" fmla="*/ 64 h 65"/>
                <a:gd name="T14" fmla="*/ 0 w 25"/>
                <a:gd name="T15" fmla="*/ 64 h 65"/>
                <a:gd name="T16" fmla="*/ 0 w 25"/>
                <a:gd name="T17" fmla="*/ 64 h 65"/>
                <a:gd name="T18" fmla="*/ 0 w 25"/>
                <a:gd name="T19" fmla="*/ 64 h 65"/>
                <a:gd name="T20" fmla="*/ 0 w 25"/>
                <a:gd name="T21" fmla="*/ 64 h 65"/>
                <a:gd name="T22" fmla="*/ 0 w 25"/>
                <a:gd name="T23" fmla="*/ 64 h 65"/>
                <a:gd name="T24" fmla="*/ 0 w 25"/>
                <a:gd name="T25" fmla="*/ 64 h 65"/>
                <a:gd name="T26" fmla="*/ 0 w 25"/>
                <a:gd name="T27" fmla="*/ 64 h 65"/>
                <a:gd name="T28" fmla="*/ 0 w 25"/>
                <a:gd name="T29" fmla="*/ 64 h 65"/>
                <a:gd name="T30" fmla="*/ 0 w 25"/>
                <a:gd name="T31" fmla="*/ 63 h 65"/>
                <a:gd name="T32" fmla="*/ 0 w 25"/>
                <a:gd name="T33" fmla="*/ 64 h 65"/>
                <a:gd name="T34" fmla="*/ 0 w 25"/>
                <a:gd name="T35" fmla="*/ 64 h 65"/>
                <a:gd name="T36" fmla="*/ 0 w 25"/>
                <a:gd name="T37" fmla="*/ 63 h 65"/>
                <a:gd name="T38" fmla="*/ 25 w 25"/>
                <a:gd name="T39" fmla="*/ 0 h 65"/>
                <a:gd name="T40" fmla="*/ 0 w 25"/>
                <a:gd name="T41" fmla="*/ 63 h 65"/>
                <a:gd name="T42" fmla="*/ 25 w 25"/>
                <a:gd name="T43" fmla="*/ 0 h 65"/>
                <a:gd name="T44" fmla="*/ 25 w 25"/>
                <a:gd name="T45" fmla="*/ 0 h 65"/>
                <a:gd name="T46" fmla="*/ 25 w 25"/>
                <a:gd name="T47" fmla="*/ 0 h 65"/>
                <a:gd name="T48" fmla="*/ 25 w 25"/>
                <a:gd name="T4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5" h="65"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3"/>
                  </a:moveTo>
                  <a:cubicBezTo>
                    <a:pt x="0" y="63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3"/>
                    <a:pt x="0" y="63"/>
                  </a:cubicBezTo>
                  <a:moveTo>
                    <a:pt x="25" y="0"/>
                  </a:moveTo>
                  <a:cubicBezTo>
                    <a:pt x="10" y="17"/>
                    <a:pt x="0" y="39"/>
                    <a:pt x="0" y="63"/>
                  </a:cubicBezTo>
                  <a:cubicBezTo>
                    <a:pt x="0" y="39"/>
                    <a:pt x="10" y="17"/>
                    <a:pt x="25" y="0"/>
                  </a:cubicBezTo>
                  <a:moveTo>
                    <a:pt x="25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25" y="0"/>
                    <a:pt x="25" y="0"/>
                    <a:pt x="25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</p:grpSp>
      <p:sp>
        <p:nvSpPr>
          <p:cNvPr id="192" name="Freeform 58"/>
          <p:cNvSpPr>
            <a:spLocks noEditPoints="1"/>
          </p:cNvSpPr>
          <p:nvPr/>
        </p:nvSpPr>
        <p:spPr bwMode="auto">
          <a:xfrm>
            <a:off x="3810000" y="4732728"/>
            <a:ext cx="44451" cy="222251"/>
          </a:xfrm>
          <a:custGeom>
            <a:avLst/>
            <a:gdLst>
              <a:gd name="T0" fmla="*/ 7 w 18"/>
              <a:gd name="T1" fmla="*/ 91 h 91"/>
              <a:gd name="T2" fmla="*/ 7 w 18"/>
              <a:gd name="T3" fmla="*/ 91 h 91"/>
              <a:gd name="T4" fmla="*/ 7 w 18"/>
              <a:gd name="T5" fmla="*/ 91 h 91"/>
              <a:gd name="T6" fmla="*/ 7 w 18"/>
              <a:gd name="T7" fmla="*/ 91 h 91"/>
              <a:gd name="T8" fmla="*/ 7 w 18"/>
              <a:gd name="T9" fmla="*/ 91 h 91"/>
              <a:gd name="T10" fmla="*/ 7 w 18"/>
              <a:gd name="T11" fmla="*/ 91 h 91"/>
              <a:gd name="T12" fmla="*/ 7 w 18"/>
              <a:gd name="T13" fmla="*/ 91 h 91"/>
              <a:gd name="T14" fmla="*/ 7 w 18"/>
              <a:gd name="T15" fmla="*/ 91 h 91"/>
              <a:gd name="T16" fmla="*/ 7 w 18"/>
              <a:gd name="T17" fmla="*/ 91 h 91"/>
              <a:gd name="T18" fmla="*/ 7 w 18"/>
              <a:gd name="T19" fmla="*/ 91 h 91"/>
              <a:gd name="T20" fmla="*/ 7 w 18"/>
              <a:gd name="T21" fmla="*/ 91 h 91"/>
              <a:gd name="T22" fmla="*/ 7 w 18"/>
              <a:gd name="T23" fmla="*/ 91 h 91"/>
              <a:gd name="T24" fmla="*/ 6 w 18"/>
              <a:gd name="T25" fmla="*/ 90 h 91"/>
              <a:gd name="T26" fmla="*/ 7 w 18"/>
              <a:gd name="T27" fmla="*/ 91 h 91"/>
              <a:gd name="T28" fmla="*/ 6 w 18"/>
              <a:gd name="T29" fmla="*/ 90 h 91"/>
              <a:gd name="T30" fmla="*/ 0 w 18"/>
              <a:gd name="T31" fmla="*/ 57 h 91"/>
              <a:gd name="T32" fmla="*/ 6 w 18"/>
              <a:gd name="T33" fmla="*/ 90 h 91"/>
              <a:gd name="T34" fmla="*/ 0 w 18"/>
              <a:gd name="T35" fmla="*/ 57 h 91"/>
              <a:gd name="T36" fmla="*/ 0 w 18"/>
              <a:gd name="T37" fmla="*/ 57 h 91"/>
              <a:gd name="T38" fmla="*/ 0 w 18"/>
              <a:gd name="T39" fmla="*/ 57 h 91"/>
              <a:gd name="T40" fmla="*/ 0 w 18"/>
              <a:gd name="T41" fmla="*/ 57 h 91"/>
              <a:gd name="T42" fmla="*/ 0 w 18"/>
              <a:gd name="T43" fmla="*/ 57 h 91"/>
              <a:gd name="T44" fmla="*/ 0 w 18"/>
              <a:gd name="T45" fmla="*/ 57 h 91"/>
              <a:gd name="T46" fmla="*/ 0 w 18"/>
              <a:gd name="T47" fmla="*/ 57 h 91"/>
              <a:gd name="T48" fmla="*/ 0 w 18"/>
              <a:gd name="T49" fmla="*/ 56 h 91"/>
              <a:gd name="T50" fmla="*/ 0 w 18"/>
              <a:gd name="T51" fmla="*/ 57 h 91"/>
              <a:gd name="T52" fmla="*/ 0 w 18"/>
              <a:gd name="T53" fmla="*/ 56 h 91"/>
              <a:gd name="T54" fmla="*/ 0 w 18"/>
              <a:gd name="T55" fmla="*/ 56 h 91"/>
              <a:gd name="T56" fmla="*/ 0 w 18"/>
              <a:gd name="T57" fmla="*/ 56 h 91"/>
              <a:gd name="T58" fmla="*/ 0 w 18"/>
              <a:gd name="T59" fmla="*/ 56 h 91"/>
              <a:gd name="T60" fmla="*/ 0 w 18"/>
              <a:gd name="T61" fmla="*/ 56 h 91"/>
              <a:gd name="T62" fmla="*/ 0 w 18"/>
              <a:gd name="T63" fmla="*/ 56 h 91"/>
              <a:gd name="T64" fmla="*/ 0 w 18"/>
              <a:gd name="T65" fmla="*/ 56 h 91"/>
              <a:gd name="T66" fmla="*/ 0 w 18"/>
              <a:gd name="T67" fmla="*/ 56 h 91"/>
              <a:gd name="T68" fmla="*/ 0 w 18"/>
              <a:gd name="T69" fmla="*/ 56 h 91"/>
              <a:gd name="T70" fmla="*/ 0 w 18"/>
              <a:gd name="T71" fmla="*/ 56 h 91"/>
              <a:gd name="T72" fmla="*/ 0 w 18"/>
              <a:gd name="T73" fmla="*/ 55 h 91"/>
              <a:gd name="T74" fmla="*/ 0 w 18"/>
              <a:gd name="T75" fmla="*/ 56 h 91"/>
              <a:gd name="T76" fmla="*/ 0 w 18"/>
              <a:gd name="T77" fmla="*/ 56 h 91"/>
              <a:gd name="T78" fmla="*/ 0 w 18"/>
              <a:gd name="T79" fmla="*/ 55 h 91"/>
              <a:gd name="T80" fmla="*/ 18 w 18"/>
              <a:gd name="T81" fmla="*/ 0 h 91"/>
              <a:gd name="T82" fmla="*/ 0 w 18"/>
              <a:gd name="T83" fmla="*/ 55 h 91"/>
              <a:gd name="T84" fmla="*/ 18 w 18"/>
              <a:gd name="T85" fmla="*/ 0 h 91"/>
              <a:gd name="T86" fmla="*/ 18 w 18"/>
              <a:gd name="T87" fmla="*/ 0 h 91"/>
              <a:gd name="T88" fmla="*/ 18 w 18"/>
              <a:gd name="T89" fmla="*/ 0 h 91"/>
              <a:gd name="T90" fmla="*/ 18 w 18"/>
              <a:gd name="T91" fmla="*/ 0 h 91"/>
              <a:gd name="T92" fmla="*/ 18 w 18"/>
              <a:gd name="T93" fmla="*/ 0 h 91"/>
              <a:gd name="T94" fmla="*/ 18 w 18"/>
              <a:gd name="T95" fmla="*/ 0 h 91"/>
              <a:gd name="T96" fmla="*/ 18 w 18"/>
              <a:gd name="T97" fmla="*/ 0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8" h="91"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6" y="90"/>
                </a:moveTo>
                <a:cubicBezTo>
                  <a:pt x="6" y="90"/>
                  <a:pt x="6" y="90"/>
                  <a:pt x="7" y="91"/>
                </a:cubicBezTo>
                <a:cubicBezTo>
                  <a:pt x="6" y="90"/>
                  <a:pt x="6" y="90"/>
                  <a:pt x="6" y="90"/>
                </a:cubicBezTo>
                <a:moveTo>
                  <a:pt x="0" y="57"/>
                </a:moveTo>
                <a:cubicBezTo>
                  <a:pt x="0" y="69"/>
                  <a:pt x="2" y="80"/>
                  <a:pt x="6" y="90"/>
                </a:cubicBezTo>
                <a:cubicBezTo>
                  <a:pt x="2" y="80"/>
                  <a:pt x="0" y="69"/>
                  <a:pt x="0" y="57"/>
                </a:cubicBezTo>
                <a:moveTo>
                  <a:pt x="0" y="57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7"/>
                </a:cubicBezTo>
                <a:moveTo>
                  <a:pt x="0" y="57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7"/>
                </a:cubicBezTo>
                <a:moveTo>
                  <a:pt x="0" y="56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5"/>
                </a:moveTo>
                <a:cubicBezTo>
                  <a:pt x="0" y="55"/>
                  <a:pt x="0" y="55"/>
                  <a:pt x="0" y="56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55"/>
                  <a:pt x="0" y="55"/>
                  <a:pt x="0" y="55"/>
                </a:cubicBezTo>
                <a:moveTo>
                  <a:pt x="18" y="0"/>
                </a:moveTo>
                <a:cubicBezTo>
                  <a:pt x="7" y="15"/>
                  <a:pt x="0" y="35"/>
                  <a:pt x="0" y="55"/>
                </a:cubicBezTo>
                <a:cubicBezTo>
                  <a:pt x="0" y="35"/>
                  <a:pt x="7" y="15"/>
                  <a:pt x="18" y="0"/>
                </a:cubicBezTo>
                <a:moveTo>
                  <a:pt x="18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8" y="0"/>
                </a:cubicBezTo>
                <a:moveTo>
                  <a:pt x="18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8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904C281-CCA8-4FD4-A293-FE67ED6D76E0}"/>
              </a:ext>
            </a:extLst>
          </p:cNvPr>
          <p:cNvGrpSpPr/>
          <p:nvPr/>
        </p:nvGrpSpPr>
        <p:grpSpPr>
          <a:xfrm>
            <a:off x="3281363" y="5157861"/>
            <a:ext cx="629287" cy="577851"/>
            <a:chOff x="3281363" y="5157861"/>
            <a:chExt cx="629286" cy="577850"/>
          </a:xfrm>
        </p:grpSpPr>
        <p:sp>
          <p:nvSpPr>
            <p:cNvPr id="196" name="Freeform 62"/>
            <p:cNvSpPr>
              <a:spLocks/>
            </p:cNvSpPr>
            <p:nvPr/>
          </p:nvSpPr>
          <p:spPr bwMode="auto">
            <a:xfrm>
              <a:off x="3332799" y="5157861"/>
              <a:ext cx="577850" cy="577850"/>
            </a:xfrm>
            <a:custGeom>
              <a:avLst/>
              <a:gdLst>
                <a:gd name="T0" fmla="*/ 122 w 236"/>
                <a:gd name="T1" fmla="*/ 234 h 236"/>
                <a:gd name="T2" fmla="*/ 234 w 236"/>
                <a:gd name="T3" fmla="*/ 114 h 236"/>
                <a:gd name="T4" fmla="*/ 114 w 236"/>
                <a:gd name="T5" fmla="*/ 2 h 236"/>
                <a:gd name="T6" fmla="*/ 2 w 236"/>
                <a:gd name="T7" fmla="*/ 122 h 236"/>
                <a:gd name="T8" fmla="*/ 122 w 236"/>
                <a:gd name="T9" fmla="*/ 234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236">
                  <a:moveTo>
                    <a:pt x="122" y="234"/>
                  </a:moveTo>
                  <a:cubicBezTo>
                    <a:pt x="186" y="231"/>
                    <a:pt x="236" y="178"/>
                    <a:pt x="234" y="114"/>
                  </a:cubicBezTo>
                  <a:cubicBezTo>
                    <a:pt x="232" y="50"/>
                    <a:pt x="178" y="0"/>
                    <a:pt x="114" y="2"/>
                  </a:cubicBezTo>
                  <a:cubicBezTo>
                    <a:pt x="50" y="4"/>
                    <a:pt x="0" y="58"/>
                    <a:pt x="2" y="122"/>
                  </a:cubicBezTo>
                  <a:cubicBezTo>
                    <a:pt x="4" y="186"/>
                    <a:pt x="58" y="236"/>
                    <a:pt x="122" y="234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97" name="Freeform 63"/>
            <p:cNvSpPr>
              <a:spLocks/>
            </p:cNvSpPr>
            <p:nvPr/>
          </p:nvSpPr>
          <p:spPr bwMode="auto">
            <a:xfrm>
              <a:off x="3389949" y="5215011"/>
              <a:ext cx="465138" cy="463550"/>
            </a:xfrm>
            <a:custGeom>
              <a:avLst/>
              <a:gdLst>
                <a:gd name="T0" fmla="*/ 98 w 190"/>
                <a:gd name="T1" fmla="*/ 188 h 190"/>
                <a:gd name="T2" fmla="*/ 188 w 190"/>
                <a:gd name="T3" fmla="*/ 91 h 190"/>
                <a:gd name="T4" fmla="*/ 92 w 190"/>
                <a:gd name="T5" fmla="*/ 1 h 190"/>
                <a:gd name="T6" fmla="*/ 1 w 190"/>
                <a:gd name="T7" fmla="*/ 98 h 190"/>
                <a:gd name="T8" fmla="*/ 98 w 190"/>
                <a:gd name="T9" fmla="*/ 188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0" h="190">
                  <a:moveTo>
                    <a:pt x="98" y="188"/>
                  </a:moveTo>
                  <a:cubicBezTo>
                    <a:pt x="150" y="186"/>
                    <a:pt x="190" y="143"/>
                    <a:pt x="188" y="91"/>
                  </a:cubicBezTo>
                  <a:cubicBezTo>
                    <a:pt x="186" y="40"/>
                    <a:pt x="143" y="0"/>
                    <a:pt x="92" y="1"/>
                  </a:cubicBezTo>
                  <a:cubicBezTo>
                    <a:pt x="40" y="3"/>
                    <a:pt x="0" y="47"/>
                    <a:pt x="1" y="98"/>
                  </a:cubicBezTo>
                  <a:cubicBezTo>
                    <a:pt x="3" y="149"/>
                    <a:pt x="47" y="190"/>
                    <a:pt x="98" y="188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98" name="Freeform 64"/>
            <p:cNvSpPr>
              <a:spLocks noEditPoints="1"/>
            </p:cNvSpPr>
            <p:nvPr/>
          </p:nvSpPr>
          <p:spPr bwMode="auto">
            <a:xfrm>
              <a:off x="3281363" y="5326453"/>
              <a:ext cx="17463" cy="168275"/>
            </a:xfrm>
            <a:custGeom>
              <a:avLst/>
              <a:gdLst>
                <a:gd name="T0" fmla="*/ 7 w 7"/>
                <a:gd name="T1" fmla="*/ 69 h 69"/>
                <a:gd name="T2" fmla="*/ 7 w 7"/>
                <a:gd name="T3" fmla="*/ 69 h 69"/>
                <a:gd name="T4" fmla="*/ 7 w 7"/>
                <a:gd name="T5" fmla="*/ 69 h 69"/>
                <a:gd name="T6" fmla="*/ 7 w 7"/>
                <a:gd name="T7" fmla="*/ 68 h 69"/>
                <a:gd name="T8" fmla="*/ 6 w 7"/>
                <a:gd name="T9" fmla="*/ 67 h 69"/>
                <a:gd name="T10" fmla="*/ 6 w 7"/>
                <a:gd name="T11" fmla="*/ 66 h 69"/>
                <a:gd name="T12" fmla="*/ 6 w 7"/>
                <a:gd name="T13" fmla="*/ 66 h 69"/>
                <a:gd name="T14" fmla="*/ 6 w 7"/>
                <a:gd name="T15" fmla="*/ 66 h 69"/>
                <a:gd name="T16" fmla="*/ 6 w 7"/>
                <a:gd name="T17" fmla="*/ 66 h 69"/>
                <a:gd name="T18" fmla="*/ 5 w 7"/>
                <a:gd name="T19" fmla="*/ 65 h 69"/>
                <a:gd name="T20" fmla="*/ 5 w 7"/>
                <a:gd name="T21" fmla="*/ 65 h 69"/>
                <a:gd name="T22" fmla="*/ 5 w 7"/>
                <a:gd name="T23" fmla="*/ 65 h 69"/>
                <a:gd name="T24" fmla="*/ 5 w 7"/>
                <a:gd name="T25" fmla="*/ 64 h 69"/>
                <a:gd name="T26" fmla="*/ 5 w 7"/>
                <a:gd name="T27" fmla="*/ 64 h 69"/>
                <a:gd name="T28" fmla="*/ 5 w 7"/>
                <a:gd name="T29" fmla="*/ 63 h 69"/>
                <a:gd name="T30" fmla="*/ 5 w 7"/>
                <a:gd name="T31" fmla="*/ 63 h 69"/>
                <a:gd name="T32" fmla="*/ 5 w 7"/>
                <a:gd name="T33" fmla="*/ 63 h 69"/>
                <a:gd name="T34" fmla="*/ 5 w 7"/>
                <a:gd name="T35" fmla="*/ 62 h 69"/>
                <a:gd name="T36" fmla="*/ 4 w 7"/>
                <a:gd name="T37" fmla="*/ 62 h 69"/>
                <a:gd name="T38" fmla="*/ 4 w 7"/>
                <a:gd name="T39" fmla="*/ 62 h 69"/>
                <a:gd name="T40" fmla="*/ 4 w 7"/>
                <a:gd name="T41" fmla="*/ 61 h 69"/>
                <a:gd name="T42" fmla="*/ 4 w 7"/>
                <a:gd name="T43" fmla="*/ 60 h 69"/>
                <a:gd name="T44" fmla="*/ 4 w 7"/>
                <a:gd name="T45" fmla="*/ 60 h 69"/>
                <a:gd name="T46" fmla="*/ 4 w 7"/>
                <a:gd name="T47" fmla="*/ 60 h 69"/>
                <a:gd name="T48" fmla="*/ 4 w 7"/>
                <a:gd name="T49" fmla="*/ 60 h 69"/>
                <a:gd name="T50" fmla="*/ 4 w 7"/>
                <a:gd name="T51" fmla="*/ 59 h 69"/>
                <a:gd name="T52" fmla="*/ 4 w 7"/>
                <a:gd name="T53" fmla="*/ 59 h 69"/>
                <a:gd name="T54" fmla="*/ 3 w 7"/>
                <a:gd name="T55" fmla="*/ 59 h 69"/>
                <a:gd name="T56" fmla="*/ 3 w 7"/>
                <a:gd name="T57" fmla="*/ 57 h 69"/>
                <a:gd name="T58" fmla="*/ 3 w 7"/>
                <a:gd name="T59" fmla="*/ 57 h 69"/>
                <a:gd name="T60" fmla="*/ 3 w 7"/>
                <a:gd name="T61" fmla="*/ 56 h 69"/>
                <a:gd name="T62" fmla="*/ 3 w 7"/>
                <a:gd name="T63" fmla="*/ 56 h 69"/>
                <a:gd name="T64" fmla="*/ 3 w 7"/>
                <a:gd name="T65" fmla="*/ 56 h 69"/>
                <a:gd name="T66" fmla="*/ 0 w 7"/>
                <a:gd name="T67" fmla="*/ 40 h 69"/>
                <a:gd name="T68" fmla="*/ 0 w 7"/>
                <a:gd name="T69" fmla="*/ 40 h 69"/>
                <a:gd name="T70" fmla="*/ 0 w 7"/>
                <a:gd name="T71" fmla="*/ 40 h 69"/>
                <a:gd name="T72" fmla="*/ 0 w 7"/>
                <a:gd name="T73" fmla="*/ 40 h 69"/>
                <a:gd name="T74" fmla="*/ 0 w 7"/>
                <a:gd name="T75" fmla="*/ 39 h 69"/>
                <a:gd name="T76" fmla="*/ 0 w 7"/>
                <a:gd name="T77" fmla="*/ 39 h 69"/>
                <a:gd name="T78" fmla="*/ 0 w 7"/>
                <a:gd name="T79" fmla="*/ 39 h 69"/>
                <a:gd name="T80" fmla="*/ 0 w 7"/>
                <a:gd name="T81" fmla="*/ 38 h 69"/>
                <a:gd name="T82" fmla="*/ 0 w 7"/>
                <a:gd name="T83" fmla="*/ 38 h 69"/>
                <a:gd name="T84" fmla="*/ 0 w 7"/>
                <a:gd name="T85" fmla="*/ 38 h 69"/>
                <a:gd name="T86" fmla="*/ 7 w 7"/>
                <a:gd name="T87" fmla="*/ 0 h 69"/>
                <a:gd name="T88" fmla="*/ 7 w 7"/>
                <a:gd name="T89" fmla="*/ 0 h 69"/>
                <a:gd name="T90" fmla="*/ 7 w 7"/>
                <a:gd name="T91" fmla="*/ 0 h 69"/>
                <a:gd name="T92" fmla="*/ 7 w 7"/>
                <a:gd name="T93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" h="69"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8"/>
                  </a:moveTo>
                  <a:cubicBezTo>
                    <a:pt x="7" y="68"/>
                    <a:pt x="7" y="68"/>
                    <a:pt x="7" y="68"/>
                  </a:cubicBezTo>
                  <a:cubicBezTo>
                    <a:pt x="7" y="68"/>
                    <a:pt x="7" y="68"/>
                    <a:pt x="7" y="68"/>
                  </a:cubicBezTo>
                  <a:moveTo>
                    <a:pt x="6" y="67"/>
                  </a:moveTo>
                  <a:cubicBezTo>
                    <a:pt x="6" y="67"/>
                    <a:pt x="6" y="67"/>
                    <a:pt x="6" y="67"/>
                  </a:cubicBezTo>
                  <a:cubicBezTo>
                    <a:pt x="6" y="67"/>
                    <a:pt x="6" y="67"/>
                    <a:pt x="6" y="67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5" y="65"/>
                  </a:moveTo>
                  <a:cubicBezTo>
                    <a:pt x="5" y="65"/>
                    <a:pt x="6" y="65"/>
                    <a:pt x="6" y="66"/>
                  </a:cubicBezTo>
                  <a:cubicBezTo>
                    <a:pt x="6" y="65"/>
                    <a:pt x="5" y="65"/>
                    <a:pt x="5" y="65"/>
                  </a:cubicBezTo>
                  <a:moveTo>
                    <a:pt x="5" y="65"/>
                  </a:move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5" y="65"/>
                    <a:pt x="5" y="65"/>
                  </a:cubicBezTo>
                  <a:moveTo>
                    <a:pt x="5" y="65"/>
                  </a:move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5" y="65"/>
                    <a:pt x="5" y="65"/>
                  </a:cubicBezTo>
                  <a:moveTo>
                    <a:pt x="5" y="64"/>
                  </a:move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4"/>
                  </a:cubicBezTo>
                  <a:moveTo>
                    <a:pt x="5" y="64"/>
                  </a:move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4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2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2"/>
                  </a:cubicBezTo>
                  <a:moveTo>
                    <a:pt x="4" y="62"/>
                  </a:move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4" y="62"/>
                    <a:pt x="4" y="62"/>
                  </a:cubicBezTo>
                  <a:moveTo>
                    <a:pt x="4" y="62"/>
                  </a:move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4" y="62"/>
                    <a:pt x="4" y="62"/>
                  </a:cubicBezTo>
                  <a:moveTo>
                    <a:pt x="4" y="61"/>
                  </a:moveTo>
                  <a:cubicBezTo>
                    <a:pt x="4" y="61"/>
                    <a:pt x="4" y="61"/>
                    <a:pt x="4" y="61"/>
                  </a:cubicBezTo>
                  <a:cubicBezTo>
                    <a:pt x="4" y="61"/>
                    <a:pt x="4" y="61"/>
                    <a:pt x="4" y="61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59"/>
                  </a:moveTo>
                  <a:cubicBezTo>
                    <a:pt x="4" y="59"/>
                    <a:pt x="4" y="59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moveTo>
                    <a:pt x="4" y="59"/>
                  </a:moveTo>
                  <a:cubicBezTo>
                    <a:pt x="4" y="59"/>
                    <a:pt x="4" y="59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moveTo>
                    <a:pt x="3" y="59"/>
                  </a:moveTo>
                  <a:cubicBezTo>
                    <a:pt x="3" y="59"/>
                    <a:pt x="3" y="59"/>
                    <a:pt x="3" y="59"/>
                  </a:cubicBezTo>
                  <a:cubicBezTo>
                    <a:pt x="3" y="59"/>
                    <a:pt x="3" y="59"/>
                    <a:pt x="3" y="59"/>
                  </a:cubicBezTo>
                  <a:moveTo>
                    <a:pt x="3" y="57"/>
                  </a:move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moveTo>
                    <a:pt x="3" y="57"/>
                  </a:move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moveTo>
                    <a:pt x="3" y="56"/>
                  </a:moveTo>
                  <a:cubicBezTo>
                    <a:pt x="3" y="56"/>
                    <a:pt x="3" y="57"/>
                    <a:pt x="3" y="57"/>
                  </a:cubicBezTo>
                  <a:cubicBezTo>
                    <a:pt x="3" y="57"/>
                    <a:pt x="3" y="56"/>
                    <a:pt x="3" y="56"/>
                  </a:cubicBezTo>
                  <a:moveTo>
                    <a:pt x="3" y="56"/>
                  </a:move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moveTo>
                    <a:pt x="3" y="56"/>
                  </a:move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7" y="0"/>
                  </a:moveTo>
                  <a:cubicBezTo>
                    <a:pt x="2" y="12"/>
                    <a:pt x="0" y="24"/>
                    <a:pt x="0" y="38"/>
                  </a:cubicBezTo>
                  <a:cubicBezTo>
                    <a:pt x="0" y="24"/>
                    <a:pt x="2" y="12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99" name="Freeform 65"/>
            <p:cNvSpPr>
              <a:spLocks/>
            </p:cNvSpPr>
            <p:nvPr/>
          </p:nvSpPr>
          <p:spPr bwMode="auto">
            <a:xfrm>
              <a:off x="3391537" y="5248349"/>
              <a:ext cx="201613" cy="425450"/>
            </a:xfrm>
            <a:custGeom>
              <a:avLst/>
              <a:gdLst>
                <a:gd name="T0" fmla="*/ 7 w 82"/>
                <a:gd name="T1" fmla="*/ 46 h 174"/>
                <a:gd name="T2" fmla="*/ 7 w 82"/>
                <a:gd name="T3" fmla="*/ 46 h 174"/>
                <a:gd name="T4" fmla="*/ 7 w 82"/>
                <a:gd name="T5" fmla="*/ 46 h 174"/>
                <a:gd name="T6" fmla="*/ 7 w 82"/>
                <a:gd name="T7" fmla="*/ 46 h 174"/>
                <a:gd name="T8" fmla="*/ 0 w 82"/>
                <a:gd name="T9" fmla="*/ 84 h 174"/>
                <a:gd name="T10" fmla="*/ 0 w 82"/>
                <a:gd name="T11" fmla="*/ 84 h 174"/>
                <a:gd name="T12" fmla="*/ 0 w 82"/>
                <a:gd name="T13" fmla="*/ 84 h 174"/>
                <a:gd name="T14" fmla="*/ 0 w 82"/>
                <a:gd name="T15" fmla="*/ 85 h 174"/>
                <a:gd name="T16" fmla="*/ 0 w 82"/>
                <a:gd name="T17" fmla="*/ 85 h 174"/>
                <a:gd name="T18" fmla="*/ 0 w 82"/>
                <a:gd name="T19" fmla="*/ 85 h 174"/>
                <a:gd name="T20" fmla="*/ 0 w 82"/>
                <a:gd name="T21" fmla="*/ 85 h 174"/>
                <a:gd name="T22" fmla="*/ 0 w 82"/>
                <a:gd name="T23" fmla="*/ 86 h 174"/>
                <a:gd name="T24" fmla="*/ 0 w 82"/>
                <a:gd name="T25" fmla="*/ 86 h 174"/>
                <a:gd name="T26" fmla="*/ 0 w 82"/>
                <a:gd name="T27" fmla="*/ 86 h 174"/>
                <a:gd name="T28" fmla="*/ 0 w 82"/>
                <a:gd name="T29" fmla="*/ 86 h 174"/>
                <a:gd name="T30" fmla="*/ 3 w 82"/>
                <a:gd name="T31" fmla="*/ 102 h 174"/>
                <a:gd name="T32" fmla="*/ 3 w 82"/>
                <a:gd name="T33" fmla="*/ 102 h 174"/>
                <a:gd name="T34" fmla="*/ 3 w 82"/>
                <a:gd name="T35" fmla="*/ 103 h 174"/>
                <a:gd name="T36" fmla="*/ 3 w 82"/>
                <a:gd name="T37" fmla="*/ 103 h 174"/>
                <a:gd name="T38" fmla="*/ 3 w 82"/>
                <a:gd name="T39" fmla="*/ 103 h 174"/>
                <a:gd name="T40" fmla="*/ 3 w 82"/>
                <a:gd name="T41" fmla="*/ 105 h 174"/>
                <a:gd name="T42" fmla="*/ 4 w 82"/>
                <a:gd name="T43" fmla="*/ 105 h 174"/>
                <a:gd name="T44" fmla="*/ 4 w 82"/>
                <a:gd name="T45" fmla="*/ 105 h 174"/>
                <a:gd name="T46" fmla="*/ 4 w 82"/>
                <a:gd name="T47" fmla="*/ 106 h 174"/>
                <a:gd name="T48" fmla="*/ 4 w 82"/>
                <a:gd name="T49" fmla="*/ 106 h 174"/>
                <a:gd name="T50" fmla="*/ 4 w 82"/>
                <a:gd name="T51" fmla="*/ 106 h 174"/>
                <a:gd name="T52" fmla="*/ 4 w 82"/>
                <a:gd name="T53" fmla="*/ 106 h 174"/>
                <a:gd name="T54" fmla="*/ 4 w 82"/>
                <a:gd name="T55" fmla="*/ 107 h 174"/>
                <a:gd name="T56" fmla="*/ 4 w 82"/>
                <a:gd name="T57" fmla="*/ 108 h 174"/>
                <a:gd name="T58" fmla="*/ 4 w 82"/>
                <a:gd name="T59" fmla="*/ 108 h 174"/>
                <a:gd name="T60" fmla="*/ 5 w 82"/>
                <a:gd name="T61" fmla="*/ 109 h 174"/>
                <a:gd name="T62" fmla="*/ 5 w 82"/>
                <a:gd name="T63" fmla="*/ 109 h 174"/>
                <a:gd name="T64" fmla="*/ 5 w 82"/>
                <a:gd name="T65" fmla="*/ 109 h 174"/>
                <a:gd name="T66" fmla="*/ 5 w 82"/>
                <a:gd name="T67" fmla="*/ 109 h 174"/>
                <a:gd name="T68" fmla="*/ 5 w 82"/>
                <a:gd name="T69" fmla="*/ 110 h 174"/>
                <a:gd name="T70" fmla="*/ 5 w 82"/>
                <a:gd name="T71" fmla="*/ 110 h 174"/>
                <a:gd name="T72" fmla="*/ 5 w 82"/>
                <a:gd name="T73" fmla="*/ 111 h 174"/>
                <a:gd name="T74" fmla="*/ 5 w 82"/>
                <a:gd name="T75" fmla="*/ 111 h 174"/>
                <a:gd name="T76" fmla="*/ 6 w 82"/>
                <a:gd name="T77" fmla="*/ 112 h 174"/>
                <a:gd name="T78" fmla="*/ 6 w 82"/>
                <a:gd name="T79" fmla="*/ 112 h 174"/>
                <a:gd name="T80" fmla="*/ 6 w 82"/>
                <a:gd name="T81" fmla="*/ 112 h 174"/>
                <a:gd name="T82" fmla="*/ 6 w 82"/>
                <a:gd name="T83" fmla="*/ 112 h 174"/>
                <a:gd name="T84" fmla="*/ 6 w 82"/>
                <a:gd name="T85" fmla="*/ 112 h 174"/>
                <a:gd name="T86" fmla="*/ 6 w 82"/>
                <a:gd name="T87" fmla="*/ 113 h 174"/>
                <a:gd name="T88" fmla="*/ 7 w 82"/>
                <a:gd name="T89" fmla="*/ 114 h 174"/>
                <a:gd name="T90" fmla="*/ 7 w 82"/>
                <a:gd name="T91" fmla="*/ 115 h 174"/>
                <a:gd name="T92" fmla="*/ 7 w 82"/>
                <a:gd name="T93" fmla="*/ 115 h 174"/>
                <a:gd name="T94" fmla="*/ 7 w 82"/>
                <a:gd name="T95" fmla="*/ 115 h 174"/>
                <a:gd name="T96" fmla="*/ 49 w 82"/>
                <a:gd name="T97" fmla="*/ 153 h 174"/>
                <a:gd name="T98" fmla="*/ 16 w 82"/>
                <a:gd name="T99" fmla="*/ 79 h 174"/>
                <a:gd name="T100" fmla="*/ 28 w 82"/>
                <a:gd name="T101" fmla="*/ 25 h 174"/>
                <a:gd name="T102" fmla="*/ 46 w 82"/>
                <a:gd name="T103" fmla="*/ 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2" h="174">
                  <a:moveTo>
                    <a:pt x="46" y="0"/>
                  </a:moveTo>
                  <a:cubicBezTo>
                    <a:pt x="29" y="11"/>
                    <a:pt x="15" y="27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2" y="58"/>
                    <a:pt x="0" y="70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" y="92"/>
                    <a:pt x="2" y="97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4"/>
                    <a:pt x="3" y="104"/>
                    <a:pt x="3" y="105"/>
                  </a:cubicBezTo>
                  <a:cubicBezTo>
                    <a:pt x="3" y="105"/>
                    <a:pt x="3" y="105"/>
                    <a:pt x="3" y="105"/>
                  </a:cubicBezTo>
                  <a:cubicBezTo>
                    <a:pt x="3" y="105"/>
                    <a:pt x="3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7"/>
                  </a:cubicBezTo>
                  <a:cubicBezTo>
                    <a:pt x="4" y="107"/>
                    <a:pt x="4" y="107"/>
                    <a:pt x="4" y="107"/>
                  </a:cubicBezTo>
                  <a:cubicBezTo>
                    <a:pt x="4" y="107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5" y="108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6" y="111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3"/>
                    <a:pt x="6" y="113"/>
                    <a:pt x="6" y="113"/>
                  </a:cubicBezTo>
                  <a:cubicBezTo>
                    <a:pt x="6" y="113"/>
                    <a:pt x="6" y="113"/>
                    <a:pt x="6" y="113"/>
                  </a:cubicBezTo>
                  <a:cubicBezTo>
                    <a:pt x="6" y="113"/>
                    <a:pt x="6" y="114"/>
                    <a:pt x="7" y="114"/>
                  </a:cubicBezTo>
                  <a:cubicBezTo>
                    <a:pt x="7" y="114"/>
                    <a:pt x="7" y="114"/>
                    <a:pt x="7" y="114"/>
                  </a:cubicBezTo>
                  <a:cubicBezTo>
                    <a:pt x="7" y="114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19" y="146"/>
                    <a:pt x="48" y="169"/>
                    <a:pt x="82" y="174"/>
                  </a:cubicBezTo>
                  <a:cubicBezTo>
                    <a:pt x="70" y="169"/>
                    <a:pt x="59" y="162"/>
                    <a:pt x="49" y="153"/>
                  </a:cubicBezTo>
                  <a:cubicBezTo>
                    <a:pt x="36" y="140"/>
                    <a:pt x="26" y="125"/>
                    <a:pt x="21" y="107"/>
                  </a:cubicBezTo>
                  <a:cubicBezTo>
                    <a:pt x="19" y="98"/>
                    <a:pt x="17" y="89"/>
                    <a:pt x="16" y="79"/>
                  </a:cubicBezTo>
                  <a:cubicBezTo>
                    <a:pt x="16" y="78"/>
                    <a:pt x="16" y="78"/>
                    <a:pt x="16" y="78"/>
                  </a:cubicBezTo>
                  <a:cubicBezTo>
                    <a:pt x="15" y="59"/>
                    <a:pt x="19" y="41"/>
                    <a:pt x="28" y="25"/>
                  </a:cubicBezTo>
                  <a:cubicBezTo>
                    <a:pt x="34" y="17"/>
                    <a:pt x="39" y="10"/>
                    <a:pt x="44" y="3"/>
                  </a:cubicBezTo>
                  <a:cubicBezTo>
                    <a:pt x="45" y="2"/>
                    <a:pt x="46" y="1"/>
                    <a:pt x="46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00" name="Rectangle 66"/>
            <p:cNvSpPr>
              <a:spLocks noChangeArrowheads="1"/>
            </p:cNvSpPr>
            <p:nvPr/>
          </p:nvSpPr>
          <p:spPr bwMode="auto">
            <a:xfrm>
              <a:off x="3551874" y="5343599"/>
              <a:ext cx="138113" cy="196850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01" name="Rectangle 67"/>
            <p:cNvSpPr>
              <a:spLocks noChangeArrowheads="1"/>
            </p:cNvSpPr>
            <p:nvPr/>
          </p:nvSpPr>
          <p:spPr bwMode="auto">
            <a:xfrm>
              <a:off x="3557907" y="5254700"/>
              <a:ext cx="152286" cy="323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377"/>
              <a:r>
                <a:rPr lang="en-US" altLang="en-US" sz="2100" b="1" dirty="0">
                  <a:solidFill>
                    <a:srgbClr val="FF9936"/>
                  </a:solidFill>
                  <a:latin typeface="Raleway" panose="020B0003030101060003" pitchFamily="34" charset="0"/>
                  <a:cs typeface="Arial"/>
                  <a:sym typeface="Arial"/>
                </a:rPr>
                <a:t>2</a:t>
              </a:r>
              <a:endParaRPr lang="en-US" altLang="en-US" dirty="0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sp>
        <p:nvSpPr>
          <p:cNvPr id="204" name="Freeform 70"/>
          <p:cNvSpPr>
            <a:spLocks noEditPoints="1"/>
          </p:cNvSpPr>
          <p:nvPr/>
        </p:nvSpPr>
        <p:spPr bwMode="auto">
          <a:xfrm>
            <a:off x="1763714" y="2859479"/>
            <a:ext cx="1588" cy="55563"/>
          </a:xfrm>
          <a:custGeom>
            <a:avLst/>
            <a:gdLst>
              <a:gd name="T0" fmla="*/ 1 w 1"/>
              <a:gd name="T1" fmla="*/ 23 h 23"/>
              <a:gd name="T2" fmla="*/ 1 w 1"/>
              <a:gd name="T3" fmla="*/ 22 h 23"/>
              <a:gd name="T4" fmla="*/ 1 w 1"/>
              <a:gd name="T5" fmla="*/ 22 h 23"/>
              <a:gd name="T6" fmla="*/ 1 w 1"/>
              <a:gd name="T7" fmla="*/ 21 h 23"/>
              <a:gd name="T8" fmla="*/ 1 w 1"/>
              <a:gd name="T9" fmla="*/ 20 h 23"/>
              <a:gd name="T10" fmla="*/ 1 w 1"/>
              <a:gd name="T11" fmla="*/ 20 h 23"/>
              <a:gd name="T12" fmla="*/ 0 w 1"/>
              <a:gd name="T13" fmla="*/ 20 h 23"/>
              <a:gd name="T14" fmla="*/ 0 w 1"/>
              <a:gd name="T15" fmla="*/ 19 h 23"/>
              <a:gd name="T16" fmla="*/ 0 w 1"/>
              <a:gd name="T17" fmla="*/ 19 h 23"/>
              <a:gd name="T18" fmla="*/ 0 w 1"/>
              <a:gd name="T19" fmla="*/ 18 h 23"/>
              <a:gd name="T20" fmla="*/ 0 w 1"/>
              <a:gd name="T21" fmla="*/ 18 h 23"/>
              <a:gd name="T22" fmla="*/ 0 w 1"/>
              <a:gd name="T23" fmla="*/ 18 h 23"/>
              <a:gd name="T24" fmla="*/ 0 w 1"/>
              <a:gd name="T25" fmla="*/ 17 h 23"/>
              <a:gd name="T26" fmla="*/ 0 w 1"/>
              <a:gd name="T27" fmla="*/ 17 h 23"/>
              <a:gd name="T28" fmla="*/ 0 w 1"/>
              <a:gd name="T29" fmla="*/ 17 h 23"/>
              <a:gd name="T30" fmla="*/ 0 w 1"/>
              <a:gd name="T31" fmla="*/ 16 h 23"/>
              <a:gd name="T32" fmla="*/ 0 w 1"/>
              <a:gd name="T33" fmla="*/ 16 h 23"/>
              <a:gd name="T34" fmla="*/ 0 w 1"/>
              <a:gd name="T35" fmla="*/ 15 h 23"/>
              <a:gd name="T36" fmla="*/ 0 w 1"/>
              <a:gd name="T37" fmla="*/ 15 h 23"/>
              <a:gd name="T38" fmla="*/ 0 w 1"/>
              <a:gd name="T39" fmla="*/ 15 h 23"/>
              <a:gd name="T40" fmla="*/ 0 w 1"/>
              <a:gd name="T41" fmla="*/ 14 h 23"/>
              <a:gd name="T42" fmla="*/ 0 w 1"/>
              <a:gd name="T43" fmla="*/ 14 h 23"/>
              <a:gd name="T44" fmla="*/ 0 w 1"/>
              <a:gd name="T45" fmla="*/ 13 h 23"/>
              <a:gd name="T46" fmla="*/ 0 w 1"/>
              <a:gd name="T47" fmla="*/ 13 h 23"/>
              <a:gd name="T48" fmla="*/ 0 w 1"/>
              <a:gd name="T49" fmla="*/ 12 h 23"/>
              <a:gd name="T50" fmla="*/ 0 w 1"/>
              <a:gd name="T51" fmla="*/ 12 h 23"/>
              <a:gd name="T52" fmla="*/ 0 w 1"/>
              <a:gd name="T53" fmla="*/ 12 h 23"/>
              <a:gd name="T54" fmla="*/ 0 w 1"/>
              <a:gd name="T55" fmla="*/ 11 h 23"/>
              <a:gd name="T56" fmla="*/ 0 w 1"/>
              <a:gd name="T57" fmla="*/ 11 h 23"/>
              <a:gd name="T58" fmla="*/ 0 w 1"/>
              <a:gd name="T59" fmla="*/ 11 h 23"/>
              <a:gd name="T60" fmla="*/ 0 w 1"/>
              <a:gd name="T61" fmla="*/ 10 h 23"/>
              <a:gd name="T62" fmla="*/ 0 w 1"/>
              <a:gd name="T63" fmla="*/ 10 h 23"/>
              <a:gd name="T64" fmla="*/ 0 w 1"/>
              <a:gd name="T65" fmla="*/ 9 h 23"/>
              <a:gd name="T66" fmla="*/ 0 w 1"/>
              <a:gd name="T67" fmla="*/ 9 h 23"/>
              <a:gd name="T68" fmla="*/ 0 w 1"/>
              <a:gd name="T69" fmla="*/ 9 h 23"/>
              <a:gd name="T70" fmla="*/ 0 w 1"/>
              <a:gd name="T71" fmla="*/ 8 h 23"/>
              <a:gd name="T72" fmla="*/ 0 w 1"/>
              <a:gd name="T73" fmla="*/ 8 h 23"/>
              <a:gd name="T74" fmla="*/ 0 w 1"/>
              <a:gd name="T75" fmla="*/ 8 h 23"/>
              <a:gd name="T76" fmla="*/ 0 w 1"/>
              <a:gd name="T77" fmla="*/ 7 h 23"/>
              <a:gd name="T78" fmla="*/ 0 w 1"/>
              <a:gd name="T79" fmla="*/ 6 h 23"/>
              <a:gd name="T80" fmla="*/ 0 w 1"/>
              <a:gd name="T81" fmla="*/ 6 h 23"/>
              <a:gd name="T82" fmla="*/ 0 w 1"/>
              <a:gd name="T83" fmla="*/ 6 h 23"/>
              <a:gd name="T84" fmla="*/ 0 w 1"/>
              <a:gd name="T85" fmla="*/ 5 h 23"/>
              <a:gd name="T86" fmla="*/ 0 w 1"/>
              <a:gd name="T87" fmla="*/ 5 h 23"/>
              <a:gd name="T88" fmla="*/ 0 w 1"/>
              <a:gd name="T89" fmla="*/ 5 h 23"/>
              <a:gd name="T90" fmla="*/ 0 w 1"/>
              <a:gd name="T91" fmla="*/ 4 h 23"/>
              <a:gd name="T92" fmla="*/ 0 w 1"/>
              <a:gd name="T93" fmla="*/ 4 h 23"/>
              <a:gd name="T94" fmla="*/ 0 w 1"/>
              <a:gd name="T95" fmla="*/ 3 h 23"/>
              <a:gd name="T96" fmla="*/ 0 w 1"/>
              <a:gd name="T97" fmla="*/ 3 h 23"/>
              <a:gd name="T98" fmla="*/ 0 w 1"/>
              <a:gd name="T99" fmla="*/ 3 h 23"/>
              <a:gd name="T100" fmla="*/ 0 w 1"/>
              <a:gd name="T101" fmla="*/ 2 h 23"/>
              <a:gd name="T102" fmla="*/ 0 w 1"/>
              <a:gd name="T103" fmla="*/ 1 h 23"/>
              <a:gd name="T104" fmla="*/ 0 w 1"/>
              <a:gd name="T105" fmla="*/ 1 h 23"/>
              <a:gd name="T106" fmla="*/ 0 w 1"/>
              <a:gd name="T107" fmla="*/ 1 h 23"/>
              <a:gd name="T108" fmla="*/ 0 w 1"/>
              <a:gd name="T109" fmla="*/ 0 h 23"/>
              <a:gd name="T110" fmla="*/ 0 w 1"/>
              <a:gd name="T111" fmla="*/ 0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" h="23"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8"/>
                  <a:pt x="0" y="18"/>
                </a:cubicBezTo>
                <a:cubicBezTo>
                  <a:pt x="0" y="18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5"/>
                  <a:pt x="0" y="16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3"/>
                  <a:pt x="0" y="13"/>
                </a:cubicBezTo>
                <a:cubicBezTo>
                  <a:pt x="0" y="13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0"/>
                  <a:pt x="0" y="10"/>
                  <a:pt x="0" y="11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10"/>
                  <a:pt x="0" y="10"/>
                </a:cubicBezTo>
                <a:cubicBezTo>
                  <a:pt x="0" y="10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8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7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4"/>
                  <a:pt x="0" y="4"/>
                </a:cubicBezTo>
                <a:cubicBezTo>
                  <a:pt x="0" y="4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12" name="Freeform 78"/>
          <p:cNvSpPr>
            <a:spLocks noEditPoints="1"/>
          </p:cNvSpPr>
          <p:nvPr/>
        </p:nvSpPr>
        <p:spPr bwMode="auto">
          <a:xfrm>
            <a:off x="1012825" y="4132653"/>
            <a:ext cx="44451" cy="134939"/>
          </a:xfrm>
          <a:custGeom>
            <a:avLst/>
            <a:gdLst>
              <a:gd name="T0" fmla="*/ 18 w 18"/>
              <a:gd name="T1" fmla="*/ 55 h 55"/>
              <a:gd name="T2" fmla="*/ 18 w 18"/>
              <a:gd name="T3" fmla="*/ 55 h 55"/>
              <a:gd name="T4" fmla="*/ 18 w 18"/>
              <a:gd name="T5" fmla="*/ 55 h 55"/>
              <a:gd name="T6" fmla="*/ 18 w 18"/>
              <a:gd name="T7" fmla="*/ 55 h 55"/>
              <a:gd name="T8" fmla="*/ 18 w 18"/>
              <a:gd name="T9" fmla="*/ 55 h 55"/>
              <a:gd name="T10" fmla="*/ 18 w 18"/>
              <a:gd name="T11" fmla="*/ 55 h 55"/>
              <a:gd name="T12" fmla="*/ 17 w 18"/>
              <a:gd name="T13" fmla="*/ 55 h 55"/>
              <a:gd name="T14" fmla="*/ 18 w 18"/>
              <a:gd name="T15" fmla="*/ 55 h 55"/>
              <a:gd name="T16" fmla="*/ 17 w 18"/>
              <a:gd name="T17" fmla="*/ 55 h 55"/>
              <a:gd name="T18" fmla="*/ 0 w 18"/>
              <a:gd name="T19" fmla="*/ 1 h 55"/>
              <a:gd name="T20" fmla="*/ 17 w 18"/>
              <a:gd name="T21" fmla="*/ 55 h 55"/>
              <a:gd name="T22" fmla="*/ 0 w 18"/>
              <a:gd name="T23" fmla="*/ 1 h 55"/>
              <a:gd name="T24" fmla="*/ 0 w 18"/>
              <a:gd name="T25" fmla="*/ 1 h 55"/>
              <a:gd name="T26" fmla="*/ 0 w 18"/>
              <a:gd name="T27" fmla="*/ 1 h 55"/>
              <a:gd name="T28" fmla="*/ 0 w 18"/>
              <a:gd name="T29" fmla="*/ 1 h 55"/>
              <a:gd name="T30" fmla="*/ 0 w 18"/>
              <a:gd name="T31" fmla="*/ 1 h 55"/>
              <a:gd name="T32" fmla="*/ 0 w 18"/>
              <a:gd name="T33" fmla="*/ 1 h 55"/>
              <a:gd name="T34" fmla="*/ 0 w 18"/>
              <a:gd name="T35" fmla="*/ 1 h 55"/>
              <a:gd name="T36" fmla="*/ 0 w 18"/>
              <a:gd name="T37" fmla="*/ 0 h 55"/>
              <a:gd name="T38" fmla="*/ 0 w 18"/>
              <a:gd name="T39" fmla="*/ 1 h 55"/>
              <a:gd name="T40" fmla="*/ 0 w 18"/>
              <a:gd name="T41" fmla="*/ 1 h 55"/>
              <a:gd name="T42" fmla="*/ 0 w 18"/>
              <a:gd name="T43" fmla="*/ 0 h 55"/>
              <a:gd name="T44" fmla="*/ 0 w 18"/>
              <a:gd name="T45" fmla="*/ 0 h 55"/>
              <a:gd name="T46" fmla="*/ 0 w 18"/>
              <a:gd name="T47" fmla="*/ 0 h 55"/>
              <a:gd name="T48" fmla="*/ 0 w 18"/>
              <a:gd name="T49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8" h="55"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7" y="55"/>
                </a:moveTo>
                <a:cubicBezTo>
                  <a:pt x="17" y="55"/>
                  <a:pt x="18" y="55"/>
                  <a:pt x="18" y="55"/>
                </a:cubicBezTo>
                <a:cubicBezTo>
                  <a:pt x="18" y="55"/>
                  <a:pt x="17" y="55"/>
                  <a:pt x="17" y="55"/>
                </a:cubicBezTo>
                <a:moveTo>
                  <a:pt x="0" y="1"/>
                </a:moveTo>
                <a:cubicBezTo>
                  <a:pt x="0" y="21"/>
                  <a:pt x="7" y="40"/>
                  <a:pt x="17" y="55"/>
                </a:cubicBezTo>
                <a:cubicBezTo>
                  <a:pt x="7" y="40"/>
                  <a:pt x="0" y="2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16" name="Freeform 82"/>
          <p:cNvSpPr>
            <a:spLocks noEditPoints="1"/>
          </p:cNvSpPr>
          <p:nvPr/>
        </p:nvSpPr>
        <p:spPr bwMode="auto">
          <a:xfrm>
            <a:off x="1217614" y="4827980"/>
            <a:ext cx="17463" cy="123825"/>
          </a:xfrm>
          <a:custGeom>
            <a:avLst/>
            <a:gdLst>
              <a:gd name="T0" fmla="*/ 7 w 7"/>
              <a:gd name="T1" fmla="*/ 51 h 51"/>
              <a:gd name="T2" fmla="*/ 7 w 7"/>
              <a:gd name="T3" fmla="*/ 50 h 51"/>
              <a:gd name="T4" fmla="*/ 7 w 7"/>
              <a:gd name="T5" fmla="*/ 50 h 51"/>
              <a:gd name="T6" fmla="*/ 7 w 7"/>
              <a:gd name="T7" fmla="*/ 50 h 51"/>
              <a:gd name="T8" fmla="*/ 7 w 7"/>
              <a:gd name="T9" fmla="*/ 49 h 51"/>
              <a:gd name="T10" fmla="*/ 0 w 7"/>
              <a:gd name="T11" fmla="*/ 16 h 51"/>
              <a:gd name="T12" fmla="*/ 0 w 7"/>
              <a:gd name="T13" fmla="*/ 16 h 51"/>
              <a:gd name="T14" fmla="*/ 0 w 7"/>
              <a:gd name="T15" fmla="*/ 16 h 51"/>
              <a:gd name="T16" fmla="*/ 0 w 7"/>
              <a:gd name="T17" fmla="*/ 16 h 51"/>
              <a:gd name="T18" fmla="*/ 0 w 7"/>
              <a:gd name="T19" fmla="*/ 15 h 51"/>
              <a:gd name="T20" fmla="*/ 0 w 7"/>
              <a:gd name="T21" fmla="*/ 15 h 51"/>
              <a:gd name="T22" fmla="*/ 0 w 7"/>
              <a:gd name="T23" fmla="*/ 15 h 51"/>
              <a:gd name="T24" fmla="*/ 0 w 7"/>
              <a:gd name="T25" fmla="*/ 14 h 51"/>
              <a:gd name="T26" fmla="*/ 0 w 7"/>
              <a:gd name="T27" fmla="*/ 14 h 51"/>
              <a:gd name="T28" fmla="*/ 0 w 7"/>
              <a:gd name="T29" fmla="*/ 14 h 51"/>
              <a:gd name="T30" fmla="*/ 0 w 7"/>
              <a:gd name="T31" fmla="*/ 14 h 51"/>
              <a:gd name="T32" fmla="*/ 0 w 7"/>
              <a:gd name="T33" fmla="*/ 13 h 51"/>
              <a:gd name="T34" fmla="*/ 0 w 7"/>
              <a:gd name="T35" fmla="*/ 13 h 51"/>
              <a:gd name="T36" fmla="*/ 0 w 7"/>
              <a:gd name="T37" fmla="*/ 13 h 51"/>
              <a:gd name="T38" fmla="*/ 0 w 7"/>
              <a:gd name="T39" fmla="*/ 12 h 51"/>
              <a:gd name="T40" fmla="*/ 0 w 7"/>
              <a:gd name="T41" fmla="*/ 12 h 51"/>
              <a:gd name="T42" fmla="*/ 0 w 7"/>
              <a:gd name="T43" fmla="*/ 12 h 51"/>
              <a:gd name="T44" fmla="*/ 0 w 7"/>
              <a:gd name="T45" fmla="*/ 12 h 51"/>
              <a:gd name="T46" fmla="*/ 0 w 7"/>
              <a:gd name="T47" fmla="*/ 11 h 51"/>
              <a:gd name="T48" fmla="*/ 0 w 7"/>
              <a:gd name="T49" fmla="*/ 11 h 51"/>
              <a:gd name="T50" fmla="*/ 0 w 7"/>
              <a:gd name="T51" fmla="*/ 11 h 51"/>
              <a:gd name="T52" fmla="*/ 0 w 7"/>
              <a:gd name="T53" fmla="*/ 10 h 51"/>
              <a:gd name="T54" fmla="*/ 0 w 7"/>
              <a:gd name="T55" fmla="*/ 10 h 51"/>
              <a:gd name="T56" fmla="*/ 0 w 7"/>
              <a:gd name="T57" fmla="*/ 10 h 51"/>
              <a:gd name="T58" fmla="*/ 0 w 7"/>
              <a:gd name="T59" fmla="*/ 9 h 51"/>
              <a:gd name="T60" fmla="*/ 0 w 7"/>
              <a:gd name="T61" fmla="*/ 9 h 51"/>
              <a:gd name="T62" fmla="*/ 0 w 7"/>
              <a:gd name="T63" fmla="*/ 9 h 51"/>
              <a:gd name="T64" fmla="*/ 0 w 7"/>
              <a:gd name="T65" fmla="*/ 9 h 51"/>
              <a:gd name="T66" fmla="*/ 0 w 7"/>
              <a:gd name="T67" fmla="*/ 8 h 51"/>
              <a:gd name="T68" fmla="*/ 0 w 7"/>
              <a:gd name="T69" fmla="*/ 8 h 51"/>
              <a:gd name="T70" fmla="*/ 0 w 7"/>
              <a:gd name="T71" fmla="*/ 8 h 51"/>
              <a:gd name="T72" fmla="*/ 0 w 7"/>
              <a:gd name="T73" fmla="*/ 7 h 51"/>
              <a:gd name="T74" fmla="*/ 0 w 7"/>
              <a:gd name="T75" fmla="*/ 7 h 51"/>
              <a:gd name="T76" fmla="*/ 0 w 7"/>
              <a:gd name="T77" fmla="*/ 7 h 51"/>
              <a:gd name="T78" fmla="*/ 0 w 7"/>
              <a:gd name="T79" fmla="*/ 6 h 51"/>
              <a:gd name="T80" fmla="*/ 0 w 7"/>
              <a:gd name="T81" fmla="*/ 6 h 51"/>
              <a:gd name="T82" fmla="*/ 0 w 7"/>
              <a:gd name="T83" fmla="*/ 6 h 51"/>
              <a:gd name="T84" fmla="*/ 0 w 7"/>
              <a:gd name="T85" fmla="*/ 6 h 51"/>
              <a:gd name="T86" fmla="*/ 0 w 7"/>
              <a:gd name="T87" fmla="*/ 5 h 51"/>
              <a:gd name="T88" fmla="*/ 1 w 7"/>
              <a:gd name="T89" fmla="*/ 5 h 51"/>
              <a:gd name="T90" fmla="*/ 1 w 7"/>
              <a:gd name="T91" fmla="*/ 5 h 51"/>
              <a:gd name="T92" fmla="*/ 1 w 7"/>
              <a:gd name="T93" fmla="*/ 4 h 51"/>
              <a:gd name="T94" fmla="*/ 1 w 7"/>
              <a:gd name="T95" fmla="*/ 4 h 51"/>
              <a:gd name="T96" fmla="*/ 1 w 7"/>
              <a:gd name="T97" fmla="*/ 3 h 51"/>
              <a:gd name="T98" fmla="*/ 1 w 7"/>
              <a:gd name="T99" fmla="*/ 3 h 51"/>
              <a:gd name="T100" fmla="*/ 1 w 7"/>
              <a:gd name="T101" fmla="*/ 3 h 51"/>
              <a:gd name="T102" fmla="*/ 1 w 7"/>
              <a:gd name="T103" fmla="*/ 3 h 51"/>
              <a:gd name="T104" fmla="*/ 1 w 7"/>
              <a:gd name="T105" fmla="*/ 2 h 51"/>
              <a:gd name="T106" fmla="*/ 1 w 7"/>
              <a:gd name="T107" fmla="*/ 1 h 51"/>
              <a:gd name="T108" fmla="*/ 1 w 7"/>
              <a:gd name="T109" fmla="*/ 1 h 51"/>
              <a:gd name="T110" fmla="*/ 1 w 7"/>
              <a:gd name="T111" fmla="*/ 1 h 51"/>
              <a:gd name="T112" fmla="*/ 1 w 7"/>
              <a:gd name="T113" fmla="*/ 0 h 51"/>
              <a:gd name="T114" fmla="*/ 1 w 7"/>
              <a:gd name="T115" fmla="*/ 0 h 51"/>
              <a:gd name="T116" fmla="*/ 1 w 7"/>
              <a:gd name="T117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7" h="51">
                <a:moveTo>
                  <a:pt x="7" y="51"/>
                </a:moveTo>
                <a:cubicBezTo>
                  <a:pt x="7" y="51"/>
                  <a:pt x="7" y="51"/>
                  <a:pt x="7" y="51"/>
                </a:cubicBezTo>
                <a:cubicBezTo>
                  <a:pt x="7" y="51"/>
                  <a:pt x="7" y="51"/>
                  <a:pt x="7" y="51"/>
                </a:cubicBezTo>
                <a:moveTo>
                  <a:pt x="7" y="50"/>
                </a:moveTo>
                <a:cubicBezTo>
                  <a:pt x="7" y="50"/>
                  <a:pt x="7" y="50"/>
                  <a:pt x="7" y="50"/>
                </a:cubicBezTo>
                <a:cubicBezTo>
                  <a:pt x="7" y="50"/>
                  <a:pt x="7" y="50"/>
                  <a:pt x="7" y="50"/>
                </a:cubicBezTo>
                <a:moveTo>
                  <a:pt x="7" y="50"/>
                </a:moveTo>
                <a:cubicBezTo>
                  <a:pt x="7" y="50"/>
                  <a:pt x="7" y="50"/>
                  <a:pt x="7" y="50"/>
                </a:cubicBezTo>
                <a:cubicBezTo>
                  <a:pt x="7" y="50"/>
                  <a:pt x="7" y="50"/>
                  <a:pt x="7" y="50"/>
                </a:cubicBezTo>
                <a:moveTo>
                  <a:pt x="7" y="50"/>
                </a:moveTo>
                <a:cubicBezTo>
                  <a:pt x="7" y="50"/>
                  <a:pt x="7" y="50"/>
                  <a:pt x="7" y="50"/>
                </a:cubicBezTo>
                <a:cubicBezTo>
                  <a:pt x="7" y="50"/>
                  <a:pt x="7" y="50"/>
                  <a:pt x="7" y="50"/>
                </a:cubicBezTo>
                <a:moveTo>
                  <a:pt x="7" y="49"/>
                </a:moveTo>
                <a:cubicBezTo>
                  <a:pt x="7" y="49"/>
                  <a:pt x="7" y="50"/>
                  <a:pt x="7" y="50"/>
                </a:cubicBezTo>
                <a:cubicBezTo>
                  <a:pt x="7" y="50"/>
                  <a:pt x="7" y="49"/>
                  <a:pt x="7" y="49"/>
                </a:cubicBezTo>
                <a:moveTo>
                  <a:pt x="0" y="16"/>
                </a:moveTo>
                <a:cubicBezTo>
                  <a:pt x="0" y="28"/>
                  <a:pt x="2" y="39"/>
                  <a:pt x="6" y="49"/>
                </a:cubicBezTo>
                <a:cubicBezTo>
                  <a:pt x="2" y="39"/>
                  <a:pt x="0" y="28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1"/>
                  <a:pt x="0" y="11"/>
                  <a:pt x="0" y="12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9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6"/>
                  <a:pt x="0" y="6"/>
                </a:cubicBezTo>
                <a:cubicBezTo>
                  <a:pt x="0" y="6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1" y="5"/>
                </a:moveTo>
                <a:cubicBezTo>
                  <a:pt x="1" y="5"/>
                  <a:pt x="1" y="5"/>
                  <a:pt x="1" y="5"/>
                </a:cubicBezTo>
                <a:cubicBezTo>
                  <a:pt x="1" y="5"/>
                  <a:pt x="1" y="5"/>
                  <a:pt x="1" y="5"/>
                </a:cubicBezTo>
                <a:moveTo>
                  <a:pt x="1" y="5"/>
                </a:moveTo>
                <a:cubicBezTo>
                  <a:pt x="1" y="5"/>
                  <a:pt x="1" y="5"/>
                  <a:pt x="1" y="5"/>
                </a:cubicBezTo>
                <a:cubicBezTo>
                  <a:pt x="1" y="5"/>
                  <a:pt x="1" y="5"/>
                  <a:pt x="1" y="5"/>
                </a:cubicBezTo>
                <a:moveTo>
                  <a:pt x="1" y="4"/>
                </a:moveTo>
                <a:cubicBezTo>
                  <a:pt x="1" y="4"/>
                  <a:pt x="1" y="4"/>
                  <a:pt x="1" y="4"/>
                </a:cubicBezTo>
                <a:cubicBezTo>
                  <a:pt x="1" y="4"/>
                  <a:pt x="1" y="4"/>
                  <a:pt x="1" y="4"/>
                </a:cubicBezTo>
                <a:moveTo>
                  <a:pt x="1" y="4"/>
                </a:moveTo>
                <a:cubicBezTo>
                  <a:pt x="1" y="4"/>
                  <a:pt x="1" y="4"/>
                  <a:pt x="1" y="4"/>
                </a:cubicBezTo>
                <a:cubicBezTo>
                  <a:pt x="1" y="4"/>
                  <a:pt x="1" y="4"/>
                  <a:pt x="1" y="4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2"/>
                </a:move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24" name="Freeform 90"/>
          <p:cNvSpPr>
            <a:spLocks noEditPoints="1"/>
          </p:cNvSpPr>
          <p:nvPr/>
        </p:nvSpPr>
        <p:spPr bwMode="auto">
          <a:xfrm>
            <a:off x="2555876" y="5548703"/>
            <a:ext cx="9525" cy="127000"/>
          </a:xfrm>
          <a:custGeom>
            <a:avLst/>
            <a:gdLst>
              <a:gd name="T0" fmla="*/ 3 w 4"/>
              <a:gd name="T1" fmla="*/ 52 h 52"/>
              <a:gd name="T2" fmla="*/ 3 w 4"/>
              <a:gd name="T3" fmla="*/ 52 h 52"/>
              <a:gd name="T4" fmla="*/ 3 w 4"/>
              <a:gd name="T5" fmla="*/ 52 h 52"/>
              <a:gd name="T6" fmla="*/ 3 w 4"/>
              <a:gd name="T7" fmla="*/ 51 h 52"/>
              <a:gd name="T8" fmla="*/ 2 w 4"/>
              <a:gd name="T9" fmla="*/ 51 h 52"/>
              <a:gd name="T10" fmla="*/ 2 w 4"/>
              <a:gd name="T11" fmla="*/ 51 h 52"/>
              <a:gd name="T12" fmla="*/ 2 w 4"/>
              <a:gd name="T13" fmla="*/ 51 h 52"/>
              <a:gd name="T14" fmla="*/ 2 w 4"/>
              <a:gd name="T15" fmla="*/ 50 h 52"/>
              <a:gd name="T16" fmla="*/ 2 w 4"/>
              <a:gd name="T17" fmla="*/ 50 h 52"/>
              <a:gd name="T18" fmla="*/ 2 w 4"/>
              <a:gd name="T19" fmla="*/ 50 h 52"/>
              <a:gd name="T20" fmla="*/ 2 w 4"/>
              <a:gd name="T21" fmla="*/ 49 h 52"/>
              <a:gd name="T22" fmla="*/ 2 w 4"/>
              <a:gd name="T23" fmla="*/ 49 h 52"/>
              <a:gd name="T24" fmla="*/ 2 w 4"/>
              <a:gd name="T25" fmla="*/ 49 h 52"/>
              <a:gd name="T26" fmla="*/ 2 w 4"/>
              <a:gd name="T27" fmla="*/ 49 h 52"/>
              <a:gd name="T28" fmla="*/ 2 w 4"/>
              <a:gd name="T29" fmla="*/ 49 h 52"/>
              <a:gd name="T30" fmla="*/ 2 w 4"/>
              <a:gd name="T31" fmla="*/ 49 h 52"/>
              <a:gd name="T32" fmla="*/ 2 w 4"/>
              <a:gd name="T33" fmla="*/ 48 h 52"/>
              <a:gd name="T34" fmla="*/ 2 w 4"/>
              <a:gd name="T35" fmla="*/ 48 h 52"/>
              <a:gd name="T36" fmla="*/ 2 w 4"/>
              <a:gd name="T37" fmla="*/ 48 h 52"/>
              <a:gd name="T38" fmla="*/ 0 w 4"/>
              <a:gd name="T39" fmla="*/ 35 h 52"/>
              <a:gd name="T40" fmla="*/ 0 w 4"/>
              <a:gd name="T41" fmla="*/ 35 h 52"/>
              <a:gd name="T42" fmla="*/ 0 w 4"/>
              <a:gd name="T43" fmla="*/ 35 h 52"/>
              <a:gd name="T44" fmla="*/ 0 w 4"/>
              <a:gd name="T45" fmla="*/ 33 h 52"/>
              <a:gd name="T46" fmla="*/ 0 w 4"/>
              <a:gd name="T47" fmla="*/ 33 h 52"/>
              <a:gd name="T48" fmla="*/ 0 w 4"/>
              <a:gd name="T49" fmla="*/ 33 h 52"/>
              <a:gd name="T50" fmla="*/ 0 w 4"/>
              <a:gd name="T51" fmla="*/ 32 h 52"/>
              <a:gd name="T52" fmla="*/ 0 w 4"/>
              <a:gd name="T53" fmla="*/ 32 h 52"/>
              <a:gd name="T54" fmla="*/ 0 w 4"/>
              <a:gd name="T55" fmla="*/ 32 h 52"/>
              <a:gd name="T56" fmla="*/ 0 w 4"/>
              <a:gd name="T57" fmla="*/ 32 h 52"/>
              <a:gd name="T58" fmla="*/ 0 w 4"/>
              <a:gd name="T59" fmla="*/ 32 h 52"/>
              <a:gd name="T60" fmla="*/ 0 w 4"/>
              <a:gd name="T61" fmla="*/ 32 h 52"/>
              <a:gd name="T62" fmla="*/ 0 w 4"/>
              <a:gd name="T63" fmla="*/ 31 h 52"/>
              <a:gd name="T64" fmla="*/ 0 w 4"/>
              <a:gd name="T65" fmla="*/ 31 h 52"/>
              <a:gd name="T66" fmla="*/ 0 w 4"/>
              <a:gd name="T67" fmla="*/ 30 h 52"/>
              <a:gd name="T68" fmla="*/ 0 w 4"/>
              <a:gd name="T69" fmla="*/ 30 h 52"/>
              <a:gd name="T70" fmla="*/ 0 w 4"/>
              <a:gd name="T71" fmla="*/ 30 h 52"/>
              <a:gd name="T72" fmla="*/ 0 w 4"/>
              <a:gd name="T73" fmla="*/ 30 h 52"/>
              <a:gd name="T74" fmla="*/ 0 w 4"/>
              <a:gd name="T75" fmla="*/ 29 h 52"/>
              <a:gd name="T76" fmla="*/ 0 w 4"/>
              <a:gd name="T77" fmla="*/ 29 h 52"/>
              <a:gd name="T78" fmla="*/ 0 w 4"/>
              <a:gd name="T79" fmla="*/ 29 h 52"/>
              <a:gd name="T80" fmla="*/ 0 w 4"/>
              <a:gd name="T81" fmla="*/ 29 h 52"/>
              <a:gd name="T82" fmla="*/ 0 w 4"/>
              <a:gd name="T83" fmla="*/ 29 h 52"/>
              <a:gd name="T84" fmla="*/ 0 w 4"/>
              <a:gd name="T85" fmla="*/ 29 h 52"/>
              <a:gd name="T86" fmla="*/ 0 w 4"/>
              <a:gd name="T87" fmla="*/ 28 h 52"/>
              <a:gd name="T88" fmla="*/ 0 w 4"/>
              <a:gd name="T89" fmla="*/ 28 h 52"/>
              <a:gd name="T90" fmla="*/ 4 w 4"/>
              <a:gd name="T91" fmla="*/ 1 h 52"/>
              <a:gd name="T92" fmla="*/ 4 w 4"/>
              <a:gd name="T93" fmla="*/ 1 h 52"/>
              <a:gd name="T94" fmla="*/ 4 w 4"/>
              <a:gd name="T95" fmla="*/ 1 h 52"/>
              <a:gd name="T96" fmla="*/ 4 w 4"/>
              <a:gd name="T97" fmla="*/ 1 h 52"/>
              <a:gd name="T98" fmla="*/ 4 w 4"/>
              <a:gd name="T99" fmla="*/ 1 h 52"/>
              <a:gd name="T100" fmla="*/ 4 w 4"/>
              <a:gd name="T101" fmla="*/ 1 h 52"/>
              <a:gd name="T102" fmla="*/ 4 w 4"/>
              <a:gd name="T103" fmla="*/ 0 h 52"/>
              <a:gd name="T104" fmla="*/ 4 w 4"/>
              <a:gd name="T105" fmla="*/ 0 h 52"/>
              <a:gd name="T106" fmla="*/ 4 w 4"/>
              <a:gd name="T107" fmla="*/ 0 h 52"/>
              <a:gd name="T108" fmla="*/ 4 w 4"/>
              <a:gd name="T109" fmla="*/ 0 h 52"/>
              <a:gd name="T110" fmla="*/ 4 w 4"/>
              <a:gd name="T111" fmla="*/ 0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4" h="52">
                <a:moveTo>
                  <a:pt x="3" y="52"/>
                </a:moveTo>
                <a:cubicBezTo>
                  <a:pt x="3" y="52"/>
                  <a:pt x="3" y="52"/>
                  <a:pt x="3" y="52"/>
                </a:cubicBezTo>
                <a:cubicBezTo>
                  <a:pt x="3" y="52"/>
                  <a:pt x="3" y="52"/>
                  <a:pt x="3" y="52"/>
                </a:cubicBezTo>
                <a:moveTo>
                  <a:pt x="3" y="52"/>
                </a:moveTo>
                <a:cubicBezTo>
                  <a:pt x="3" y="52"/>
                  <a:pt x="3" y="52"/>
                  <a:pt x="3" y="52"/>
                </a:cubicBezTo>
                <a:cubicBezTo>
                  <a:pt x="3" y="52"/>
                  <a:pt x="3" y="52"/>
                  <a:pt x="3" y="52"/>
                </a:cubicBezTo>
                <a:moveTo>
                  <a:pt x="3" y="51"/>
                </a:moveTo>
                <a:cubicBezTo>
                  <a:pt x="3" y="51"/>
                  <a:pt x="3" y="51"/>
                  <a:pt x="3" y="51"/>
                </a:cubicBezTo>
                <a:cubicBezTo>
                  <a:pt x="3" y="51"/>
                  <a:pt x="3" y="51"/>
                  <a:pt x="3" y="51"/>
                </a:cubicBezTo>
                <a:moveTo>
                  <a:pt x="2" y="51"/>
                </a:moveTo>
                <a:cubicBezTo>
                  <a:pt x="2" y="51"/>
                  <a:pt x="2" y="51"/>
                  <a:pt x="2" y="51"/>
                </a:cubicBezTo>
                <a:cubicBezTo>
                  <a:pt x="2" y="51"/>
                  <a:pt x="2" y="51"/>
                  <a:pt x="2" y="51"/>
                </a:cubicBezTo>
                <a:moveTo>
                  <a:pt x="2" y="51"/>
                </a:moveTo>
                <a:cubicBezTo>
                  <a:pt x="2" y="51"/>
                  <a:pt x="2" y="51"/>
                  <a:pt x="2" y="51"/>
                </a:cubicBezTo>
                <a:cubicBezTo>
                  <a:pt x="2" y="51"/>
                  <a:pt x="2" y="51"/>
                  <a:pt x="2" y="51"/>
                </a:cubicBezTo>
                <a:moveTo>
                  <a:pt x="2" y="50"/>
                </a:moveTo>
                <a:cubicBezTo>
                  <a:pt x="2" y="50"/>
                  <a:pt x="2" y="51"/>
                  <a:pt x="2" y="51"/>
                </a:cubicBezTo>
                <a:cubicBezTo>
                  <a:pt x="2" y="51"/>
                  <a:pt x="2" y="50"/>
                  <a:pt x="2" y="50"/>
                </a:cubicBezTo>
                <a:moveTo>
                  <a:pt x="2" y="50"/>
                </a:moveTo>
                <a:cubicBezTo>
                  <a:pt x="2" y="50"/>
                  <a:pt x="2" y="50"/>
                  <a:pt x="2" y="50"/>
                </a:cubicBezTo>
                <a:cubicBezTo>
                  <a:pt x="2" y="50"/>
                  <a:pt x="2" y="50"/>
                  <a:pt x="2" y="50"/>
                </a:cubicBezTo>
                <a:moveTo>
                  <a:pt x="2" y="49"/>
                </a:moveTo>
                <a:cubicBezTo>
                  <a:pt x="2" y="50"/>
                  <a:pt x="2" y="50"/>
                  <a:pt x="2" y="50"/>
                </a:cubicBezTo>
                <a:cubicBezTo>
                  <a:pt x="2" y="50"/>
                  <a:pt x="2" y="50"/>
                  <a:pt x="2" y="49"/>
                </a:cubicBezTo>
                <a:moveTo>
                  <a:pt x="2" y="49"/>
                </a:moveTo>
                <a:cubicBezTo>
                  <a:pt x="2" y="49"/>
                  <a:pt x="2" y="49"/>
                  <a:pt x="2" y="49"/>
                </a:cubicBezTo>
                <a:cubicBezTo>
                  <a:pt x="2" y="49"/>
                  <a:pt x="2" y="49"/>
                  <a:pt x="2" y="49"/>
                </a:cubicBezTo>
                <a:moveTo>
                  <a:pt x="2" y="49"/>
                </a:moveTo>
                <a:cubicBezTo>
                  <a:pt x="2" y="49"/>
                  <a:pt x="2" y="49"/>
                  <a:pt x="2" y="49"/>
                </a:cubicBezTo>
                <a:cubicBezTo>
                  <a:pt x="2" y="49"/>
                  <a:pt x="2" y="49"/>
                  <a:pt x="2" y="49"/>
                </a:cubicBezTo>
                <a:moveTo>
                  <a:pt x="2" y="49"/>
                </a:moveTo>
                <a:cubicBezTo>
                  <a:pt x="2" y="49"/>
                  <a:pt x="2" y="49"/>
                  <a:pt x="2" y="49"/>
                </a:cubicBezTo>
                <a:cubicBezTo>
                  <a:pt x="2" y="49"/>
                  <a:pt x="2" y="49"/>
                  <a:pt x="2" y="49"/>
                </a:cubicBezTo>
                <a:moveTo>
                  <a:pt x="2" y="48"/>
                </a:moveTo>
                <a:cubicBezTo>
                  <a:pt x="2" y="48"/>
                  <a:pt x="2" y="49"/>
                  <a:pt x="2" y="49"/>
                </a:cubicBezTo>
                <a:cubicBezTo>
                  <a:pt x="2" y="49"/>
                  <a:pt x="2" y="48"/>
                  <a:pt x="2" y="48"/>
                </a:cubicBezTo>
                <a:moveTo>
                  <a:pt x="2" y="48"/>
                </a:moveTo>
                <a:cubicBezTo>
                  <a:pt x="2" y="48"/>
                  <a:pt x="2" y="48"/>
                  <a:pt x="2" y="48"/>
                </a:cubicBezTo>
                <a:cubicBezTo>
                  <a:pt x="2" y="48"/>
                  <a:pt x="2" y="48"/>
                  <a:pt x="2" y="48"/>
                </a:cubicBezTo>
                <a:moveTo>
                  <a:pt x="0" y="35"/>
                </a:moveTo>
                <a:cubicBezTo>
                  <a:pt x="0" y="40"/>
                  <a:pt x="1" y="44"/>
                  <a:pt x="2" y="48"/>
                </a:cubicBezTo>
                <a:cubicBezTo>
                  <a:pt x="1" y="44"/>
                  <a:pt x="0" y="40"/>
                  <a:pt x="0" y="35"/>
                </a:cubicBezTo>
                <a:moveTo>
                  <a:pt x="0" y="33"/>
                </a:moveTo>
                <a:cubicBezTo>
                  <a:pt x="0" y="34"/>
                  <a:pt x="0" y="35"/>
                  <a:pt x="0" y="35"/>
                </a:cubicBezTo>
                <a:cubicBezTo>
                  <a:pt x="0" y="35"/>
                  <a:pt x="0" y="34"/>
                  <a:pt x="0" y="33"/>
                </a:cubicBezTo>
                <a:moveTo>
                  <a:pt x="0" y="33"/>
                </a:moveTo>
                <a:cubicBezTo>
                  <a:pt x="0" y="33"/>
                  <a:pt x="0" y="33"/>
                  <a:pt x="0" y="33"/>
                </a:cubicBezTo>
                <a:cubicBezTo>
                  <a:pt x="0" y="33"/>
                  <a:pt x="0" y="33"/>
                  <a:pt x="0" y="33"/>
                </a:cubicBezTo>
                <a:moveTo>
                  <a:pt x="0" y="33"/>
                </a:moveTo>
                <a:cubicBezTo>
                  <a:pt x="0" y="33"/>
                  <a:pt x="0" y="33"/>
                  <a:pt x="0" y="33"/>
                </a:cubicBezTo>
                <a:cubicBezTo>
                  <a:pt x="0" y="33"/>
                  <a:pt x="0" y="33"/>
                  <a:pt x="0" y="33"/>
                </a:cubicBezTo>
                <a:moveTo>
                  <a:pt x="0" y="32"/>
                </a:moveTo>
                <a:cubicBezTo>
                  <a:pt x="0" y="32"/>
                  <a:pt x="0" y="33"/>
                  <a:pt x="0" y="33"/>
                </a:cubicBezTo>
                <a:cubicBezTo>
                  <a:pt x="0" y="33"/>
                  <a:pt x="0" y="32"/>
                  <a:pt x="0" y="32"/>
                </a:cubicBezTo>
                <a:moveTo>
                  <a:pt x="0" y="32"/>
                </a:moveTo>
                <a:cubicBezTo>
                  <a:pt x="0" y="32"/>
                  <a:pt x="0" y="32"/>
                  <a:pt x="0" y="32"/>
                </a:cubicBezTo>
                <a:cubicBezTo>
                  <a:pt x="0" y="32"/>
                  <a:pt x="0" y="32"/>
                  <a:pt x="0" y="32"/>
                </a:cubicBezTo>
                <a:moveTo>
                  <a:pt x="0" y="32"/>
                </a:moveTo>
                <a:cubicBezTo>
                  <a:pt x="0" y="32"/>
                  <a:pt x="0" y="32"/>
                  <a:pt x="0" y="32"/>
                </a:cubicBezTo>
                <a:cubicBezTo>
                  <a:pt x="0" y="32"/>
                  <a:pt x="0" y="32"/>
                  <a:pt x="0" y="32"/>
                </a:cubicBezTo>
                <a:moveTo>
                  <a:pt x="0" y="31"/>
                </a:moveTo>
                <a:cubicBezTo>
                  <a:pt x="0" y="31"/>
                  <a:pt x="0" y="31"/>
                  <a:pt x="0" y="32"/>
                </a:cubicBezTo>
                <a:cubicBezTo>
                  <a:pt x="0" y="31"/>
                  <a:pt x="0" y="31"/>
                  <a:pt x="0" y="31"/>
                </a:cubicBezTo>
                <a:moveTo>
                  <a:pt x="0" y="31"/>
                </a:moveTo>
                <a:cubicBezTo>
                  <a:pt x="0" y="31"/>
                  <a:pt x="0" y="31"/>
                  <a:pt x="0" y="31"/>
                </a:cubicBezTo>
                <a:cubicBezTo>
                  <a:pt x="0" y="31"/>
                  <a:pt x="0" y="31"/>
                  <a:pt x="0" y="31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29"/>
                </a:moveTo>
                <a:cubicBezTo>
                  <a:pt x="0" y="29"/>
                  <a:pt x="0" y="30"/>
                  <a:pt x="0" y="30"/>
                </a:cubicBezTo>
                <a:cubicBezTo>
                  <a:pt x="0" y="30"/>
                  <a:pt x="0" y="29"/>
                  <a:pt x="0" y="29"/>
                </a:cubicBezTo>
                <a:moveTo>
                  <a:pt x="0" y="29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9"/>
                </a:cubicBezTo>
                <a:moveTo>
                  <a:pt x="0" y="29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9"/>
                </a:cubicBezTo>
                <a:moveTo>
                  <a:pt x="0" y="28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8"/>
                </a:cubicBezTo>
                <a:moveTo>
                  <a:pt x="0" y="28"/>
                </a:moveTo>
                <a:cubicBezTo>
                  <a:pt x="0" y="28"/>
                  <a:pt x="0" y="28"/>
                  <a:pt x="0" y="28"/>
                </a:cubicBezTo>
                <a:cubicBezTo>
                  <a:pt x="0" y="28"/>
                  <a:pt x="0" y="28"/>
                  <a:pt x="0" y="28"/>
                </a:cubicBezTo>
                <a:cubicBezTo>
                  <a:pt x="0" y="28"/>
                  <a:pt x="0" y="28"/>
                  <a:pt x="0" y="28"/>
                </a:cubicBezTo>
                <a:moveTo>
                  <a:pt x="4" y="1"/>
                </a:moveTo>
                <a:cubicBezTo>
                  <a:pt x="1" y="10"/>
                  <a:pt x="0" y="19"/>
                  <a:pt x="0" y="28"/>
                </a:cubicBezTo>
                <a:cubicBezTo>
                  <a:pt x="0" y="19"/>
                  <a:pt x="1" y="10"/>
                  <a:pt x="4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0"/>
                </a:moveTo>
                <a:cubicBezTo>
                  <a:pt x="4" y="0"/>
                  <a:pt x="4" y="1"/>
                  <a:pt x="4" y="1"/>
                </a:cubicBezTo>
                <a:cubicBezTo>
                  <a:pt x="4" y="1"/>
                  <a:pt x="4" y="0"/>
                  <a:pt x="4" y="0"/>
                </a:cubicBezTo>
                <a:moveTo>
                  <a:pt x="4" y="0"/>
                </a:move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  <a:moveTo>
                  <a:pt x="4" y="0"/>
                </a:move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8D2C52C-52FC-4FC3-B1F3-CE6A5B70BDB0}"/>
              </a:ext>
            </a:extLst>
          </p:cNvPr>
          <p:cNvGrpSpPr/>
          <p:nvPr/>
        </p:nvGrpSpPr>
        <p:grpSpPr>
          <a:xfrm>
            <a:off x="931755" y="3389704"/>
            <a:ext cx="571500" cy="622533"/>
            <a:chOff x="931754" y="3389703"/>
            <a:chExt cx="571500" cy="622533"/>
          </a:xfrm>
        </p:grpSpPr>
        <p:sp>
          <p:nvSpPr>
            <p:cNvPr id="202" name="Freeform 68"/>
            <p:cNvSpPr>
              <a:spLocks/>
            </p:cNvSpPr>
            <p:nvPr/>
          </p:nvSpPr>
          <p:spPr bwMode="auto">
            <a:xfrm>
              <a:off x="931754" y="3439148"/>
              <a:ext cx="571500" cy="573088"/>
            </a:xfrm>
            <a:custGeom>
              <a:avLst/>
              <a:gdLst>
                <a:gd name="T0" fmla="*/ 116 w 234"/>
                <a:gd name="T1" fmla="*/ 1 h 234"/>
                <a:gd name="T2" fmla="*/ 233 w 234"/>
                <a:gd name="T3" fmla="*/ 115 h 234"/>
                <a:gd name="T4" fmla="*/ 119 w 234"/>
                <a:gd name="T5" fmla="*/ 233 h 234"/>
                <a:gd name="T6" fmla="*/ 1 w 234"/>
                <a:gd name="T7" fmla="*/ 118 h 234"/>
                <a:gd name="T8" fmla="*/ 116 w 234"/>
                <a:gd name="T9" fmla="*/ 1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4" h="234">
                  <a:moveTo>
                    <a:pt x="116" y="1"/>
                  </a:moveTo>
                  <a:cubicBezTo>
                    <a:pt x="179" y="0"/>
                    <a:pt x="232" y="51"/>
                    <a:pt x="233" y="115"/>
                  </a:cubicBezTo>
                  <a:cubicBezTo>
                    <a:pt x="234" y="179"/>
                    <a:pt x="183" y="232"/>
                    <a:pt x="119" y="233"/>
                  </a:cubicBezTo>
                  <a:cubicBezTo>
                    <a:pt x="55" y="234"/>
                    <a:pt x="2" y="182"/>
                    <a:pt x="1" y="118"/>
                  </a:cubicBezTo>
                  <a:cubicBezTo>
                    <a:pt x="0" y="54"/>
                    <a:pt x="52" y="1"/>
                    <a:pt x="116" y="1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03" name="Freeform 69"/>
            <p:cNvSpPr>
              <a:spLocks/>
            </p:cNvSpPr>
            <p:nvPr/>
          </p:nvSpPr>
          <p:spPr bwMode="auto">
            <a:xfrm>
              <a:off x="987317" y="3493123"/>
              <a:ext cx="461963" cy="461963"/>
            </a:xfrm>
            <a:custGeom>
              <a:avLst/>
              <a:gdLst>
                <a:gd name="T0" fmla="*/ 93 w 189"/>
                <a:gd name="T1" fmla="*/ 1 h 189"/>
                <a:gd name="T2" fmla="*/ 188 w 189"/>
                <a:gd name="T3" fmla="*/ 93 h 189"/>
                <a:gd name="T4" fmla="*/ 96 w 189"/>
                <a:gd name="T5" fmla="*/ 188 h 189"/>
                <a:gd name="T6" fmla="*/ 1 w 189"/>
                <a:gd name="T7" fmla="*/ 96 h 189"/>
                <a:gd name="T8" fmla="*/ 93 w 189"/>
                <a:gd name="T9" fmla="*/ 1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9" h="189">
                  <a:moveTo>
                    <a:pt x="93" y="1"/>
                  </a:moveTo>
                  <a:cubicBezTo>
                    <a:pt x="144" y="0"/>
                    <a:pt x="187" y="42"/>
                    <a:pt x="188" y="93"/>
                  </a:cubicBezTo>
                  <a:cubicBezTo>
                    <a:pt x="189" y="145"/>
                    <a:pt x="147" y="187"/>
                    <a:pt x="96" y="188"/>
                  </a:cubicBezTo>
                  <a:cubicBezTo>
                    <a:pt x="44" y="189"/>
                    <a:pt x="2" y="147"/>
                    <a:pt x="1" y="96"/>
                  </a:cubicBezTo>
                  <a:cubicBezTo>
                    <a:pt x="0" y="44"/>
                    <a:pt x="41" y="2"/>
                    <a:pt x="93" y="1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05" name="Freeform 71"/>
            <p:cNvSpPr>
              <a:spLocks/>
            </p:cNvSpPr>
            <p:nvPr/>
          </p:nvSpPr>
          <p:spPr bwMode="auto">
            <a:xfrm>
              <a:off x="990492" y="3497885"/>
              <a:ext cx="187325" cy="428625"/>
            </a:xfrm>
            <a:custGeom>
              <a:avLst/>
              <a:gdLst>
                <a:gd name="T0" fmla="*/ 0 w 77"/>
                <a:gd name="T1" fmla="*/ 84 h 175"/>
                <a:gd name="T2" fmla="*/ 0 w 77"/>
                <a:gd name="T3" fmla="*/ 85 h 175"/>
                <a:gd name="T4" fmla="*/ 0 w 77"/>
                <a:gd name="T5" fmla="*/ 85 h 175"/>
                <a:gd name="T6" fmla="*/ 0 w 77"/>
                <a:gd name="T7" fmla="*/ 85 h 175"/>
                <a:gd name="T8" fmla="*/ 0 w 77"/>
                <a:gd name="T9" fmla="*/ 86 h 175"/>
                <a:gd name="T10" fmla="*/ 0 w 77"/>
                <a:gd name="T11" fmla="*/ 87 h 175"/>
                <a:gd name="T12" fmla="*/ 0 w 77"/>
                <a:gd name="T13" fmla="*/ 87 h 175"/>
                <a:gd name="T14" fmla="*/ 0 w 77"/>
                <a:gd name="T15" fmla="*/ 87 h 175"/>
                <a:gd name="T16" fmla="*/ 0 w 77"/>
                <a:gd name="T17" fmla="*/ 88 h 175"/>
                <a:gd name="T18" fmla="*/ 0 w 77"/>
                <a:gd name="T19" fmla="*/ 88 h 175"/>
                <a:gd name="T20" fmla="*/ 0 w 77"/>
                <a:gd name="T21" fmla="*/ 89 h 175"/>
                <a:gd name="T22" fmla="*/ 0 w 77"/>
                <a:gd name="T23" fmla="*/ 89 h 175"/>
                <a:gd name="T24" fmla="*/ 0 w 77"/>
                <a:gd name="T25" fmla="*/ 90 h 175"/>
                <a:gd name="T26" fmla="*/ 0 w 77"/>
                <a:gd name="T27" fmla="*/ 90 h 175"/>
                <a:gd name="T28" fmla="*/ 0 w 77"/>
                <a:gd name="T29" fmla="*/ 91 h 175"/>
                <a:gd name="T30" fmla="*/ 0 w 77"/>
                <a:gd name="T31" fmla="*/ 91 h 175"/>
                <a:gd name="T32" fmla="*/ 0 w 77"/>
                <a:gd name="T33" fmla="*/ 92 h 175"/>
                <a:gd name="T34" fmla="*/ 0 w 77"/>
                <a:gd name="T35" fmla="*/ 92 h 175"/>
                <a:gd name="T36" fmla="*/ 0 w 77"/>
                <a:gd name="T37" fmla="*/ 92 h 175"/>
                <a:gd name="T38" fmla="*/ 0 w 77"/>
                <a:gd name="T39" fmla="*/ 93 h 175"/>
                <a:gd name="T40" fmla="*/ 0 w 77"/>
                <a:gd name="T41" fmla="*/ 93 h 175"/>
                <a:gd name="T42" fmla="*/ 0 w 77"/>
                <a:gd name="T43" fmla="*/ 94 h 175"/>
                <a:gd name="T44" fmla="*/ 0 w 77"/>
                <a:gd name="T45" fmla="*/ 94 h 175"/>
                <a:gd name="T46" fmla="*/ 0 w 77"/>
                <a:gd name="T47" fmla="*/ 95 h 175"/>
                <a:gd name="T48" fmla="*/ 0 w 77"/>
                <a:gd name="T49" fmla="*/ 95 h 175"/>
                <a:gd name="T50" fmla="*/ 0 w 77"/>
                <a:gd name="T51" fmla="*/ 95 h 175"/>
                <a:gd name="T52" fmla="*/ 0 w 77"/>
                <a:gd name="T53" fmla="*/ 96 h 175"/>
                <a:gd name="T54" fmla="*/ 0 w 77"/>
                <a:gd name="T55" fmla="*/ 96 h 175"/>
                <a:gd name="T56" fmla="*/ 0 w 77"/>
                <a:gd name="T57" fmla="*/ 97 h 175"/>
                <a:gd name="T58" fmla="*/ 0 w 77"/>
                <a:gd name="T59" fmla="*/ 97 h 175"/>
                <a:gd name="T60" fmla="*/ 0 w 77"/>
                <a:gd name="T61" fmla="*/ 98 h 175"/>
                <a:gd name="T62" fmla="*/ 0 w 77"/>
                <a:gd name="T63" fmla="*/ 98 h 175"/>
                <a:gd name="T64" fmla="*/ 0 w 77"/>
                <a:gd name="T65" fmla="*/ 98 h 175"/>
                <a:gd name="T66" fmla="*/ 0 w 77"/>
                <a:gd name="T67" fmla="*/ 99 h 175"/>
                <a:gd name="T68" fmla="*/ 0 w 77"/>
                <a:gd name="T69" fmla="*/ 99 h 175"/>
                <a:gd name="T70" fmla="*/ 0 w 77"/>
                <a:gd name="T71" fmla="*/ 100 h 175"/>
                <a:gd name="T72" fmla="*/ 0 w 77"/>
                <a:gd name="T73" fmla="*/ 100 h 175"/>
                <a:gd name="T74" fmla="*/ 0 w 77"/>
                <a:gd name="T75" fmla="*/ 101 h 175"/>
                <a:gd name="T76" fmla="*/ 0 w 77"/>
                <a:gd name="T77" fmla="*/ 101 h 175"/>
                <a:gd name="T78" fmla="*/ 0 w 77"/>
                <a:gd name="T79" fmla="*/ 102 h 175"/>
                <a:gd name="T80" fmla="*/ 0 w 77"/>
                <a:gd name="T81" fmla="*/ 102 h 175"/>
                <a:gd name="T82" fmla="*/ 0 w 77"/>
                <a:gd name="T83" fmla="*/ 102 h 175"/>
                <a:gd name="T84" fmla="*/ 0 w 77"/>
                <a:gd name="T85" fmla="*/ 103 h 175"/>
                <a:gd name="T86" fmla="*/ 0 w 77"/>
                <a:gd name="T87" fmla="*/ 103 h 175"/>
                <a:gd name="T88" fmla="*/ 1 w 77"/>
                <a:gd name="T89" fmla="*/ 104 h 175"/>
                <a:gd name="T90" fmla="*/ 1 w 77"/>
                <a:gd name="T91" fmla="*/ 104 h 175"/>
                <a:gd name="T92" fmla="*/ 1 w 77"/>
                <a:gd name="T93" fmla="*/ 105 h 175"/>
                <a:gd name="T94" fmla="*/ 1 w 77"/>
                <a:gd name="T95" fmla="*/ 105 h 175"/>
                <a:gd name="T96" fmla="*/ 1 w 77"/>
                <a:gd name="T97" fmla="*/ 106 h 175"/>
                <a:gd name="T98" fmla="*/ 1 w 77"/>
                <a:gd name="T99" fmla="*/ 107 h 175"/>
                <a:gd name="T100" fmla="*/ 50 w 77"/>
                <a:gd name="T101" fmla="*/ 175 h 175"/>
                <a:gd name="T102" fmla="*/ 16 w 77"/>
                <a:gd name="T103" fmla="*/ 99 h 175"/>
                <a:gd name="T104" fmla="*/ 45 w 77"/>
                <a:gd name="T105" fmla="*/ 23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77" h="175">
                  <a:moveTo>
                    <a:pt x="77" y="0"/>
                  </a:moveTo>
                  <a:cubicBezTo>
                    <a:pt x="36" y="8"/>
                    <a:pt x="4" y="42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6" y="137"/>
                    <a:pt x="24" y="162"/>
                    <a:pt x="50" y="175"/>
                  </a:cubicBezTo>
                  <a:cubicBezTo>
                    <a:pt x="49" y="175"/>
                    <a:pt x="48" y="174"/>
                    <a:pt x="48" y="173"/>
                  </a:cubicBezTo>
                  <a:cubicBezTo>
                    <a:pt x="42" y="166"/>
                    <a:pt x="36" y="159"/>
                    <a:pt x="31" y="152"/>
                  </a:cubicBezTo>
                  <a:cubicBezTo>
                    <a:pt x="21" y="136"/>
                    <a:pt x="16" y="118"/>
                    <a:pt x="16" y="99"/>
                  </a:cubicBezTo>
                  <a:cubicBezTo>
                    <a:pt x="16" y="99"/>
                    <a:pt x="16" y="98"/>
                    <a:pt x="16" y="98"/>
                  </a:cubicBezTo>
                  <a:cubicBezTo>
                    <a:pt x="17" y="88"/>
                    <a:pt x="18" y="79"/>
                    <a:pt x="19" y="70"/>
                  </a:cubicBezTo>
                  <a:cubicBezTo>
                    <a:pt x="24" y="52"/>
                    <a:pt x="32" y="36"/>
                    <a:pt x="45" y="23"/>
                  </a:cubicBezTo>
                  <a:cubicBezTo>
                    <a:pt x="54" y="13"/>
                    <a:pt x="65" y="6"/>
                    <a:pt x="77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08" name="Freeform 74"/>
            <p:cNvSpPr>
              <a:spLocks noEditPoints="1"/>
            </p:cNvSpPr>
            <p:nvPr/>
          </p:nvSpPr>
          <p:spPr bwMode="auto">
            <a:xfrm>
              <a:off x="1217613" y="3389703"/>
              <a:ext cx="25400" cy="117475"/>
            </a:xfrm>
            <a:custGeom>
              <a:avLst/>
              <a:gdLst>
                <a:gd name="T0" fmla="*/ 10 w 10"/>
                <a:gd name="T1" fmla="*/ 48 h 48"/>
                <a:gd name="T2" fmla="*/ 10 w 10"/>
                <a:gd name="T3" fmla="*/ 48 h 48"/>
                <a:gd name="T4" fmla="*/ 10 w 10"/>
                <a:gd name="T5" fmla="*/ 48 h 48"/>
                <a:gd name="T6" fmla="*/ 10 w 10"/>
                <a:gd name="T7" fmla="*/ 48 h 48"/>
                <a:gd name="T8" fmla="*/ 10 w 10"/>
                <a:gd name="T9" fmla="*/ 47 h 48"/>
                <a:gd name="T10" fmla="*/ 10 w 10"/>
                <a:gd name="T11" fmla="*/ 47 h 48"/>
                <a:gd name="T12" fmla="*/ 10 w 10"/>
                <a:gd name="T13" fmla="*/ 47 h 48"/>
                <a:gd name="T14" fmla="*/ 10 w 10"/>
                <a:gd name="T15" fmla="*/ 47 h 48"/>
                <a:gd name="T16" fmla="*/ 10 w 10"/>
                <a:gd name="T17" fmla="*/ 47 h 48"/>
                <a:gd name="T18" fmla="*/ 10 w 10"/>
                <a:gd name="T19" fmla="*/ 47 h 48"/>
                <a:gd name="T20" fmla="*/ 9 w 10"/>
                <a:gd name="T21" fmla="*/ 46 h 48"/>
                <a:gd name="T22" fmla="*/ 9 w 10"/>
                <a:gd name="T23" fmla="*/ 46 h 48"/>
                <a:gd name="T24" fmla="*/ 9 w 10"/>
                <a:gd name="T25" fmla="*/ 46 h 48"/>
                <a:gd name="T26" fmla="*/ 1 w 10"/>
                <a:gd name="T27" fmla="*/ 4 h 48"/>
                <a:gd name="T28" fmla="*/ 1 w 10"/>
                <a:gd name="T29" fmla="*/ 4 h 48"/>
                <a:gd name="T30" fmla="*/ 1 w 10"/>
                <a:gd name="T31" fmla="*/ 4 h 48"/>
                <a:gd name="T32" fmla="*/ 1 w 10"/>
                <a:gd name="T33" fmla="*/ 3 h 48"/>
                <a:gd name="T34" fmla="*/ 1 w 10"/>
                <a:gd name="T35" fmla="*/ 3 h 48"/>
                <a:gd name="T36" fmla="*/ 1 w 10"/>
                <a:gd name="T37" fmla="*/ 3 h 48"/>
                <a:gd name="T38" fmla="*/ 1 w 10"/>
                <a:gd name="T39" fmla="*/ 2 h 48"/>
                <a:gd name="T40" fmla="*/ 1 w 10"/>
                <a:gd name="T41" fmla="*/ 2 h 48"/>
                <a:gd name="T42" fmla="*/ 1 w 10"/>
                <a:gd name="T43" fmla="*/ 2 h 48"/>
                <a:gd name="T44" fmla="*/ 1 w 10"/>
                <a:gd name="T45" fmla="*/ 2 h 48"/>
                <a:gd name="T46" fmla="*/ 1 w 10"/>
                <a:gd name="T47" fmla="*/ 2 h 48"/>
                <a:gd name="T48" fmla="*/ 1 w 10"/>
                <a:gd name="T49" fmla="*/ 2 h 48"/>
                <a:gd name="T50" fmla="*/ 1 w 10"/>
                <a:gd name="T51" fmla="*/ 1 h 48"/>
                <a:gd name="T52" fmla="*/ 1 w 10"/>
                <a:gd name="T53" fmla="*/ 1 h 48"/>
                <a:gd name="T54" fmla="*/ 1 w 10"/>
                <a:gd name="T55" fmla="*/ 1 h 48"/>
                <a:gd name="T56" fmla="*/ 1 w 10"/>
                <a:gd name="T57" fmla="*/ 1 h 48"/>
                <a:gd name="T58" fmla="*/ 1 w 10"/>
                <a:gd name="T59" fmla="*/ 0 h 48"/>
                <a:gd name="T60" fmla="*/ 1 w 10"/>
                <a:gd name="T61" fmla="*/ 0 h 48"/>
                <a:gd name="T62" fmla="*/ 1 w 10"/>
                <a:gd name="T63" fmla="*/ 0 h 48"/>
                <a:gd name="T64" fmla="*/ 1 w 10"/>
                <a:gd name="T65" fmla="*/ 0 h 48"/>
                <a:gd name="T66" fmla="*/ 1 w 10"/>
                <a:gd name="T67" fmla="*/ 0 h 48"/>
                <a:gd name="T68" fmla="*/ 1 w 10"/>
                <a:gd name="T6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" h="48"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7"/>
                  </a:moveTo>
                  <a:cubicBezTo>
                    <a:pt x="10" y="47"/>
                    <a:pt x="10" y="48"/>
                    <a:pt x="10" y="48"/>
                  </a:cubicBezTo>
                  <a:cubicBezTo>
                    <a:pt x="10" y="48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9" y="46"/>
                  </a:moveTo>
                  <a:cubicBezTo>
                    <a:pt x="10" y="46"/>
                    <a:pt x="10" y="46"/>
                    <a:pt x="10" y="47"/>
                  </a:cubicBezTo>
                  <a:cubicBezTo>
                    <a:pt x="10" y="46"/>
                    <a:pt x="10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1" y="4"/>
                  </a:moveTo>
                  <a:cubicBezTo>
                    <a:pt x="0" y="19"/>
                    <a:pt x="3" y="33"/>
                    <a:pt x="9" y="46"/>
                  </a:cubicBezTo>
                  <a:cubicBezTo>
                    <a:pt x="3" y="33"/>
                    <a:pt x="0" y="19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4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28" name="Rectangle 94"/>
            <p:cNvSpPr>
              <a:spLocks noChangeArrowheads="1"/>
            </p:cNvSpPr>
            <p:nvPr/>
          </p:nvSpPr>
          <p:spPr bwMode="auto">
            <a:xfrm>
              <a:off x="1093679" y="3655048"/>
              <a:ext cx="255588" cy="150813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29" name="Rectangle 95"/>
            <p:cNvSpPr>
              <a:spLocks noChangeArrowheads="1"/>
            </p:cNvSpPr>
            <p:nvPr/>
          </p:nvSpPr>
          <p:spPr bwMode="auto">
            <a:xfrm>
              <a:off x="1122893" y="3520744"/>
              <a:ext cx="153888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377"/>
              <a:r>
                <a:rPr lang="en-US" altLang="en-US" sz="2100" b="1" dirty="0">
                  <a:solidFill>
                    <a:srgbClr val="FF9936"/>
                  </a:solidFill>
                  <a:latin typeface="Raleway" panose="020B0003030101060003" pitchFamily="34" charset="0"/>
                  <a:cs typeface="Arial"/>
                  <a:sym typeface="Arial"/>
                </a:rPr>
                <a:t>4</a:t>
              </a:r>
              <a:endParaRPr lang="en-US" altLang="en-US" dirty="0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54EFDBC-7861-49C1-81C9-9A16A96B193B}"/>
              </a:ext>
            </a:extLst>
          </p:cNvPr>
          <p:cNvGrpSpPr/>
          <p:nvPr/>
        </p:nvGrpSpPr>
        <p:grpSpPr>
          <a:xfrm>
            <a:off x="1496946" y="5157862"/>
            <a:ext cx="569913" cy="568325"/>
            <a:chOff x="1496945" y="5157861"/>
            <a:chExt cx="569913" cy="568325"/>
          </a:xfrm>
        </p:grpSpPr>
        <p:sp>
          <p:nvSpPr>
            <p:cNvPr id="214" name="Freeform 80"/>
            <p:cNvSpPr>
              <a:spLocks/>
            </p:cNvSpPr>
            <p:nvPr/>
          </p:nvSpPr>
          <p:spPr bwMode="auto">
            <a:xfrm>
              <a:off x="1496945" y="5157861"/>
              <a:ext cx="569913" cy="568325"/>
            </a:xfrm>
            <a:custGeom>
              <a:avLst/>
              <a:gdLst>
                <a:gd name="T0" fmla="*/ 116 w 233"/>
                <a:gd name="T1" fmla="*/ 0 h 232"/>
                <a:gd name="T2" fmla="*/ 232 w 233"/>
                <a:gd name="T3" fmla="*/ 116 h 232"/>
                <a:gd name="T4" fmla="*/ 117 w 233"/>
                <a:gd name="T5" fmla="*/ 232 h 232"/>
                <a:gd name="T6" fmla="*/ 0 w 233"/>
                <a:gd name="T7" fmla="*/ 116 h 232"/>
                <a:gd name="T8" fmla="*/ 116 w 233"/>
                <a:gd name="T9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3" h="232">
                  <a:moveTo>
                    <a:pt x="116" y="0"/>
                  </a:moveTo>
                  <a:cubicBezTo>
                    <a:pt x="180" y="0"/>
                    <a:pt x="232" y="52"/>
                    <a:pt x="232" y="116"/>
                  </a:cubicBezTo>
                  <a:cubicBezTo>
                    <a:pt x="233" y="180"/>
                    <a:pt x="180" y="232"/>
                    <a:pt x="117" y="232"/>
                  </a:cubicBezTo>
                  <a:cubicBezTo>
                    <a:pt x="53" y="232"/>
                    <a:pt x="1" y="180"/>
                    <a:pt x="0" y="116"/>
                  </a:cubicBezTo>
                  <a:cubicBezTo>
                    <a:pt x="0" y="52"/>
                    <a:pt x="52" y="0"/>
                    <a:pt x="116" y="0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15" name="Freeform 81"/>
            <p:cNvSpPr>
              <a:spLocks/>
            </p:cNvSpPr>
            <p:nvPr/>
          </p:nvSpPr>
          <p:spPr bwMode="auto">
            <a:xfrm>
              <a:off x="1552508" y="5215011"/>
              <a:ext cx="457200" cy="457200"/>
            </a:xfrm>
            <a:custGeom>
              <a:avLst/>
              <a:gdLst>
                <a:gd name="T0" fmla="*/ 93 w 187"/>
                <a:gd name="T1" fmla="*/ 0 h 187"/>
                <a:gd name="T2" fmla="*/ 187 w 187"/>
                <a:gd name="T3" fmla="*/ 93 h 187"/>
                <a:gd name="T4" fmla="*/ 94 w 187"/>
                <a:gd name="T5" fmla="*/ 187 h 187"/>
                <a:gd name="T6" fmla="*/ 0 w 187"/>
                <a:gd name="T7" fmla="*/ 93 h 187"/>
                <a:gd name="T8" fmla="*/ 93 w 187"/>
                <a:gd name="T9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" h="187">
                  <a:moveTo>
                    <a:pt x="93" y="0"/>
                  </a:moveTo>
                  <a:cubicBezTo>
                    <a:pt x="145" y="0"/>
                    <a:pt x="187" y="41"/>
                    <a:pt x="187" y="93"/>
                  </a:cubicBezTo>
                  <a:cubicBezTo>
                    <a:pt x="187" y="144"/>
                    <a:pt x="145" y="187"/>
                    <a:pt x="94" y="187"/>
                  </a:cubicBezTo>
                  <a:cubicBezTo>
                    <a:pt x="42" y="187"/>
                    <a:pt x="0" y="145"/>
                    <a:pt x="0" y="93"/>
                  </a:cubicBezTo>
                  <a:cubicBezTo>
                    <a:pt x="0" y="42"/>
                    <a:pt x="42" y="0"/>
                    <a:pt x="93" y="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17" name="Freeform 83"/>
            <p:cNvSpPr>
              <a:spLocks/>
            </p:cNvSpPr>
            <p:nvPr/>
          </p:nvSpPr>
          <p:spPr bwMode="auto">
            <a:xfrm>
              <a:off x="1552508" y="5216599"/>
              <a:ext cx="190500" cy="425450"/>
            </a:xfrm>
            <a:custGeom>
              <a:avLst/>
              <a:gdLst>
                <a:gd name="T0" fmla="*/ 1 w 78"/>
                <a:gd name="T1" fmla="*/ 77 h 174"/>
                <a:gd name="T2" fmla="*/ 1 w 78"/>
                <a:gd name="T3" fmla="*/ 77 h 174"/>
                <a:gd name="T4" fmla="*/ 1 w 78"/>
                <a:gd name="T5" fmla="*/ 77 h 174"/>
                <a:gd name="T6" fmla="*/ 1 w 78"/>
                <a:gd name="T7" fmla="*/ 78 h 174"/>
                <a:gd name="T8" fmla="*/ 1 w 78"/>
                <a:gd name="T9" fmla="*/ 78 h 174"/>
                <a:gd name="T10" fmla="*/ 1 w 78"/>
                <a:gd name="T11" fmla="*/ 78 h 174"/>
                <a:gd name="T12" fmla="*/ 1 w 78"/>
                <a:gd name="T13" fmla="*/ 79 h 174"/>
                <a:gd name="T14" fmla="*/ 1 w 78"/>
                <a:gd name="T15" fmla="*/ 80 h 174"/>
                <a:gd name="T16" fmla="*/ 1 w 78"/>
                <a:gd name="T17" fmla="*/ 80 h 174"/>
                <a:gd name="T18" fmla="*/ 1 w 78"/>
                <a:gd name="T19" fmla="*/ 80 h 174"/>
                <a:gd name="T20" fmla="*/ 1 w 78"/>
                <a:gd name="T21" fmla="*/ 80 h 174"/>
                <a:gd name="T22" fmla="*/ 1 w 78"/>
                <a:gd name="T23" fmla="*/ 81 h 174"/>
                <a:gd name="T24" fmla="*/ 1 w 78"/>
                <a:gd name="T25" fmla="*/ 81 h 174"/>
                <a:gd name="T26" fmla="*/ 1 w 78"/>
                <a:gd name="T27" fmla="*/ 82 h 174"/>
                <a:gd name="T28" fmla="*/ 1 w 78"/>
                <a:gd name="T29" fmla="*/ 82 h 174"/>
                <a:gd name="T30" fmla="*/ 0 w 78"/>
                <a:gd name="T31" fmla="*/ 82 h 174"/>
                <a:gd name="T32" fmla="*/ 0 w 78"/>
                <a:gd name="T33" fmla="*/ 82 h 174"/>
                <a:gd name="T34" fmla="*/ 0 w 78"/>
                <a:gd name="T35" fmla="*/ 83 h 174"/>
                <a:gd name="T36" fmla="*/ 0 w 78"/>
                <a:gd name="T37" fmla="*/ 83 h 174"/>
                <a:gd name="T38" fmla="*/ 0 w 78"/>
                <a:gd name="T39" fmla="*/ 83 h 174"/>
                <a:gd name="T40" fmla="*/ 0 w 78"/>
                <a:gd name="T41" fmla="*/ 84 h 174"/>
                <a:gd name="T42" fmla="*/ 0 w 78"/>
                <a:gd name="T43" fmla="*/ 84 h 174"/>
                <a:gd name="T44" fmla="*/ 0 w 78"/>
                <a:gd name="T45" fmla="*/ 84 h 174"/>
                <a:gd name="T46" fmla="*/ 0 w 78"/>
                <a:gd name="T47" fmla="*/ 85 h 174"/>
                <a:gd name="T48" fmla="*/ 0 w 78"/>
                <a:gd name="T49" fmla="*/ 85 h 174"/>
                <a:gd name="T50" fmla="*/ 0 w 78"/>
                <a:gd name="T51" fmla="*/ 85 h 174"/>
                <a:gd name="T52" fmla="*/ 0 w 78"/>
                <a:gd name="T53" fmla="*/ 85 h 174"/>
                <a:gd name="T54" fmla="*/ 0 w 78"/>
                <a:gd name="T55" fmla="*/ 86 h 174"/>
                <a:gd name="T56" fmla="*/ 0 w 78"/>
                <a:gd name="T57" fmla="*/ 86 h 174"/>
                <a:gd name="T58" fmla="*/ 0 w 78"/>
                <a:gd name="T59" fmla="*/ 86 h 174"/>
                <a:gd name="T60" fmla="*/ 0 w 78"/>
                <a:gd name="T61" fmla="*/ 87 h 174"/>
                <a:gd name="T62" fmla="*/ 0 w 78"/>
                <a:gd name="T63" fmla="*/ 87 h 174"/>
                <a:gd name="T64" fmla="*/ 0 w 78"/>
                <a:gd name="T65" fmla="*/ 87 h 174"/>
                <a:gd name="T66" fmla="*/ 0 w 78"/>
                <a:gd name="T67" fmla="*/ 87 h 174"/>
                <a:gd name="T68" fmla="*/ 0 w 78"/>
                <a:gd name="T69" fmla="*/ 88 h 174"/>
                <a:gd name="T70" fmla="*/ 0 w 78"/>
                <a:gd name="T71" fmla="*/ 88 h 174"/>
                <a:gd name="T72" fmla="*/ 0 w 78"/>
                <a:gd name="T73" fmla="*/ 88 h 174"/>
                <a:gd name="T74" fmla="*/ 0 w 78"/>
                <a:gd name="T75" fmla="*/ 89 h 174"/>
                <a:gd name="T76" fmla="*/ 0 w 78"/>
                <a:gd name="T77" fmla="*/ 89 h 174"/>
                <a:gd name="T78" fmla="*/ 0 w 78"/>
                <a:gd name="T79" fmla="*/ 89 h 174"/>
                <a:gd name="T80" fmla="*/ 0 w 78"/>
                <a:gd name="T81" fmla="*/ 90 h 174"/>
                <a:gd name="T82" fmla="*/ 0 w 78"/>
                <a:gd name="T83" fmla="*/ 90 h 174"/>
                <a:gd name="T84" fmla="*/ 0 w 78"/>
                <a:gd name="T85" fmla="*/ 90 h 174"/>
                <a:gd name="T86" fmla="*/ 0 w 78"/>
                <a:gd name="T87" fmla="*/ 90 h 174"/>
                <a:gd name="T88" fmla="*/ 0 w 78"/>
                <a:gd name="T89" fmla="*/ 91 h 174"/>
                <a:gd name="T90" fmla="*/ 0 w 78"/>
                <a:gd name="T91" fmla="*/ 91 h 174"/>
                <a:gd name="T92" fmla="*/ 0 w 78"/>
                <a:gd name="T93" fmla="*/ 91 h 174"/>
                <a:gd name="T94" fmla="*/ 0 w 78"/>
                <a:gd name="T95" fmla="*/ 92 h 174"/>
                <a:gd name="T96" fmla="*/ 0 w 78"/>
                <a:gd name="T97" fmla="*/ 92 h 174"/>
                <a:gd name="T98" fmla="*/ 0 w 78"/>
                <a:gd name="T99" fmla="*/ 92 h 174"/>
                <a:gd name="T100" fmla="*/ 0 w 78"/>
                <a:gd name="T101" fmla="*/ 93 h 174"/>
                <a:gd name="T102" fmla="*/ 0 w 78"/>
                <a:gd name="T103" fmla="*/ 93 h 174"/>
                <a:gd name="T104" fmla="*/ 0 w 78"/>
                <a:gd name="T105" fmla="*/ 93 h 174"/>
                <a:gd name="T106" fmla="*/ 0 w 78"/>
                <a:gd name="T107" fmla="*/ 93 h 174"/>
                <a:gd name="T108" fmla="*/ 7 w 78"/>
                <a:gd name="T109" fmla="*/ 126 h 174"/>
                <a:gd name="T110" fmla="*/ 7 w 78"/>
                <a:gd name="T111" fmla="*/ 127 h 174"/>
                <a:gd name="T112" fmla="*/ 7 w 78"/>
                <a:gd name="T113" fmla="*/ 127 h 174"/>
                <a:gd name="T114" fmla="*/ 7 w 78"/>
                <a:gd name="T115" fmla="*/ 127 h 174"/>
                <a:gd name="T116" fmla="*/ 7 w 78"/>
                <a:gd name="T117" fmla="*/ 128 h 174"/>
                <a:gd name="T118" fmla="*/ 49 w 78"/>
                <a:gd name="T119" fmla="*/ 174 h 174"/>
                <a:gd name="T120" fmla="*/ 30 w 78"/>
                <a:gd name="T121" fmla="*/ 151 h 174"/>
                <a:gd name="T122" fmla="*/ 16 w 78"/>
                <a:gd name="T123" fmla="*/ 96 h 174"/>
                <a:gd name="T124" fmla="*/ 46 w 78"/>
                <a:gd name="T125" fmla="*/ 22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8" h="174">
                  <a:moveTo>
                    <a:pt x="78" y="0"/>
                  </a:moveTo>
                  <a:cubicBezTo>
                    <a:pt x="39" y="6"/>
                    <a:pt x="8" y="3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9"/>
                    <a:pt x="1" y="79"/>
                  </a:cubicBezTo>
                  <a:cubicBezTo>
                    <a:pt x="1" y="79"/>
                    <a:pt x="1" y="79"/>
                    <a:pt x="1" y="79"/>
                  </a:cubicBezTo>
                  <a:cubicBezTo>
                    <a:pt x="1" y="79"/>
                    <a:pt x="1" y="79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105"/>
                    <a:pt x="2" y="116"/>
                    <a:pt x="6" y="126"/>
                  </a:cubicBezTo>
                  <a:cubicBezTo>
                    <a:pt x="7" y="126"/>
                    <a:pt x="7" y="126"/>
                    <a:pt x="7" y="126"/>
                  </a:cubicBezTo>
                  <a:cubicBezTo>
                    <a:pt x="7" y="126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8"/>
                  </a:cubicBezTo>
                  <a:cubicBezTo>
                    <a:pt x="7" y="128"/>
                    <a:pt x="7" y="128"/>
                    <a:pt x="7" y="128"/>
                  </a:cubicBezTo>
                  <a:cubicBezTo>
                    <a:pt x="15" y="148"/>
                    <a:pt x="30" y="164"/>
                    <a:pt x="49" y="174"/>
                  </a:cubicBezTo>
                  <a:cubicBezTo>
                    <a:pt x="48" y="174"/>
                    <a:pt x="47" y="173"/>
                    <a:pt x="47" y="172"/>
                  </a:cubicBezTo>
                  <a:cubicBezTo>
                    <a:pt x="41" y="165"/>
                    <a:pt x="36" y="158"/>
                    <a:pt x="30" y="151"/>
                  </a:cubicBezTo>
                  <a:cubicBezTo>
                    <a:pt x="20" y="134"/>
                    <a:pt x="16" y="116"/>
                    <a:pt x="16" y="97"/>
                  </a:cubicBezTo>
                  <a:cubicBezTo>
                    <a:pt x="16" y="97"/>
                    <a:pt x="16" y="97"/>
                    <a:pt x="16" y="96"/>
                  </a:cubicBezTo>
                  <a:cubicBezTo>
                    <a:pt x="17" y="87"/>
                    <a:pt x="18" y="78"/>
                    <a:pt x="19" y="68"/>
                  </a:cubicBezTo>
                  <a:cubicBezTo>
                    <a:pt x="24" y="50"/>
                    <a:pt x="33" y="35"/>
                    <a:pt x="46" y="22"/>
                  </a:cubicBezTo>
                  <a:cubicBezTo>
                    <a:pt x="56" y="12"/>
                    <a:pt x="67" y="5"/>
                    <a:pt x="7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20" name="Freeform 86"/>
            <p:cNvSpPr>
              <a:spLocks noEditPoints="1"/>
            </p:cNvSpPr>
            <p:nvPr/>
          </p:nvSpPr>
          <p:spPr bwMode="auto">
            <a:xfrm>
              <a:off x="1724025" y="5348678"/>
              <a:ext cx="9525" cy="117475"/>
            </a:xfrm>
            <a:custGeom>
              <a:avLst/>
              <a:gdLst>
                <a:gd name="T0" fmla="*/ 3 w 4"/>
                <a:gd name="T1" fmla="*/ 47 h 48"/>
                <a:gd name="T2" fmla="*/ 3 w 4"/>
                <a:gd name="T3" fmla="*/ 47 h 48"/>
                <a:gd name="T4" fmla="*/ 2 w 4"/>
                <a:gd name="T5" fmla="*/ 47 h 48"/>
                <a:gd name="T6" fmla="*/ 2 w 4"/>
                <a:gd name="T7" fmla="*/ 46 h 48"/>
                <a:gd name="T8" fmla="*/ 2 w 4"/>
                <a:gd name="T9" fmla="*/ 46 h 48"/>
                <a:gd name="T10" fmla="*/ 0 w 4"/>
                <a:gd name="T11" fmla="*/ 23 h 48"/>
                <a:gd name="T12" fmla="*/ 0 w 4"/>
                <a:gd name="T13" fmla="*/ 22 h 48"/>
                <a:gd name="T14" fmla="*/ 0 w 4"/>
                <a:gd name="T15" fmla="*/ 22 h 48"/>
                <a:gd name="T16" fmla="*/ 0 w 4"/>
                <a:gd name="T17" fmla="*/ 22 h 48"/>
                <a:gd name="T18" fmla="*/ 0 w 4"/>
                <a:gd name="T19" fmla="*/ 22 h 48"/>
                <a:gd name="T20" fmla="*/ 0 w 4"/>
                <a:gd name="T21" fmla="*/ 21 h 48"/>
                <a:gd name="T22" fmla="*/ 0 w 4"/>
                <a:gd name="T23" fmla="*/ 20 h 48"/>
                <a:gd name="T24" fmla="*/ 0 w 4"/>
                <a:gd name="T25" fmla="*/ 20 h 48"/>
                <a:gd name="T26" fmla="*/ 0 w 4"/>
                <a:gd name="T27" fmla="*/ 20 h 48"/>
                <a:gd name="T28" fmla="*/ 0 w 4"/>
                <a:gd name="T29" fmla="*/ 19 h 48"/>
                <a:gd name="T30" fmla="*/ 0 w 4"/>
                <a:gd name="T31" fmla="*/ 19 h 48"/>
                <a:gd name="T32" fmla="*/ 0 w 4"/>
                <a:gd name="T33" fmla="*/ 19 h 48"/>
                <a:gd name="T34" fmla="*/ 0 w 4"/>
                <a:gd name="T35" fmla="*/ 18 h 48"/>
                <a:gd name="T36" fmla="*/ 0 w 4"/>
                <a:gd name="T37" fmla="*/ 18 h 48"/>
                <a:gd name="T38" fmla="*/ 0 w 4"/>
                <a:gd name="T39" fmla="*/ 18 h 48"/>
                <a:gd name="T40" fmla="*/ 1 w 4"/>
                <a:gd name="T41" fmla="*/ 17 h 48"/>
                <a:gd name="T42" fmla="*/ 1 w 4"/>
                <a:gd name="T43" fmla="*/ 17 h 48"/>
                <a:gd name="T44" fmla="*/ 1 w 4"/>
                <a:gd name="T45" fmla="*/ 16 h 48"/>
                <a:gd name="T46" fmla="*/ 1 w 4"/>
                <a:gd name="T47" fmla="*/ 15 h 48"/>
                <a:gd name="T48" fmla="*/ 1 w 4"/>
                <a:gd name="T49" fmla="*/ 15 h 48"/>
                <a:gd name="T50" fmla="*/ 1 w 4"/>
                <a:gd name="T51" fmla="*/ 15 h 48"/>
                <a:gd name="T52" fmla="*/ 1 w 4"/>
                <a:gd name="T53" fmla="*/ 14 h 48"/>
                <a:gd name="T54" fmla="*/ 1 w 4"/>
                <a:gd name="T55" fmla="*/ 14 h 48"/>
                <a:gd name="T56" fmla="*/ 1 w 4"/>
                <a:gd name="T57" fmla="*/ 14 h 48"/>
                <a:gd name="T58" fmla="*/ 1 w 4"/>
                <a:gd name="T59" fmla="*/ 13 h 48"/>
                <a:gd name="T60" fmla="*/ 1 w 4"/>
                <a:gd name="T61" fmla="*/ 13 h 48"/>
                <a:gd name="T62" fmla="*/ 1 w 4"/>
                <a:gd name="T63" fmla="*/ 11 h 48"/>
                <a:gd name="T64" fmla="*/ 1 w 4"/>
                <a:gd name="T65" fmla="*/ 11 h 48"/>
                <a:gd name="T66" fmla="*/ 1 w 4"/>
                <a:gd name="T67" fmla="*/ 11 h 48"/>
                <a:gd name="T68" fmla="*/ 1 w 4"/>
                <a:gd name="T69" fmla="*/ 10 h 48"/>
                <a:gd name="T70" fmla="*/ 1 w 4"/>
                <a:gd name="T71" fmla="*/ 10 h 48"/>
                <a:gd name="T72" fmla="*/ 1 w 4"/>
                <a:gd name="T73" fmla="*/ 10 h 48"/>
                <a:gd name="T74" fmla="*/ 2 w 4"/>
                <a:gd name="T75" fmla="*/ 9 h 48"/>
                <a:gd name="T76" fmla="*/ 2 w 4"/>
                <a:gd name="T77" fmla="*/ 8 h 48"/>
                <a:gd name="T78" fmla="*/ 2 w 4"/>
                <a:gd name="T79" fmla="*/ 8 h 48"/>
                <a:gd name="T80" fmla="*/ 2 w 4"/>
                <a:gd name="T81" fmla="*/ 8 h 48"/>
                <a:gd name="T82" fmla="*/ 2 w 4"/>
                <a:gd name="T83" fmla="*/ 7 h 48"/>
                <a:gd name="T84" fmla="*/ 2 w 4"/>
                <a:gd name="T85" fmla="*/ 7 h 48"/>
                <a:gd name="T86" fmla="*/ 2 w 4"/>
                <a:gd name="T87" fmla="*/ 6 h 48"/>
                <a:gd name="T88" fmla="*/ 2 w 4"/>
                <a:gd name="T89" fmla="*/ 5 h 48"/>
                <a:gd name="T90" fmla="*/ 2 w 4"/>
                <a:gd name="T91" fmla="*/ 5 h 48"/>
                <a:gd name="T92" fmla="*/ 2 w 4"/>
                <a:gd name="T93" fmla="*/ 5 h 48"/>
                <a:gd name="T94" fmla="*/ 3 w 4"/>
                <a:gd name="T95" fmla="*/ 4 h 48"/>
                <a:gd name="T96" fmla="*/ 3 w 4"/>
                <a:gd name="T97" fmla="*/ 4 h 48"/>
                <a:gd name="T98" fmla="*/ 3 w 4"/>
                <a:gd name="T99" fmla="*/ 4 h 48"/>
                <a:gd name="T100" fmla="*/ 3 w 4"/>
                <a:gd name="T101" fmla="*/ 3 h 48"/>
                <a:gd name="T102" fmla="*/ 3 w 4"/>
                <a:gd name="T103" fmla="*/ 3 h 48"/>
                <a:gd name="T104" fmla="*/ 3 w 4"/>
                <a:gd name="T105" fmla="*/ 3 h 48"/>
                <a:gd name="T106" fmla="*/ 3 w 4"/>
                <a:gd name="T107" fmla="*/ 2 h 48"/>
                <a:gd name="T108" fmla="*/ 3 w 4"/>
                <a:gd name="T109" fmla="*/ 2 h 48"/>
                <a:gd name="T110" fmla="*/ 3 w 4"/>
                <a:gd name="T111" fmla="*/ 1 h 48"/>
                <a:gd name="T112" fmla="*/ 3 w 4"/>
                <a:gd name="T113" fmla="*/ 1 h 48"/>
                <a:gd name="T114" fmla="*/ 4 w 4"/>
                <a:gd name="T115" fmla="*/ 1 h 48"/>
                <a:gd name="T116" fmla="*/ 4 w 4"/>
                <a:gd name="T1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" h="48">
                  <a:moveTo>
                    <a:pt x="3" y="48"/>
                  </a:moveTo>
                  <a:cubicBezTo>
                    <a:pt x="3" y="48"/>
                    <a:pt x="3" y="48"/>
                    <a:pt x="3" y="48"/>
                  </a:cubicBezTo>
                  <a:cubicBezTo>
                    <a:pt x="3" y="48"/>
                    <a:pt x="3" y="48"/>
                    <a:pt x="3" y="48"/>
                  </a:cubicBezTo>
                  <a:moveTo>
                    <a:pt x="3" y="47"/>
                  </a:move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3" y="47"/>
                  </a:cubicBezTo>
                  <a:moveTo>
                    <a:pt x="2" y="47"/>
                  </a:move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2" y="47"/>
                  </a:cubicBezTo>
                  <a:moveTo>
                    <a:pt x="2" y="47"/>
                  </a:moveTo>
                  <a:cubicBezTo>
                    <a:pt x="2" y="47"/>
                    <a:pt x="2" y="47"/>
                    <a:pt x="2" y="47"/>
                  </a:cubicBezTo>
                  <a:cubicBezTo>
                    <a:pt x="2" y="47"/>
                    <a:pt x="2" y="47"/>
                    <a:pt x="2" y="47"/>
                  </a:cubicBezTo>
                  <a:moveTo>
                    <a:pt x="2" y="46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6"/>
                  </a:cubicBezTo>
                  <a:moveTo>
                    <a:pt x="2" y="46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6"/>
                  </a:cubicBezTo>
                  <a:moveTo>
                    <a:pt x="2" y="45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5"/>
                  </a:cubicBezTo>
                  <a:moveTo>
                    <a:pt x="0" y="23"/>
                  </a:moveTo>
                  <a:cubicBezTo>
                    <a:pt x="0" y="31"/>
                    <a:pt x="1" y="38"/>
                    <a:pt x="2" y="45"/>
                  </a:cubicBezTo>
                  <a:cubicBezTo>
                    <a:pt x="1" y="38"/>
                    <a:pt x="0" y="31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2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20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7"/>
                  </a:moveTo>
                  <a:cubicBezTo>
                    <a:pt x="1" y="17"/>
                    <a:pt x="0" y="17"/>
                    <a:pt x="0" y="17"/>
                  </a:cubicBezTo>
                  <a:cubicBezTo>
                    <a:pt x="0" y="17"/>
                    <a:pt x="1" y="17"/>
                    <a:pt x="1" y="17"/>
                  </a:cubicBezTo>
                  <a:moveTo>
                    <a:pt x="1" y="17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1" y="16"/>
                  </a:moveTo>
                  <a:cubicBezTo>
                    <a:pt x="1" y="16"/>
                    <a:pt x="1" y="17"/>
                    <a:pt x="1" y="17"/>
                  </a:cubicBezTo>
                  <a:cubicBezTo>
                    <a:pt x="1" y="17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5"/>
                    <a:pt x="1" y="16"/>
                    <a:pt x="1" y="16"/>
                  </a:cubicBezTo>
                  <a:cubicBezTo>
                    <a:pt x="1" y="16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5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2"/>
                    <a:pt x="1" y="13"/>
                    <a:pt x="1" y="13"/>
                  </a:cubicBezTo>
                  <a:cubicBezTo>
                    <a:pt x="1" y="13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0"/>
                  </a:moveTo>
                  <a:cubicBezTo>
                    <a:pt x="1" y="10"/>
                    <a:pt x="1" y="11"/>
                    <a:pt x="1" y="11"/>
                  </a:cubicBezTo>
                  <a:cubicBezTo>
                    <a:pt x="1" y="11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2" y="9"/>
                  </a:moveTo>
                  <a:cubicBezTo>
                    <a:pt x="2" y="10"/>
                    <a:pt x="1" y="10"/>
                    <a:pt x="1" y="10"/>
                  </a:cubicBezTo>
                  <a:cubicBezTo>
                    <a:pt x="1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6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6"/>
                  </a:cubicBezTo>
                  <a:moveTo>
                    <a:pt x="2" y="6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moveTo>
                    <a:pt x="2" y="5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5"/>
                  </a:cubicBezTo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4"/>
                    <a:pt x="3" y="4"/>
                  </a:cubicBezTo>
                  <a:cubicBezTo>
                    <a:pt x="3" y="4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1"/>
                  </a:moveTo>
                  <a:cubicBezTo>
                    <a:pt x="3" y="1"/>
                    <a:pt x="3" y="2"/>
                    <a:pt x="3" y="2"/>
                  </a:cubicBezTo>
                  <a:cubicBezTo>
                    <a:pt x="3" y="2"/>
                    <a:pt x="3" y="1"/>
                    <a:pt x="3" y="1"/>
                  </a:cubicBezTo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1"/>
                  </a:cubicBezTo>
                  <a:cubicBezTo>
                    <a:pt x="4" y="0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34" name="Rectangle 100"/>
            <p:cNvSpPr>
              <a:spLocks noChangeArrowheads="1"/>
            </p:cNvSpPr>
            <p:nvPr/>
          </p:nvSpPr>
          <p:spPr bwMode="auto">
            <a:xfrm>
              <a:off x="1711258" y="5337249"/>
              <a:ext cx="139700" cy="190500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35" name="Rectangle 101"/>
            <p:cNvSpPr>
              <a:spLocks noChangeArrowheads="1"/>
            </p:cNvSpPr>
            <p:nvPr/>
          </p:nvSpPr>
          <p:spPr bwMode="auto">
            <a:xfrm>
              <a:off x="1685858" y="5238824"/>
              <a:ext cx="150682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377"/>
              <a:r>
                <a:rPr lang="en-US" altLang="en-US" sz="2100" b="1" dirty="0">
                  <a:solidFill>
                    <a:srgbClr val="FF9936"/>
                  </a:solidFill>
                  <a:latin typeface="Raleway" panose="020B0003030101060003" pitchFamily="34" charset="0"/>
                  <a:cs typeface="Arial"/>
                  <a:sym typeface="Arial"/>
                </a:rPr>
                <a:t>3</a:t>
              </a:r>
              <a:endParaRPr lang="en-US" altLang="en-US" dirty="0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sp>
        <p:nvSpPr>
          <p:cNvPr id="241" name="Oval 107"/>
          <p:cNvSpPr>
            <a:spLocks noChangeArrowheads="1"/>
          </p:cNvSpPr>
          <p:nvPr/>
        </p:nvSpPr>
        <p:spPr bwMode="auto">
          <a:xfrm>
            <a:off x="2600325" y="4042168"/>
            <a:ext cx="273051" cy="276225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42" name="Oval 108"/>
          <p:cNvSpPr>
            <a:spLocks noChangeArrowheads="1"/>
          </p:cNvSpPr>
          <p:nvPr/>
        </p:nvSpPr>
        <p:spPr bwMode="auto">
          <a:xfrm>
            <a:off x="2659065" y="4104079"/>
            <a:ext cx="155575" cy="153988"/>
          </a:xfrm>
          <a:prstGeom prst="ellipse">
            <a:avLst/>
          </a:pr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43" name="Freeform 109"/>
          <p:cNvSpPr>
            <a:spLocks/>
          </p:cNvSpPr>
          <p:nvPr/>
        </p:nvSpPr>
        <p:spPr bwMode="auto">
          <a:xfrm>
            <a:off x="1808165" y="1302141"/>
            <a:ext cx="377825" cy="323851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44" name="Freeform 110"/>
          <p:cNvSpPr>
            <a:spLocks/>
          </p:cNvSpPr>
          <p:nvPr/>
        </p:nvSpPr>
        <p:spPr bwMode="auto">
          <a:xfrm>
            <a:off x="1963739" y="1218003"/>
            <a:ext cx="379413" cy="325439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45" name="Freeform 111"/>
          <p:cNvSpPr>
            <a:spLocks/>
          </p:cNvSpPr>
          <p:nvPr/>
        </p:nvSpPr>
        <p:spPr bwMode="auto">
          <a:xfrm>
            <a:off x="30163" y="2205429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46" name="Freeform 112"/>
          <p:cNvSpPr>
            <a:spLocks/>
          </p:cNvSpPr>
          <p:nvPr/>
        </p:nvSpPr>
        <p:spPr bwMode="auto">
          <a:xfrm>
            <a:off x="-104775" y="2321317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47" name="Freeform 113"/>
          <p:cNvSpPr>
            <a:spLocks/>
          </p:cNvSpPr>
          <p:nvPr/>
        </p:nvSpPr>
        <p:spPr bwMode="auto">
          <a:xfrm>
            <a:off x="3340100" y="1259278"/>
            <a:ext cx="379413" cy="325439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48" name="Freeform 114"/>
          <p:cNvSpPr>
            <a:spLocks/>
          </p:cNvSpPr>
          <p:nvPr/>
        </p:nvSpPr>
        <p:spPr bwMode="auto">
          <a:xfrm>
            <a:off x="3184526" y="1176729"/>
            <a:ext cx="379413" cy="325439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49" name="Freeform 115"/>
          <p:cNvSpPr>
            <a:spLocks/>
          </p:cNvSpPr>
          <p:nvPr/>
        </p:nvSpPr>
        <p:spPr bwMode="auto">
          <a:xfrm>
            <a:off x="3446464" y="1371992"/>
            <a:ext cx="1558925" cy="1319213"/>
          </a:xfrm>
          <a:custGeom>
            <a:avLst/>
            <a:gdLst>
              <a:gd name="T0" fmla="*/ 0 w 638"/>
              <a:gd name="T1" fmla="*/ 194 h 539"/>
              <a:gd name="T2" fmla="*/ 0 w 638"/>
              <a:gd name="T3" fmla="*/ 193 h 539"/>
              <a:gd name="T4" fmla="*/ 444 w 638"/>
              <a:gd name="T5" fmla="*/ 95 h 539"/>
              <a:gd name="T6" fmla="*/ 543 w 638"/>
              <a:gd name="T7" fmla="*/ 539 h 539"/>
              <a:gd name="T8" fmla="*/ 543 w 638"/>
              <a:gd name="T9" fmla="*/ 539 h 539"/>
              <a:gd name="T10" fmla="*/ 0 w 638"/>
              <a:gd name="T11" fmla="*/ 194 h 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39">
                <a:moveTo>
                  <a:pt x="0" y="194"/>
                </a:moveTo>
                <a:cubicBezTo>
                  <a:pt x="0" y="193"/>
                  <a:pt x="0" y="193"/>
                  <a:pt x="0" y="193"/>
                </a:cubicBezTo>
                <a:cubicBezTo>
                  <a:pt x="96" y="44"/>
                  <a:pt x="295" y="0"/>
                  <a:pt x="444" y="95"/>
                </a:cubicBezTo>
                <a:cubicBezTo>
                  <a:pt x="594" y="191"/>
                  <a:pt x="638" y="390"/>
                  <a:pt x="543" y="539"/>
                </a:cubicBezTo>
                <a:cubicBezTo>
                  <a:pt x="543" y="539"/>
                  <a:pt x="543" y="539"/>
                  <a:pt x="543" y="539"/>
                </a:cubicBezTo>
                <a:cubicBezTo>
                  <a:pt x="0" y="194"/>
                  <a:pt x="0" y="194"/>
                  <a:pt x="0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50" name="Freeform 116"/>
          <p:cNvSpPr>
            <a:spLocks/>
          </p:cNvSpPr>
          <p:nvPr/>
        </p:nvSpPr>
        <p:spPr bwMode="auto">
          <a:xfrm>
            <a:off x="4773614" y="2661041"/>
            <a:ext cx="17463" cy="30163"/>
          </a:xfrm>
          <a:custGeom>
            <a:avLst/>
            <a:gdLst>
              <a:gd name="T0" fmla="*/ 7 w 7"/>
              <a:gd name="T1" fmla="*/ 0 h 12"/>
              <a:gd name="T2" fmla="*/ 0 w 7"/>
              <a:gd name="T3" fmla="*/ 12 h 12"/>
              <a:gd name="T4" fmla="*/ 7 w 7"/>
              <a:gd name="T5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" h="12">
                <a:moveTo>
                  <a:pt x="7" y="0"/>
                </a:moveTo>
                <a:cubicBezTo>
                  <a:pt x="5" y="4"/>
                  <a:pt x="2" y="8"/>
                  <a:pt x="0" y="12"/>
                </a:cubicBezTo>
                <a:cubicBezTo>
                  <a:pt x="2" y="8"/>
                  <a:pt x="5" y="4"/>
                  <a:pt x="7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51" name="Freeform 117"/>
          <p:cNvSpPr>
            <a:spLocks/>
          </p:cNvSpPr>
          <p:nvPr/>
        </p:nvSpPr>
        <p:spPr bwMode="auto">
          <a:xfrm>
            <a:off x="4495800" y="1611703"/>
            <a:ext cx="363539" cy="1079500"/>
          </a:xfrm>
          <a:custGeom>
            <a:avLst/>
            <a:gdLst>
              <a:gd name="T0" fmla="*/ 0 w 149"/>
              <a:gd name="T1" fmla="*/ 0 h 441"/>
              <a:gd name="T2" fmla="*/ 0 w 149"/>
              <a:gd name="T3" fmla="*/ 2 h 441"/>
              <a:gd name="T4" fmla="*/ 44 w 149"/>
              <a:gd name="T5" fmla="*/ 139 h 441"/>
              <a:gd name="T6" fmla="*/ 39 w 149"/>
              <a:gd name="T7" fmla="*/ 394 h 441"/>
              <a:gd name="T8" fmla="*/ 114 w 149"/>
              <a:gd name="T9" fmla="*/ 441 h 441"/>
              <a:gd name="T10" fmla="*/ 114 w 149"/>
              <a:gd name="T11" fmla="*/ 441 h 441"/>
              <a:gd name="T12" fmla="*/ 114 w 149"/>
              <a:gd name="T13" fmla="*/ 441 h 441"/>
              <a:gd name="T14" fmla="*/ 121 w 149"/>
              <a:gd name="T15" fmla="*/ 429 h 441"/>
              <a:gd name="T16" fmla="*/ 135 w 149"/>
              <a:gd name="T17" fmla="*/ 391 h 441"/>
              <a:gd name="T18" fmla="*/ 143 w 149"/>
              <a:gd name="T19" fmla="*/ 278 h 441"/>
              <a:gd name="T20" fmla="*/ 88 w 149"/>
              <a:gd name="T21" fmla="*/ 95 h 441"/>
              <a:gd name="T22" fmla="*/ 0 w 149"/>
              <a:gd name="T23" fmla="*/ 0 h 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1">
                <a:moveTo>
                  <a:pt x="0" y="0"/>
                </a:moveTo>
                <a:cubicBezTo>
                  <a:pt x="0" y="1"/>
                  <a:pt x="0" y="1"/>
                  <a:pt x="0" y="2"/>
                </a:cubicBezTo>
                <a:cubicBezTo>
                  <a:pt x="18" y="47"/>
                  <a:pt x="33" y="91"/>
                  <a:pt x="44" y="139"/>
                </a:cubicBezTo>
                <a:cubicBezTo>
                  <a:pt x="61" y="221"/>
                  <a:pt x="56" y="312"/>
                  <a:pt x="39" y="394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6" y="437"/>
                  <a:pt x="119" y="433"/>
                  <a:pt x="121" y="429"/>
                </a:cubicBezTo>
                <a:cubicBezTo>
                  <a:pt x="128" y="418"/>
                  <a:pt x="133" y="406"/>
                  <a:pt x="135" y="391"/>
                </a:cubicBezTo>
                <a:cubicBezTo>
                  <a:pt x="141" y="359"/>
                  <a:pt x="149" y="327"/>
                  <a:pt x="143" y="278"/>
                </a:cubicBezTo>
                <a:cubicBezTo>
                  <a:pt x="137" y="214"/>
                  <a:pt x="118" y="152"/>
                  <a:pt x="88" y="95"/>
                </a:cubicBezTo>
                <a:cubicBezTo>
                  <a:pt x="68" y="57"/>
                  <a:pt x="32" y="27"/>
                  <a:pt x="0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0ABB9975-98A3-4E5C-83F0-F5DB5A76FAFE}"/>
              </a:ext>
            </a:extLst>
          </p:cNvPr>
          <p:cNvSpPr txBox="1"/>
          <p:nvPr/>
        </p:nvSpPr>
        <p:spPr>
          <a:xfrm>
            <a:off x="7934641" y="185859"/>
            <a:ext cx="2856872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en-GB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TIME LIMIT: </a:t>
            </a:r>
          </a:p>
          <a:p>
            <a:pPr algn="ctr" defTabSz="914377"/>
            <a:r>
              <a:rPr lang="en-GB" sz="4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5 minutes</a:t>
            </a:r>
          </a:p>
        </p:txBody>
      </p:sp>
      <p:grpSp>
        <p:nvGrpSpPr>
          <p:cNvPr id="92" name="Nhóm 91">
            <a:extLst>
              <a:ext uri="{FF2B5EF4-FFF2-40B4-BE49-F238E27FC236}">
                <a16:creationId xmlns:a16="http://schemas.microsoft.com/office/drawing/2014/main" id="{0C8136C1-EC6A-88F9-C114-4F84BEFE1508}"/>
              </a:ext>
            </a:extLst>
          </p:cNvPr>
          <p:cNvGrpSpPr/>
          <p:nvPr/>
        </p:nvGrpSpPr>
        <p:grpSpPr>
          <a:xfrm>
            <a:off x="5922961" y="269201"/>
            <a:ext cx="6324600" cy="6222153"/>
            <a:chOff x="4442221" y="201900"/>
            <a:chExt cx="4743450" cy="4666615"/>
          </a:xfrm>
        </p:grpSpPr>
        <p:sp>
          <p:nvSpPr>
            <p:cNvPr id="93" name="Hình chữ nhật 92">
              <a:extLst>
                <a:ext uri="{FF2B5EF4-FFF2-40B4-BE49-F238E27FC236}">
                  <a16:creationId xmlns:a16="http://schemas.microsoft.com/office/drawing/2014/main" id="{94958885-16F5-5ACB-9D6D-02AC831986F4}"/>
                </a:ext>
              </a:extLst>
            </p:cNvPr>
            <p:cNvSpPr/>
            <p:nvPr/>
          </p:nvSpPr>
          <p:spPr>
            <a:xfrm>
              <a:off x="4442221" y="201900"/>
              <a:ext cx="4743450" cy="3976973"/>
            </a:xfrm>
            <a:prstGeom prst="rect">
              <a:avLst/>
            </a:prstGeom>
            <a:solidFill>
              <a:srgbClr val="77B2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sp>
          <p:nvSpPr>
            <p:cNvPr id="94" name="Hình chữ nhật 93">
              <a:extLst>
                <a:ext uri="{FF2B5EF4-FFF2-40B4-BE49-F238E27FC236}">
                  <a16:creationId xmlns:a16="http://schemas.microsoft.com/office/drawing/2014/main" id="{ABE29CC4-479B-84FB-7290-78DCE3D26383}"/>
                </a:ext>
              </a:extLst>
            </p:cNvPr>
            <p:cNvSpPr/>
            <p:nvPr/>
          </p:nvSpPr>
          <p:spPr>
            <a:xfrm>
              <a:off x="4442221" y="4314699"/>
              <a:ext cx="4743450" cy="553816"/>
            </a:xfrm>
            <a:prstGeom prst="rect">
              <a:avLst/>
            </a:prstGeom>
            <a:solidFill>
              <a:srgbClr val="DC9D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sp>
          <p:nvSpPr>
            <p:cNvPr id="95" name="Hình chữ nhật 94">
              <a:extLst>
                <a:ext uri="{FF2B5EF4-FFF2-40B4-BE49-F238E27FC236}">
                  <a16:creationId xmlns:a16="http://schemas.microsoft.com/office/drawing/2014/main" id="{C4856AF0-0FF2-2A09-7312-85ADEB344423}"/>
                </a:ext>
              </a:extLst>
            </p:cNvPr>
            <p:cNvSpPr/>
            <p:nvPr/>
          </p:nvSpPr>
          <p:spPr>
            <a:xfrm>
              <a:off x="4442221" y="4144250"/>
              <a:ext cx="4743450" cy="17779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96" name="Nhóm 95">
            <a:extLst>
              <a:ext uri="{FF2B5EF4-FFF2-40B4-BE49-F238E27FC236}">
                <a16:creationId xmlns:a16="http://schemas.microsoft.com/office/drawing/2014/main" id="{5C321D5D-E40D-BAD6-F8E9-D0DECA558BA8}"/>
              </a:ext>
            </a:extLst>
          </p:cNvPr>
          <p:cNvGrpSpPr/>
          <p:nvPr/>
        </p:nvGrpSpPr>
        <p:grpSpPr>
          <a:xfrm>
            <a:off x="5776130" y="2380054"/>
            <a:ext cx="6853345" cy="4520500"/>
            <a:chOff x="1124976" y="1819729"/>
            <a:chExt cx="6487886" cy="4203699"/>
          </a:xfrm>
        </p:grpSpPr>
        <p:sp>
          <p:nvSpPr>
            <p:cNvPr id="98" name="Hình Bầu dục 97">
              <a:extLst>
                <a:ext uri="{FF2B5EF4-FFF2-40B4-BE49-F238E27FC236}">
                  <a16:creationId xmlns:a16="http://schemas.microsoft.com/office/drawing/2014/main" id="{A0628F15-DF05-EC59-0DEC-59A60813FEC5}"/>
                </a:ext>
              </a:extLst>
            </p:cNvPr>
            <p:cNvSpPr/>
            <p:nvPr/>
          </p:nvSpPr>
          <p:spPr>
            <a:xfrm>
              <a:off x="1124976" y="3323771"/>
              <a:ext cx="6487886" cy="269965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 dirty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pic>
          <p:nvPicPr>
            <p:cNvPr id="99" name="Hình ảnh 98" descr="Ảnh có chứa đồ chơi, búp bê&#10;&#10;Mô tả được tạo tự động">
              <a:extLst>
                <a:ext uri="{FF2B5EF4-FFF2-40B4-BE49-F238E27FC236}">
                  <a16:creationId xmlns:a16="http://schemas.microsoft.com/office/drawing/2014/main" id="{57AC0C9E-8B41-86BA-9355-328FB61DD59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28056" y="1819729"/>
              <a:ext cx="6081725" cy="3557762"/>
            </a:xfrm>
            <a:prstGeom prst="rect">
              <a:avLst/>
            </a:prstGeom>
          </p:spPr>
        </p:pic>
      </p:grpSp>
      <p:sp>
        <p:nvSpPr>
          <p:cNvPr id="100" name="Hộp Văn bản 99">
            <a:extLst>
              <a:ext uri="{FF2B5EF4-FFF2-40B4-BE49-F238E27FC236}">
                <a16:creationId xmlns:a16="http://schemas.microsoft.com/office/drawing/2014/main" id="{66D8CD48-C2D0-8752-0EE2-B8DCD2FB0FB3}"/>
              </a:ext>
            </a:extLst>
          </p:cNvPr>
          <p:cNvSpPr txBox="1"/>
          <p:nvPr/>
        </p:nvSpPr>
        <p:spPr>
          <a:xfrm>
            <a:off x="5492754" y="193487"/>
            <a:ext cx="589226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8000" b="1" kern="0" spc="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Cùng</a:t>
            </a:r>
            <a:r>
              <a:rPr lang="en-US" sz="8000" b="1" kern="0" spc="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</a:p>
          <a:p>
            <a:pPr algn="ctr" defTabSz="1219170">
              <a:buClr>
                <a:srgbClr val="000000"/>
              </a:buClr>
            </a:pPr>
            <a:r>
              <a:rPr lang="en-US" sz="8000" b="1" kern="0" spc="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Thảo</a:t>
            </a:r>
            <a:r>
              <a:rPr lang="en-US" sz="8000" b="1" kern="0" spc="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8000" b="1" kern="0" spc="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luận</a:t>
            </a:r>
            <a:endParaRPr lang="en-US" sz="8000" b="1" kern="0" spc="8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76137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12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0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</p:childTnLst>
        </p:cTn>
      </p:par>
    </p:tnLst>
    <p:bldLst>
      <p:bldP spid="10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0B41516-F582-4CBA-9425-83573BA26F48}"/>
              </a:ext>
            </a:extLst>
          </p:cNvPr>
          <p:cNvSpPr/>
          <p:nvPr/>
        </p:nvSpPr>
        <p:spPr>
          <a:xfrm>
            <a:off x="561975" y="476250"/>
            <a:ext cx="11182350" cy="59721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AC1DFF4-1009-4A66-BB64-C372D309CF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5715464"/>
              </p:ext>
            </p:extLst>
          </p:nvPr>
        </p:nvGraphicFramePr>
        <p:xfrm>
          <a:off x="1238250" y="1348866"/>
          <a:ext cx="9658350" cy="382714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19450">
                  <a:extLst>
                    <a:ext uri="{9D8B030D-6E8A-4147-A177-3AD203B41FA5}">
                      <a16:colId xmlns:a16="http://schemas.microsoft.com/office/drawing/2014/main" val="4212223026"/>
                    </a:ext>
                  </a:extLst>
                </a:gridCol>
                <a:gridCol w="3219450">
                  <a:extLst>
                    <a:ext uri="{9D8B030D-6E8A-4147-A177-3AD203B41FA5}">
                      <a16:colId xmlns:a16="http://schemas.microsoft.com/office/drawing/2014/main" val="1711414307"/>
                    </a:ext>
                  </a:extLst>
                </a:gridCol>
                <a:gridCol w="3219450">
                  <a:extLst>
                    <a:ext uri="{9D8B030D-6E8A-4147-A177-3AD203B41FA5}">
                      <a16:colId xmlns:a16="http://schemas.microsoft.com/office/drawing/2014/main" val="128712427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980565" algn="l"/>
                          <a:tab pos="2068195" algn="l"/>
                          <a:tab pos="2390775" algn="l"/>
                          <a:tab pos="2772410" algn="l"/>
                        </a:tabLst>
                      </a:pP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Tên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bộ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phận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980565" algn="l"/>
                          <a:tab pos="2068195" algn="l"/>
                          <a:tab pos="2390775" algn="l"/>
                          <a:tab pos="2772410" algn="l"/>
                        </a:tabLst>
                      </a:pP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Vật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liệu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dụng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cụ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980565" algn="l"/>
                          <a:tab pos="2068195" algn="l"/>
                          <a:tab pos="2390775" algn="l"/>
                          <a:tab pos="2772410" algn="l"/>
                        </a:tabLst>
                      </a:pP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Số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lượng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3347665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980565" algn="l"/>
                          <a:tab pos="2068195" algn="l"/>
                          <a:tab pos="2390775" algn="l"/>
                          <a:tab pos="2772410" algn="l"/>
                        </a:tabLst>
                      </a:pP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Biển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báo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980565" algn="l"/>
                          <a:tab pos="2068195" algn="l"/>
                          <a:tab pos="2390775" algn="l"/>
                          <a:tab pos="2772410" algn="l"/>
                        </a:tabLst>
                      </a:pP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Giấy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thủ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công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màu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đỏ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giấy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trắng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giấy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bìa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kéo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compa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…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980565" algn="l"/>
                          <a:tab pos="2068195" algn="l"/>
                          <a:tab pos="2390775" algn="l"/>
                          <a:tab pos="2772410" algn="l"/>
                        </a:tabLst>
                      </a:pP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tờ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giấy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màu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đỏ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1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tờ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giấy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màu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tắng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1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tờ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bìa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3483664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980565" algn="l"/>
                          <a:tab pos="2068195" algn="l"/>
                          <a:tab pos="2390775" algn="l"/>
                          <a:tab pos="2772410" algn="l"/>
                        </a:tabLst>
                      </a:pP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Cột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biển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báo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980565" algn="l"/>
                          <a:tab pos="2068195" algn="l"/>
                          <a:tab pos="2390775" algn="l"/>
                          <a:tab pos="2772410" algn="l"/>
                        </a:tabLst>
                      </a:pPr>
                      <a:r>
                        <a:rPr lang="en-US" sz="3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Que gỗ, bút màu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980565" algn="l"/>
                          <a:tab pos="2068195" algn="l"/>
                          <a:tab pos="2390775" algn="l"/>
                          <a:tab pos="2772410" algn="l"/>
                        </a:tabLst>
                      </a:pP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que,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bút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màu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đỏ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trắng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88128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20303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">
            <a:extLst>
              <a:ext uri="{FF2B5EF4-FFF2-40B4-BE49-F238E27FC236}">
                <a16:creationId xmlns:a16="http://schemas.microsoft.com/office/drawing/2014/main" id="{19A1B340-3E7B-2CB5-08BE-1223B3EC65D8}"/>
              </a:ext>
            </a:extLst>
          </p:cNvPr>
          <p:cNvGrpSpPr/>
          <p:nvPr/>
        </p:nvGrpSpPr>
        <p:grpSpPr>
          <a:xfrm>
            <a:off x="1219201" y="2216935"/>
            <a:ext cx="8006354" cy="2193140"/>
            <a:chOff x="674228" y="4862098"/>
            <a:chExt cx="5343799" cy="1230073"/>
          </a:xfrm>
        </p:grpSpPr>
        <p:sp>
          <p:nvSpPr>
            <p:cNvPr id="7" name="Rectangle: Rounded Corners 2">
              <a:extLst>
                <a:ext uri="{FF2B5EF4-FFF2-40B4-BE49-F238E27FC236}">
                  <a16:creationId xmlns:a16="http://schemas.microsoft.com/office/drawing/2014/main" id="{57967438-CD76-EC56-6D34-615FFD520128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3">
              <a:extLst>
                <a:ext uri="{FF2B5EF4-FFF2-40B4-BE49-F238E27FC236}">
                  <a16:creationId xmlns:a16="http://schemas.microsoft.com/office/drawing/2014/main" id="{4D430970-B6A8-B83A-EF60-09F310E4D0EB}"/>
                </a:ext>
              </a:extLst>
            </p:cNvPr>
            <p:cNvSpPr txBox="1"/>
            <p:nvPr/>
          </p:nvSpPr>
          <p:spPr>
            <a:xfrm>
              <a:off x="833163" y="4939483"/>
              <a:ext cx="5115750" cy="3621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………….</a:t>
              </a:r>
            </a:p>
          </p:txBody>
        </p:sp>
      </p:grpSp>
      <p:pic>
        <p:nvPicPr>
          <p:cNvPr id="16" name="Hình ảnh 15">
            <a:extLst>
              <a:ext uri="{FF2B5EF4-FFF2-40B4-BE49-F238E27FC236}">
                <a16:creationId xmlns:a16="http://schemas.microsoft.com/office/drawing/2014/main" id="{B7469454-DB18-1BD0-0A58-78F4B6FF22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1504" y="169240"/>
            <a:ext cx="4645555" cy="187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4614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43857" y="462"/>
            <a:ext cx="2548349" cy="254225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439" y="664429"/>
            <a:ext cx="8697654" cy="5745042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56908" y="1295591"/>
            <a:ext cx="6315712" cy="57679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61BD5C-5543-40F0-81C0-D902C7C6F0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66035" y="2713798"/>
            <a:ext cx="5127180" cy="148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692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/>
          <a:srcRect l="16567" t="22928" r="17674" b="22957"/>
          <a:stretch/>
        </p:blipFill>
        <p:spPr>
          <a:xfrm rot="1805956">
            <a:off x="425681" y="396184"/>
            <a:ext cx="7633253" cy="628153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4732" y="1493887"/>
            <a:ext cx="3389670" cy="5633192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 rot="320565">
            <a:off x="1627268" y="2751139"/>
            <a:ext cx="5974157" cy="9202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/>
                <a:cs typeface="Times New Roman" panose="02020603050405020304" pitchFamily="18" charset="0"/>
                <a:sym typeface="+mn-lt"/>
              </a:rPr>
              <a:t>Tìm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/>
                <a:cs typeface="Times New Roman" panose="02020603050405020304" pitchFamily="18" charset="0"/>
                <a:sym typeface="+mn-lt"/>
              </a:rPr>
              <a:t>hiểu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/>
                <a:cs typeface="Times New Roman" panose="02020603050405020304" pitchFamily="18" charset="0"/>
                <a:sym typeface="+mn-lt"/>
              </a:rPr>
              <a:t>sản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/>
                <a:cs typeface="Times New Roman" panose="02020603050405020304" pitchFamily="18" charset="0"/>
                <a:sym typeface="+mn-lt"/>
              </a:rPr>
              <a:t>phẩm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/>
                <a:cs typeface="Times New Roman" panose="02020603050405020304" pitchFamily="18" charset="0"/>
                <a:sym typeface="+mn-lt"/>
              </a:rPr>
              <a:t>mẫu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字魂36号-正文宋楷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9852994" y="-368823"/>
            <a:ext cx="2339006" cy="2796060"/>
            <a:chOff x="9852994" y="-368823"/>
            <a:chExt cx="2339006" cy="2796060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860280" y="-129370"/>
              <a:ext cx="2331720" cy="2556607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809241" flipH="1">
              <a:off x="9918518" y="-434347"/>
              <a:ext cx="1358752" cy="14897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78603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0B41516-F582-4CBA-9425-83573BA26F48}"/>
              </a:ext>
            </a:extLst>
          </p:cNvPr>
          <p:cNvSpPr/>
          <p:nvPr/>
        </p:nvSpPr>
        <p:spPr>
          <a:xfrm>
            <a:off x="561975" y="476250"/>
            <a:ext cx="11182350" cy="59721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Hình chữ nhật: Góc Tròn 67">
            <a:extLst>
              <a:ext uri="{FF2B5EF4-FFF2-40B4-BE49-F238E27FC236}">
                <a16:creationId xmlns:a16="http://schemas.microsoft.com/office/drawing/2014/main" id="{DC53F9E8-B54F-48EB-871C-28711A0060DE}"/>
              </a:ext>
            </a:extLst>
          </p:cNvPr>
          <p:cNvSpPr/>
          <p:nvPr/>
        </p:nvSpPr>
        <p:spPr>
          <a:xfrm>
            <a:off x="450002" y="106250"/>
            <a:ext cx="11446723" cy="1272194"/>
          </a:xfrm>
          <a:custGeom>
            <a:avLst/>
            <a:gdLst>
              <a:gd name="connsiteX0" fmla="*/ 0 w 11446723"/>
              <a:gd name="connsiteY0" fmla="*/ 212037 h 1272194"/>
              <a:gd name="connsiteX1" fmla="*/ 212037 w 11446723"/>
              <a:gd name="connsiteY1" fmla="*/ 0 h 1272194"/>
              <a:gd name="connsiteX2" fmla="*/ 681950 w 11446723"/>
              <a:gd name="connsiteY2" fmla="*/ 0 h 1272194"/>
              <a:gd name="connsiteX3" fmla="*/ 1151863 w 11446723"/>
              <a:gd name="connsiteY3" fmla="*/ 0 h 1272194"/>
              <a:gd name="connsiteX4" fmla="*/ 1511549 w 11446723"/>
              <a:gd name="connsiteY4" fmla="*/ 0 h 1272194"/>
              <a:gd name="connsiteX5" fmla="*/ 2312142 w 11446723"/>
              <a:gd name="connsiteY5" fmla="*/ 0 h 1272194"/>
              <a:gd name="connsiteX6" fmla="*/ 2671828 w 11446723"/>
              <a:gd name="connsiteY6" fmla="*/ 0 h 1272194"/>
              <a:gd name="connsiteX7" fmla="*/ 3472421 w 11446723"/>
              <a:gd name="connsiteY7" fmla="*/ 0 h 1272194"/>
              <a:gd name="connsiteX8" fmla="*/ 3721880 w 11446723"/>
              <a:gd name="connsiteY8" fmla="*/ 0 h 1272194"/>
              <a:gd name="connsiteX9" fmla="*/ 4191793 w 11446723"/>
              <a:gd name="connsiteY9" fmla="*/ 0 h 1272194"/>
              <a:gd name="connsiteX10" fmla="*/ 4441253 w 11446723"/>
              <a:gd name="connsiteY10" fmla="*/ 0 h 1272194"/>
              <a:gd name="connsiteX11" fmla="*/ 5131619 w 11446723"/>
              <a:gd name="connsiteY11" fmla="*/ 0 h 1272194"/>
              <a:gd name="connsiteX12" fmla="*/ 5711759 w 11446723"/>
              <a:gd name="connsiteY12" fmla="*/ 0 h 1272194"/>
              <a:gd name="connsiteX13" fmla="*/ 6181672 w 11446723"/>
              <a:gd name="connsiteY13" fmla="*/ 0 h 1272194"/>
              <a:gd name="connsiteX14" fmla="*/ 6431132 w 11446723"/>
              <a:gd name="connsiteY14" fmla="*/ 0 h 1272194"/>
              <a:gd name="connsiteX15" fmla="*/ 6680592 w 11446723"/>
              <a:gd name="connsiteY15" fmla="*/ 0 h 1272194"/>
              <a:gd name="connsiteX16" fmla="*/ 7150504 w 11446723"/>
              <a:gd name="connsiteY16" fmla="*/ 0 h 1272194"/>
              <a:gd name="connsiteX17" fmla="*/ 7620417 w 11446723"/>
              <a:gd name="connsiteY17" fmla="*/ 0 h 1272194"/>
              <a:gd name="connsiteX18" fmla="*/ 7980104 w 11446723"/>
              <a:gd name="connsiteY18" fmla="*/ 0 h 1272194"/>
              <a:gd name="connsiteX19" fmla="*/ 8560243 w 11446723"/>
              <a:gd name="connsiteY19" fmla="*/ 0 h 1272194"/>
              <a:gd name="connsiteX20" fmla="*/ 9360836 w 11446723"/>
              <a:gd name="connsiteY20" fmla="*/ 0 h 1272194"/>
              <a:gd name="connsiteX21" fmla="*/ 9610296 w 11446723"/>
              <a:gd name="connsiteY21" fmla="*/ 0 h 1272194"/>
              <a:gd name="connsiteX22" fmla="*/ 9969982 w 11446723"/>
              <a:gd name="connsiteY22" fmla="*/ 0 h 1272194"/>
              <a:gd name="connsiteX23" fmla="*/ 10439895 w 11446723"/>
              <a:gd name="connsiteY23" fmla="*/ 0 h 1272194"/>
              <a:gd name="connsiteX24" fmla="*/ 11234686 w 11446723"/>
              <a:gd name="connsiteY24" fmla="*/ 0 h 1272194"/>
              <a:gd name="connsiteX25" fmla="*/ 11446723 w 11446723"/>
              <a:gd name="connsiteY25" fmla="*/ 212037 h 1272194"/>
              <a:gd name="connsiteX26" fmla="*/ 11446723 w 11446723"/>
              <a:gd name="connsiteY26" fmla="*/ 644578 h 1272194"/>
              <a:gd name="connsiteX27" fmla="*/ 11446723 w 11446723"/>
              <a:gd name="connsiteY27" fmla="*/ 1060157 h 1272194"/>
              <a:gd name="connsiteX28" fmla="*/ 11234686 w 11446723"/>
              <a:gd name="connsiteY28" fmla="*/ 1272194 h 1272194"/>
              <a:gd name="connsiteX29" fmla="*/ 10764773 w 11446723"/>
              <a:gd name="connsiteY29" fmla="*/ 1272194 h 1272194"/>
              <a:gd name="connsiteX30" fmla="*/ 10184634 w 11446723"/>
              <a:gd name="connsiteY30" fmla="*/ 1272194 h 1272194"/>
              <a:gd name="connsiteX31" fmla="*/ 9384041 w 11446723"/>
              <a:gd name="connsiteY31" fmla="*/ 1272194 h 1272194"/>
              <a:gd name="connsiteX32" fmla="*/ 8583449 w 11446723"/>
              <a:gd name="connsiteY32" fmla="*/ 1272194 h 1272194"/>
              <a:gd name="connsiteX33" fmla="*/ 8003309 w 11446723"/>
              <a:gd name="connsiteY33" fmla="*/ 1272194 h 1272194"/>
              <a:gd name="connsiteX34" fmla="*/ 7202717 w 11446723"/>
              <a:gd name="connsiteY34" fmla="*/ 1272194 h 1272194"/>
              <a:gd name="connsiteX35" fmla="*/ 6953257 w 11446723"/>
              <a:gd name="connsiteY35" fmla="*/ 1272194 h 1272194"/>
              <a:gd name="connsiteX36" fmla="*/ 6262891 w 11446723"/>
              <a:gd name="connsiteY36" fmla="*/ 1272194 h 1272194"/>
              <a:gd name="connsiteX37" fmla="*/ 6013431 w 11446723"/>
              <a:gd name="connsiteY37" fmla="*/ 1272194 h 1272194"/>
              <a:gd name="connsiteX38" fmla="*/ 5763971 w 11446723"/>
              <a:gd name="connsiteY38" fmla="*/ 1272194 h 1272194"/>
              <a:gd name="connsiteX39" fmla="*/ 5404285 w 11446723"/>
              <a:gd name="connsiteY39" fmla="*/ 1272194 h 1272194"/>
              <a:gd name="connsiteX40" fmla="*/ 4934372 w 11446723"/>
              <a:gd name="connsiteY40" fmla="*/ 1272194 h 1272194"/>
              <a:gd name="connsiteX41" fmla="*/ 4244006 w 11446723"/>
              <a:gd name="connsiteY41" fmla="*/ 1272194 h 1272194"/>
              <a:gd name="connsiteX42" fmla="*/ 3884320 w 11446723"/>
              <a:gd name="connsiteY42" fmla="*/ 1272194 h 1272194"/>
              <a:gd name="connsiteX43" fmla="*/ 3634860 w 11446723"/>
              <a:gd name="connsiteY43" fmla="*/ 1272194 h 1272194"/>
              <a:gd name="connsiteX44" fmla="*/ 2834267 w 11446723"/>
              <a:gd name="connsiteY44" fmla="*/ 1272194 h 1272194"/>
              <a:gd name="connsiteX45" fmla="*/ 2474581 w 11446723"/>
              <a:gd name="connsiteY45" fmla="*/ 1272194 h 1272194"/>
              <a:gd name="connsiteX46" fmla="*/ 2114894 w 11446723"/>
              <a:gd name="connsiteY46" fmla="*/ 1272194 h 1272194"/>
              <a:gd name="connsiteX47" fmla="*/ 1644981 w 11446723"/>
              <a:gd name="connsiteY47" fmla="*/ 1272194 h 1272194"/>
              <a:gd name="connsiteX48" fmla="*/ 844389 w 11446723"/>
              <a:gd name="connsiteY48" fmla="*/ 1272194 h 1272194"/>
              <a:gd name="connsiteX49" fmla="*/ 212037 w 11446723"/>
              <a:gd name="connsiteY49" fmla="*/ 1272194 h 1272194"/>
              <a:gd name="connsiteX50" fmla="*/ 0 w 11446723"/>
              <a:gd name="connsiteY50" fmla="*/ 1060157 h 1272194"/>
              <a:gd name="connsiteX51" fmla="*/ 0 w 11446723"/>
              <a:gd name="connsiteY51" fmla="*/ 619135 h 1272194"/>
              <a:gd name="connsiteX52" fmla="*/ 0 w 11446723"/>
              <a:gd name="connsiteY52" fmla="*/ 212037 h 1272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446723" h="1272194" fill="none" extrusionOk="0">
                <a:moveTo>
                  <a:pt x="0" y="212037"/>
                </a:moveTo>
                <a:cubicBezTo>
                  <a:pt x="-2790" y="92121"/>
                  <a:pt x="83327" y="7866"/>
                  <a:pt x="212037" y="0"/>
                </a:cubicBezTo>
                <a:cubicBezTo>
                  <a:pt x="311965" y="-52705"/>
                  <a:pt x="564353" y="11179"/>
                  <a:pt x="681950" y="0"/>
                </a:cubicBezTo>
                <a:cubicBezTo>
                  <a:pt x="799547" y="-11179"/>
                  <a:pt x="1039408" y="8478"/>
                  <a:pt x="1151863" y="0"/>
                </a:cubicBezTo>
                <a:cubicBezTo>
                  <a:pt x="1264318" y="-8478"/>
                  <a:pt x="1332173" y="32478"/>
                  <a:pt x="1511549" y="0"/>
                </a:cubicBezTo>
                <a:cubicBezTo>
                  <a:pt x="1690925" y="-32478"/>
                  <a:pt x="1962485" y="90382"/>
                  <a:pt x="2312142" y="0"/>
                </a:cubicBezTo>
                <a:cubicBezTo>
                  <a:pt x="2661799" y="-90382"/>
                  <a:pt x="2557737" y="37007"/>
                  <a:pt x="2671828" y="0"/>
                </a:cubicBezTo>
                <a:cubicBezTo>
                  <a:pt x="2785919" y="-37007"/>
                  <a:pt x="3206562" y="41547"/>
                  <a:pt x="3472421" y="0"/>
                </a:cubicBezTo>
                <a:cubicBezTo>
                  <a:pt x="3738280" y="-41547"/>
                  <a:pt x="3648415" y="29029"/>
                  <a:pt x="3721880" y="0"/>
                </a:cubicBezTo>
                <a:cubicBezTo>
                  <a:pt x="3795345" y="-29029"/>
                  <a:pt x="4075940" y="284"/>
                  <a:pt x="4191793" y="0"/>
                </a:cubicBezTo>
                <a:cubicBezTo>
                  <a:pt x="4307646" y="-284"/>
                  <a:pt x="4364151" y="19199"/>
                  <a:pt x="4441253" y="0"/>
                </a:cubicBezTo>
                <a:cubicBezTo>
                  <a:pt x="4518355" y="-19199"/>
                  <a:pt x="4989457" y="26021"/>
                  <a:pt x="5131619" y="0"/>
                </a:cubicBezTo>
                <a:cubicBezTo>
                  <a:pt x="5273781" y="-26021"/>
                  <a:pt x="5507114" y="28767"/>
                  <a:pt x="5711759" y="0"/>
                </a:cubicBezTo>
                <a:cubicBezTo>
                  <a:pt x="5916404" y="-28767"/>
                  <a:pt x="5961042" y="4440"/>
                  <a:pt x="6181672" y="0"/>
                </a:cubicBezTo>
                <a:cubicBezTo>
                  <a:pt x="6402302" y="-4440"/>
                  <a:pt x="6347812" y="2484"/>
                  <a:pt x="6431132" y="0"/>
                </a:cubicBezTo>
                <a:cubicBezTo>
                  <a:pt x="6514452" y="-2484"/>
                  <a:pt x="6582409" y="25506"/>
                  <a:pt x="6680592" y="0"/>
                </a:cubicBezTo>
                <a:cubicBezTo>
                  <a:pt x="6778775" y="-25506"/>
                  <a:pt x="7006359" y="7404"/>
                  <a:pt x="7150504" y="0"/>
                </a:cubicBezTo>
                <a:cubicBezTo>
                  <a:pt x="7294649" y="-7404"/>
                  <a:pt x="7395595" y="20133"/>
                  <a:pt x="7620417" y="0"/>
                </a:cubicBezTo>
                <a:cubicBezTo>
                  <a:pt x="7845239" y="-20133"/>
                  <a:pt x="7895267" y="32048"/>
                  <a:pt x="7980104" y="0"/>
                </a:cubicBezTo>
                <a:cubicBezTo>
                  <a:pt x="8064941" y="-32048"/>
                  <a:pt x="8313184" y="40509"/>
                  <a:pt x="8560243" y="0"/>
                </a:cubicBezTo>
                <a:cubicBezTo>
                  <a:pt x="8807302" y="-40509"/>
                  <a:pt x="9147622" y="77077"/>
                  <a:pt x="9360836" y="0"/>
                </a:cubicBezTo>
                <a:cubicBezTo>
                  <a:pt x="9574050" y="-77077"/>
                  <a:pt x="9556861" y="4305"/>
                  <a:pt x="9610296" y="0"/>
                </a:cubicBezTo>
                <a:cubicBezTo>
                  <a:pt x="9663731" y="-4305"/>
                  <a:pt x="9837433" y="8209"/>
                  <a:pt x="9969982" y="0"/>
                </a:cubicBezTo>
                <a:cubicBezTo>
                  <a:pt x="10102531" y="-8209"/>
                  <a:pt x="10265067" y="54173"/>
                  <a:pt x="10439895" y="0"/>
                </a:cubicBezTo>
                <a:cubicBezTo>
                  <a:pt x="10614723" y="-54173"/>
                  <a:pt x="10950035" y="36221"/>
                  <a:pt x="11234686" y="0"/>
                </a:cubicBezTo>
                <a:cubicBezTo>
                  <a:pt x="11351983" y="-20062"/>
                  <a:pt x="11438259" y="93868"/>
                  <a:pt x="11446723" y="212037"/>
                </a:cubicBezTo>
                <a:cubicBezTo>
                  <a:pt x="11468784" y="350308"/>
                  <a:pt x="11438583" y="484478"/>
                  <a:pt x="11446723" y="644578"/>
                </a:cubicBezTo>
                <a:cubicBezTo>
                  <a:pt x="11454863" y="804678"/>
                  <a:pt x="11400241" y="900754"/>
                  <a:pt x="11446723" y="1060157"/>
                </a:cubicBezTo>
                <a:cubicBezTo>
                  <a:pt x="11414803" y="1173431"/>
                  <a:pt x="11369711" y="1288504"/>
                  <a:pt x="11234686" y="1272194"/>
                </a:cubicBezTo>
                <a:cubicBezTo>
                  <a:pt x="11073755" y="1291957"/>
                  <a:pt x="10910859" y="1269766"/>
                  <a:pt x="10764773" y="1272194"/>
                </a:cubicBezTo>
                <a:cubicBezTo>
                  <a:pt x="10618687" y="1274622"/>
                  <a:pt x="10302668" y="1205605"/>
                  <a:pt x="10184634" y="1272194"/>
                </a:cubicBezTo>
                <a:cubicBezTo>
                  <a:pt x="10066600" y="1338783"/>
                  <a:pt x="9781320" y="1253721"/>
                  <a:pt x="9384041" y="1272194"/>
                </a:cubicBezTo>
                <a:cubicBezTo>
                  <a:pt x="8986762" y="1290667"/>
                  <a:pt x="8752861" y="1216113"/>
                  <a:pt x="8583449" y="1272194"/>
                </a:cubicBezTo>
                <a:cubicBezTo>
                  <a:pt x="8414037" y="1328275"/>
                  <a:pt x="8149044" y="1245887"/>
                  <a:pt x="8003309" y="1272194"/>
                </a:cubicBezTo>
                <a:cubicBezTo>
                  <a:pt x="7857574" y="1298501"/>
                  <a:pt x="7494429" y="1219975"/>
                  <a:pt x="7202717" y="1272194"/>
                </a:cubicBezTo>
                <a:cubicBezTo>
                  <a:pt x="6911005" y="1324413"/>
                  <a:pt x="7037217" y="1246968"/>
                  <a:pt x="6953257" y="1272194"/>
                </a:cubicBezTo>
                <a:cubicBezTo>
                  <a:pt x="6869297" y="1297420"/>
                  <a:pt x="6428283" y="1200198"/>
                  <a:pt x="6262891" y="1272194"/>
                </a:cubicBezTo>
                <a:cubicBezTo>
                  <a:pt x="6097499" y="1344190"/>
                  <a:pt x="6088119" y="1259746"/>
                  <a:pt x="6013431" y="1272194"/>
                </a:cubicBezTo>
                <a:cubicBezTo>
                  <a:pt x="5938743" y="1284642"/>
                  <a:pt x="5820294" y="1256308"/>
                  <a:pt x="5763971" y="1272194"/>
                </a:cubicBezTo>
                <a:cubicBezTo>
                  <a:pt x="5707648" y="1288080"/>
                  <a:pt x="5545093" y="1257837"/>
                  <a:pt x="5404285" y="1272194"/>
                </a:cubicBezTo>
                <a:cubicBezTo>
                  <a:pt x="5263477" y="1286551"/>
                  <a:pt x="5102674" y="1234501"/>
                  <a:pt x="4934372" y="1272194"/>
                </a:cubicBezTo>
                <a:cubicBezTo>
                  <a:pt x="4766070" y="1309887"/>
                  <a:pt x="4384557" y="1197388"/>
                  <a:pt x="4244006" y="1272194"/>
                </a:cubicBezTo>
                <a:cubicBezTo>
                  <a:pt x="4103455" y="1347000"/>
                  <a:pt x="4021858" y="1233444"/>
                  <a:pt x="3884320" y="1272194"/>
                </a:cubicBezTo>
                <a:cubicBezTo>
                  <a:pt x="3746782" y="1310944"/>
                  <a:pt x="3716257" y="1269603"/>
                  <a:pt x="3634860" y="1272194"/>
                </a:cubicBezTo>
                <a:cubicBezTo>
                  <a:pt x="3553463" y="1274785"/>
                  <a:pt x="3007564" y="1214049"/>
                  <a:pt x="2834267" y="1272194"/>
                </a:cubicBezTo>
                <a:cubicBezTo>
                  <a:pt x="2660970" y="1330339"/>
                  <a:pt x="2595336" y="1253761"/>
                  <a:pt x="2474581" y="1272194"/>
                </a:cubicBezTo>
                <a:cubicBezTo>
                  <a:pt x="2353826" y="1290627"/>
                  <a:pt x="2209622" y="1244908"/>
                  <a:pt x="2114894" y="1272194"/>
                </a:cubicBezTo>
                <a:cubicBezTo>
                  <a:pt x="2020166" y="1299480"/>
                  <a:pt x="1746536" y="1244312"/>
                  <a:pt x="1644981" y="1272194"/>
                </a:cubicBezTo>
                <a:cubicBezTo>
                  <a:pt x="1543426" y="1300076"/>
                  <a:pt x="1062751" y="1210764"/>
                  <a:pt x="844389" y="1272194"/>
                </a:cubicBezTo>
                <a:cubicBezTo>
                  <a:pt x="626027" y="1333624"/>
                  <a:pt x="500703" y="1229450"/>
                  <a:pt x="212037" y="1272194"/>
                </a:cubicBezTo>
                <a:cubicBezTo>
                  <a:pt x="116662" y="1272623"/>
                  <a:pt x="11950" y="1184378"/>
                  <a:pt x="0" y="1060157"/>
                </a:cubicBezTo>
                <a:cubicBezTo>
                  <a:pt x="-52707" y="947904"/>
                  <a:pt x="39072" y="771176"/>
                  <a:pt x="0" y="619135"/>
                </a:cubicBezTo>
                <a:cubicBezTo>
                  <a:pt x="-39072" y="467094"/>
                  <a:pt x="41478" y="386436"/>
                  <a:pt x="0" y="212037"/>
                </a:cubicBezTo>
                <a:close/>
              </a:path>
              <a:path w="11446723" h="1272194" stroke="0" extrusionOk="0">
                <a:moveTo>
                  <a:pt x="0" y="212037"/>
                </a:moveTo>
                <a:cubicBezTo>
                  <a:pt x="-7339" y="84907"/>
                  <a:pt x="100510" y="-23989"/>
                  <a:pt x="212037" y="0"/>
                </a:cubicBezTo>
                <a:cubicBezTo>
                  <a:pt x="434451" y="-39306"/>
                  <a:pt x="540823" y="49482"/>
                  <a:pt x="792176" y="0"/>
                </a:cubicBezTo>
                <a:cubicBezTo>
                  <a:pt x="1043529" y="-49482"/>
                  <a:pt x="1027850" y="1224"/>
                  <a:pt x="1262089" y="0"/>
                </a:cubicBezTo>
                <a:cubicBezTo>
                  <a:pt x="1496328" y="-1224"/>
                  <a:pt x="1592433" y="24507"/>
                  <a:pt x="1842229" y="0"/>
                </a:cubicBezTo>
                <a:cubicBezTo>
                  <a:pt x="2092025" y="-24507"/>
                  <a:pt x="2207162" y="55956"/>
                  <a:pt x="2532595" y="0"/>
                </a:cubicBezTo>
                <a:cubicBezTo>
                  <a:pt x="2858028" y="-55956"/>
                  <a:pt x="3097319" y="34346"/>
                  <a:pt x="3333187" y="0"/>
                </a:cubicBezTo>
                <a:cubicBezTo>
                  <a:pt x="3569055" y="-34346"/>
                  <a:pt x="3746634" y="88055"/>
                  <a:pt x="4133779" y="0"/>
                </a:cubicBezTo>
                <a:cubicBezTo>
                  <a:pt x="4520924" y="-88055"/>
                  <a:pt x="4395938" y="33113"/>
                  <a:pt x="4603692" y="0"/>
                </a:cubicBezTo>
                <a:cubicBezTo>
                  <a:pt x="4811446" y="-33113"/>
                  <a:pt x="4764036" y="5300"/>
                  <a:pt x="4853152" y="0"/>
                </a:cubicBezTo>
                <a:cubicBezTo>
                  <a:pt x="4942268" y="-5300"/>
                  <a:pt x="4993420" y="17953"/>
                  <a:pt x="5102612" y="0"/>
                </a:cubicBezTo>
                <a:cubicBezTo>
                  <a:pt x="5211804" y="-17953"/>
                  <a:pt x="5586385" y="18170"/>
                  <a:pt x="5903205" y="0"/>
                </a:cubicBezTo>
                <a:cubicBezTo>
                  <a:pt x="6220025" y="-18170"/>
                  <a:pt x="6185637" y="15462"/>
                  <a:pt x="6373118" y="0"/>
                </a:cubicBezTo>
                <a:cubicBezTo>
                  <a:pt x="6560599" y="-15462"/>
                  <a:pt x="6614067" y="1836"/>
                  <a:pt x="6732804" y="0"/>
                </a:cubicBezTo>
                <a:cubicBezTo>
                  <a:pt x="6851541" y="-1836"/>
                  <a:pt x="7022306" y="48225"/>
                  <a:pt x="7202717" y="0"/>
                </a:cubicBezTo>
                <a:cubicBezTo>
                  <a:pt x="7383128" y="-48225"/>
                  <a:pt x="7349374" y="27326"/>
                  <a:pt x="7452177" y="0"/>
                </a:cubicBezTo>
                <a:cubicBezTo>
                  <a:pt x="7554980" y="-27326"/>
                  <a:pt x="7949887" y="81734"/>
                  <a:pt x="8142543" y="0"/>
                </a:cubicBezTo>
                <a:cubicBezTo>
                  <a:pt x="8335199" y="-81734"/>
                  <a:pt x="8556586" y="25128"/>
                  <a:pt x="8943135" y="0"/>
                </a:cubicBezTo>
                <a:cubicBezTo>
                  <a:pt x="9329684" y="-25128"/>
                  <a:pt x="9261549" y="13647"/>
                  <a:pt x="9523275" y="0"/>
                </a:cubicBezTo>
                <a:cubicBezTo>
                  <a:pt x="9785001" y="-13647"/>
                  <a:pt x="9744497" y="23349"/>
                  <a:pt x="9882961" y="0"/>
                </a:cubicBezTo>
                <a:cubicBezTo>
                  <a:pt x="10021425" y="-23349"/>
                  <a:pt x="10336870" y="63813"/>
                  <a:pt x="10573327" y="0"/>
                </a:cubicBezTo>
                <a:cubicBezTo>
                  <a:pt x="10809784" y="-63813"/>
                  <a:pt x="10966803" y="76593"/>
                  <a:pt x="11234686" y="0"/>
                </a:cubicBezTo>
                <a:cubicBezTo>
                  <a:pt x="11345711" y="-5175"/>
                  <a:pt x="11457078" y="110351"/>
                  <a:pt x="11446723" y="212037"/>
                </a:cubicBezTo>
                <a:cubicBezTo>
                  <a:pt x="11454213" y="417050"/>
                  <a:pt x="11444238" y="526607"/>
                  <a:pt x="11446723" y="636097"/>
                </a:cubicBezTo>
                <a:cubicBezTo>
                  <a:pt x="11449208" y="745587"/>
                  <a:pt x="11437217" y="912785"/>
                  <a:pt x="11446723" y="1060157"/>
                </a:cubicBezTo>
                <a:cubicBezTo>
                  <a:pt x="11417452" y="1193600"/>
                  <a:pt x="11322051" y="1255841"/>
                  <a:pt x="11234686" y="1272194"/>
                </a:cubicBezTo>
                <a:cubicBezTo>
                  <a:pt x="10970787" y="1331119"/>
                  <a:pt x="10863602" y="1261064"/>
                  <a:pt x="10544320" y="1272194"/>
                </a:cubicBezTo>
                <a:cubicBezTo>
                  <a:pt x="10225038" y="1283324"/>
                  <a:pt x="9994445" y="1189148"/>
                  <a:pt x="9743728" y="1272194"/>
                </a:cubicBezTo>
                <a:cubicBezTo>
                  <a:pt x="9493011" y="1355240"/>
                  <a:pt x="9552368" y="1249858"/>
                  <a:pt x="9494268" y="1272194"/>
                </a:cubicBezTo>
                <a:cubicBezTo>
                  <a:pt x="9436168" y="1294530"/>
                  <a:pt x="8959101" y="1268637"/>
                  <a:pt x="8803902" y="1272194"/>
                </a:cubicBezTo>
                <a:cubicBezTo>
                  <a:pt x="8648703" y="1275751"/>
                  <a:pt x="8552128" y="1249050"/>
                  <a:pt x="8333989" y="1272194"/>
                </a:cubicBezTo>
                <a:cubicBezTo>
                  <a:pt x="8115850" y="1295338"/>
                  <a:pt x="8045488" y="1224675"/>
                  <a:pt x="7864076" y="1272194"/>
                </a:cubicBezTo>
                <a:cubicBezTo>
                  <a:pt x="7682664" y="1319713"/>
                  <a:pt x="7713468" y="1270141"/>
                  <a:pt x="7614616" y="1272194"/>
                </a:cubicBezTo>
                <a:cubicBezTo>
                  <a:pt x="7515764" y="1274247"/>
                  <a:pt x="7379983" y="1236068"/>
                  <a:pt x="7254930" y="1272194"/>
                </a:cubicBezTo>
                <a:cubicBezTo>
                  <a:pt x="7129877" y="1308320"/>
                  <a:pt x="6867473" y="1208024"/>
                  <a:pt x="6674790" y="1272194"/>
                </a:cubicBezTo>
                <a:cubicBezTo>
                  <a:pt x="6482107" y="1336364"/>
                  <a:pt x="6077030" y="1187020"/>
                  <a:pt x="5874198" y="1272194"/>
                </a:cubicBezTo>
                <a:cubicBezTo>
                  <a:pt x="5671366" y="1357368"/>
                  <a:pt x="5349281" y="1187997"/>
                  <a:pt x="5073605" y="1272194"/>
                </a:cubicBezTo>
                <a:cubicBezTo>
                  <a:pt x="4797929" y="1356391"/>
                  <a:pt x="4824376" y="1232721"/>
                  <a:pt x="4713919" y="1272194"/>
                </a:cubicBezTo>
                <a:cubicBezTo>
                  <a:pt x="4603462" y="1311667"/>
                  <a:pt x="4272318" y="1209601"/>
                  <a:pt x="3913327" y="1272194"/>
                </a:cubicBezTo>
                <a:cubicBezTo>
                  <a:pt x="3554336" y="1334787"/>
                  <a:pt x="3384076" y="1220917"/>
                  <a:pt x="3222961" y="1272194"/>
                </a:cubicBezTo>
                <a:cubicBezTo>
                  <a:pt x="3061846" y="1323471"/>
                  <a:pt x="2862033" y="1202991"/>
                  <a:pt x="2642821" y="1272194"/>
                </a:cubicBezTo>
                <a:cubicBezTo>
                  <a:pt x="2423609" y="1341397"/>
                  <a:pt x="2491806" y="1258093"/>
                  <a:pt x="2393361" y="1272194"/>
                </a:cubicBezTo>
                <a:cubicBezTo>
                  <a:pt x="2294916" y="1286295"/>
                  <a:pt x="2143018" y="1249251"/>
                  <a:pt x="2033675" y="1272194"/>
                </a:cubicBezTo>
                <a:cubicBezTo>
                  <a:pt x="1924332" y="1295137"/>
                  <a:pt x="1484323" y="1250718"/>
                  <a:pt x="1343309" y="1272194"/>
                </a:cubicBezTo>
                <a:cubicBezTo>
                  <a:pt x="1202295" y="1293670"/>
                  <a:pt x="612311" y="1206807"/>
                  <a:pt x="212037" y="1272194"/>
                </a:cubicBezTo>
                <a:cubicBezTo>
                  <a:pt x="89221" y="1282695"/>
                  <a:pt x="-19319" y="1157008"/>
                  <a:pt x="0" y="1060157"/>
                </a:cubicBezTo>
                <a:cubicBezTo>
                  <a:pt x="-42920" y="887572"/>
                  <a:pt x="26385" y="843175"/>
                  <a:pt x="0" y="636097"/>
                </a:cubicBezTo>
                <a:cubicBezTo>
                  <a:pt x="-26385" y="429019"/>
                  <a:pt x="23654" y="353679"/>
                  <a:pt x="0" y="212037"/>
                </a:cubicBezTo>
                <a:close/>
              </a:path>
            </a:pathLst>
          </a:custGeom>
          <a:solidFill>
            <a:srgbClr val="FFFF00"/>
          </a:solidFill>
          <a:ln w="57150"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sd="4177466449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2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Em hãy quan sát mẫu biển cấm đi ngược chiều Hình 2 và cho biết hình dạng, màu sắc, kích thước các bộ phận của biển báo.</a:t>
            </a:r>
            <a:endParaRPr lang="en-US" sz="28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495230-0324-43D5-AE03-EFD188DBD5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8525" y="1657350"/>
            <a:ext cx="5734050" cy="4569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13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0B41516-F582-4CBA-9425-83573BA26F48}"/>
              </a:ext>
            </a:extLst>
          </p:cNvPr>
          <p:cNvSpPr/>
          <p:nvPr/>
        </p:nvSpPr>
        <p:spPr>
          <a:xfrm>
            <a:off x="561975" y="476250"/>
            <a:ext cx="11182350" cy="59721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Nhóm 43">
            <a:extLst>
              <a:ext uri="{FF2B5EF4-FFF2-40B4-BE49-F238E27FC236}">
                <a16:creationId xmlns:a16="http://schemas.microsoft.com/office/drawing/2014/main" id="{A44E309B-A915-4552-9FBB-720483C00252}"/>
              </a:ext>
            </a:extLst>
          </p:cNvPr>
          <p:cNvGrpSpPr/>
          <p:nvPr/>
        </p:nvGrpSpPr>
        <p:grpSpPr>
          <a:xfrm>
            <a:off x="4085896" y="166860"/>
            <a:ext cx="4302700" cy="1598414"/>
            <a:chOff x="270647" y="399071"/>
            <a:chExt cx="4437117" cy="1387414"/>
          </a:xfrm>
        </p:grpSpPr>
        <p:grpSp>
          <p:nvGrpSpPr>
            <p:cNvPr id="8" name="Group 27">
              <a:extLst>
                <a:ext uri="{FF2B5EF4-FFF2-40B4-BE49-F238E27FC236}">
                  <a16:creationId xmlns:a16="http://schemas.microsoft.com/office/drawing/2014/main" id="{D735E11E-898C-49F8-9580-A01CF3CE7E21}"/>
                </a:ext>
              </a:extLst>
            </p:cNvPr>
            <p:cNvGrpSpPr/>
            <p:nvPr/>
          </p:nvGrpSpPr>
          <p:grpSpPr>
            <a:xfrm>
              <a:off x="270647" y="399071"/>
              <a:ext cx="4437117" cy="1387414"/>
              <a:chOff x="5718583" y="3029820"/>
              <a:chExt cx="2991776" cy="1537986"/>
            </a:xfrm>
          </p:grpSpPr>
          <p:pic>
            <p:nvPicPr>
              <p:cNvPr id="10" name="Picture 28" descr="Shape, rectangle&#10;&#10;Description automatically generated">
                <a:extLst>
                  <a:ext uri="{FF2B5EF4-FFF2-40B4-BE49-F238E27FC236}">
                    <a16:creationId xmlns:a16="http://schemas.microsoft.com/office/drawing/2014/main" id="{142A4AAB-A800-4A6B-9385-E098DC9EFD1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03" t="10572" r="8301"/>
              <a:stretch/>
            </p:blipFill>
            <p:spPr>
              <a:xfrm>
                <a:off x="5718583" y="3029820"/>
                <a:ext cx="2991776" cy="1537986"/>
              </a:xfrm>
              <a:prstGeom prst="rect">
                <a:avLst/>
              </a:prstGeom>
            </p:spPr>
          </p:pic>
          <p:sp>
            <p:nvSpPr>
              <p:cNvPr id="11" name="TextBox 29">
                <a:extLst>
                  <a:ext uri="{FF2B5EF4-FFF2-40B4-BE49-F238E27FC236}">
                    <a16:creationId xmlns:a16="http://schemas.microsoft.com/office/drawing/2014/main" id="{EB5785A8-948E-472C-8163-863924581AE1}"/>
                  </a:ext>
                </a:extLst>
              </p:cNvPr>
              <p:cNvSpPr txBox="1"/>
              <p:nvPr/>
            </p:nvSpPr>
            <p:spPr>
              <a:xfrm>
                <a:off x="5917500" y="3215222"/>
                <a:ext cx="2746516" cy="11549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85800">
                  <a:buClrTx/>
                </a:pPr>
                <a:r>
                  <a:rPr lang="en-US" sz="3600" b="1" i="1" kern="1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Hoàn</a:t>
                </a:r>
                <a:r>
                  <a:rPr lang="en-US" sz="3600" b="1" i="1" kern="1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i="1" kern="1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thành</a:t>
                </a:r>
                <a:r>
                  <a:rPr lang="en-US" sz="3600" b="1" i="1" kern="1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i="1" kern="1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Phiếu</a:t>
                </a:r>
                <a:r>
                  <a:rPr lang="en-US" sz="3600" b="1" i="1" kern="1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i="1" kern="1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</a:t>
                </a:r>
                <a:r>
                  <a:rPr lang="en-US" sz="3600" b="1" i="1" kern="1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i="1" kern="1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tập</a:t>
                </a:r>
                <a:endParaRPr lang="en-US" sz="3600" b="1" i="1" kern="1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9" name="Hình chữ nhật 45">
              <a:extLst>
                <a:ext uri="{FF2B5EF4-FFF2-40B4-BE49-F238E27FC236}">
                  <a16:creationId xmlns:a16="http://schemas.microsoft.com/office/drawing/2014/main" id="{9389C251-E858-41EA-A5A6-84C022A7E58F}"/>
                </a:ext>
              </a:extLst>
            </p:cNvPr>
            <p:cNvSpPr/>
            <p:nvPr/>
          </p:nvSpPr>
          <p:spPr>
            <a:xfrm>
              <a:off x="728709" y="1391247"/>
              <a:ext cx="708660" cy="228252"/>
            </a:xfrm>
            <a:prstGeom prst="rect">
              <a:avLst/>
            </a:prstGeom>
            <a:solidFill>
              <a:srgbClr val="37BC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D79EC06-DB9B-49DA-AE9B-310F154071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2756150"/>
              </p:ext>
            </p:extLst>
          </p:nvPr>
        </p:nvGraphicFramePr>
        <p:xfrm>
          <a:off x="2476501" y="2143125"/>
          <a:ext cx="7896225" cy="3257551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2062003">
                  <a:extLst>
                    <a:ext uri="{9D8B030D-6E8A-4147-A177-3AD203B41FA5}">
                      <a16:colId xmlns:a16="http://schemas.microsoft.com/office/drawing/2014/main" val="3069516554"/>
                    </a:ext>
                  </a:extLst>
                </a:gridCol>
                <a:gridCol w="2071023">
                  <a:extLst>
                    <a:ext uri="{9D8B030D-6E8A-4147-A177-3AD203B41FA5}">
                      <a16:colId xmlns:a16="http://schemas.microsoft.com/office/drawing/2014/main" val="1548959483"/>
                    </a:ext>
                  </a:extLst>
                </a:gridCol>
                <a:gridCol w="2042158">
                  <a:extLst>
                    <a:ext uri="{9D8B030D-6E8A-4147-A177-3AD203B41FA5}">
                      <a16:colId xmlns:a16="http://schemas.microsoft.com/office/drawing/2014/main" val="1681563884"/>
                    </a:ext>
                  </a:extLst>
                </a:gridCol>
                <a:gridCol w="1721041">
                  <a:extLst>
                    <a:ext uri="{9D8B030D-6E8A-4147-A177-3AD203B41FA5}">
                      <a16:colId xmlns:a16="http://schemas.microsoft.com/office/drawing/2014/main" val="241050928"/>
                    </a:ext>
                  </a:extLst>
                </a:gridCol>
              </a:tblGrid>
              <a:tr h="727516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Bộ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phận</a:t>
                      </a:r>
                      <a:endParaRPr lang="en-US" sz="28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Hình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dạng</a:t>
                      </a:r>
                      <a:endParaRPr lang="en-US" sz="28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Kích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thước</a:t>
                      </a:r>
                      <a:endParaRPr lang="en-US" sz="28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Màu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sắc</a:t>
                      </a:r>
                      <a:endParaRPr lang="en-US" sz="28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39915855"/>
                  </a:ext>
                </a:extLst>
              </a:tr>
              <a:tr h="716317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Biển báo</a:t>
                      </a:r>
                      <a:endParaRPr lang="en-US" sz="28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10174419"/>
                  </a:ext>
                </a:extLst>
              </a:tr>
              <a:tr h="1086202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Cột biển báo</a:t>
                      </a:r>
                      <a:endParaRPr lang="en-US" sz="28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15801809"/>
                  </a:ext>
                </a:extLst>
              </a:tr>
              <a:tr h="727516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Đế biển báo</a:t>
                      </a:r>
                      <a:endParaRPr lang="en-US" sz="28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767834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52648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0B41516-F582-4CBA-9425-83573BA26F48}"/>
              </a:ext>
            </a:extLst>
          </p:cNvPr>
          <p:cNvSpPr/>
          <p:nvPr/>
        </p:nvSpPr>
        <p:spPr>
          <a:xfrm>
            <a:off x="561975" y="476250"/>
            <a:ext cx="11182350" cy="59721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1F8B803-EA5B-4EBB-B675-E4A8A400CDD7}"/>
              </a:ext>
            </a:extLst>
          </p:cNvPr>
          <p:cNvSpPr txBox="1"/>
          <p:nvPr/>
        </p:nvSpPr>
        <p:spPr>
          <a:xfrm>
            <a:off x="4143375" y="1019175"/>
            <a:ext cx="5143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PHIẾU HỌC TẬP</a:t>
            </a:r>
            <a:endParaRPr lang="en-US" sz="4000" b="1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6EACD4F-7C72-4562-9F68-F10855ECBC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7473080"/>
              </p:ext>
            </p:extLst>
          </p:nvPr>
        </p:nvGraphicFramePr>
        <p:xfrm>
          <a:off x="1152526" y="1906174"/>
          <a:ext cx="10248900" cy="3810508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1754253">
                  <a:extLst>
                    <a:ext uri="{9D8B030D-6E8A-4147-A177-3AD203B41FA5}">
                      <a16:colId xmlns:a16="http://schemas.microsoft.com/office/drawing/2014/main" val="1743837466"/>
                    </a:ext>
                  </a:extLst>
                </a:gridCol>
                <a:gridCol w="2563379">
                  <a:extLst>
                    <a:ext uri="{9D8B030D-6E8A-4147-A177-3AD203B41FA5}">
                      <a16:colId xmlns:a16="http://schemas.microsoft.com/office/drawing/2014/main" val="3467509014"/>
                    </a:ext>
                  </a:extLst>
                </a:gridCol>
                <a:gridCol w="3266463">
                  <a:extLst>
                    <a:ext uri="{9D8B030D-6E8A-4147-A177-3AD203B41FA5}">
                      <a16:colId xmlns:a16="http://schemas.microsoft.com/office/drawing/2014/main" val="3960602681"/>
                    </a:ext>
                  </a:extLst>
                </a:gridCol>
                <a:gridCol w="2664805">
                  <a:extLst>
                    <a:ext uri="{9D8B030D-6E8A-4147-A177-3AD203B41FA5}">
                      <a16:colId xmlns:a16="http://schemas.microsoft.com/office/drawing/2014/main" val="241267638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</a:rPr>
                        <a:t>Bộ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</a:rPr>
                        <a:t>phận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</a:rPr>
                        <a:t>Hình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</a:rPr>
                        <a:t>dạng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</a:rPr>
                        <a:t>Kích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</a:rPr>
                        <a:t>thước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</a:rPr>
                        <a:t>Màu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</a:rPr>
                        <a:t>sắc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6922704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</a:rPr>
                        <a:t>Biển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</a:rPr>
                        <a:t>báo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</a:rPr>
                        <a:t>Hình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tròn</a:t>
                      </a:r>
                      <a:r>
                        <a:rPr lang="en-US" sz="2800" dirty="0">
                          <a:effectLst/>
                        </a:rPr>
                        <a:t>, ở </a:t>
                      </a:r>
                      <a:r>
                        <a:rPr lang="en-US" sz="2800" dirty="0" err="1">
                          <a:effectLst/>
                        </a:rPr>
                        <a:t>giữa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hình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chữ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nhật</a:t>
                      </a:r>
                      <a:r>
                        <a:rPr lang="en-US" sz="2800" dirty="0">
                          <a:effectLst/>
                        </a:rPr>
                        <a:t>.</a:t>
                      </a:r>
                      <a:endParaRPr lang="en-US" sz="2800" b="1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</a:rPr>
                        <a:t>Hình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tròn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bán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kính</a:t>
                      </a:r>
                      <a:r>
                        <a:rPr lang="en-US" sz="2800" dirty="0">
                          <a:effectLst/>
                        </a:rPr>
                        <a:t> 3cm, </a:t>
                      </a:r>
                      <a:r>
                        <a:rPr lang="en-US" sz="2800" dirty="0" err="1">
                          <a:effectLst/>
                        </a:rPr>
                        <a:t>hình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chữ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nhật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dài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là</a:t>
                      </a:r>
                      <a:r>
                        <a:rPr lang="en-US" sz="2800" dirty="0">
                          <a:effectLst/>
                        </a:rPr>
                        <a:t> 4cm, </a:t>
                      </a:r>
                      <a:r>
                        <a:rPr lang="en-US" sz="2800" dirty="0" err="1">
                          <a:effectLst/>
                        </a:rPr>
                        <a:t>rộng</a:t>
                      </a:r>
                      <a:r>
                        <a:rPr lang="en-US" sz="2800" dirty="0">
                          <a:effectLst/>
                        </a:rPr>
                        <a:t> 1cm.</a:t>
                      </a:r>
                      <a:endParaRPr lang="en-US" sz="2800" b="1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Hình tròn màu đỏ, hình chữ nhật màu trắng</a:t>
                      </a:r>
                      <a:endParaRPr lang="en-US" sz="2800" b="1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2963227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</a:rPr>
                        <a:t>Cột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</a:rPr>
                        <a:t>biển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</a:rPr>
                        <a:t>báo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Hình chữ nhật</a:t>
                      </a:r>
                      <a:endParaRPr lang="en-US" sz="2800" b="1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</a:rPr>
                        <a:t>Rộng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là</a:t>
                      </a:r>
                      <a:r>
                        <a:rPr lang="en-US" sz="2800" dirty="0">
                          <a:effectLst/>
                        </a:rPr>
                        <a:t> 1cm, </a:t>
                      </a:r>
                      <a:r>
                        <a:rPr lang="en-US" sz="2800" dirty="0" err="1">
                          <a:effectLst/>
                        </a:rPr>
                        <a:t>dài</a:t>
                      </a:r>
                      <a:r>
                        <a:rPr lang="en-US" sz="2800" dirty="0">
                          <a:effectLst/>
                        </a:rPr>
                        <a:t> 10cm</a:t>
                      </a:r>
                      <a:endParaRPr lang="en-US" sz="2800" b="1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</a:rPr>
                        <a:t>Màu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đỏ</a:t>
                      </a:r>
                      <a:r>
                        <a:rPr lang="en-US" sz="2800" dirty="0">
                          <a:effectLst/>
                        </a:rPr>
                        <a:t>, </a:t>
                      </a:r>
                      <a:r>
                        <a:rPr lang="en-US" sz="2800" dirty="0" err="1">
                          <a:effectLst/>
                        </a:rPr>
                        <a:t>trắng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đan</a:t>
                      </a:r>
                      <a:r>
                        <a:rPr lang="en-US" sz="2800" dirty="0">
                          <a:effectLst/>
                        </a:rPr>
                        <a:t> xen</a:t>
                      </a:r>
                      <a:endParaRPr lang="en-US" sz="2800" b="1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036793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</a:rPr>
                        <a:t>Đế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</a:rPr>
                        <a:t>biển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</a:rPr>
                        <a:t>báo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Hình tròn</a:t>
                      </a:r>
                      <a:endParaRPr lang="en-US" sz="2800" b="1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Bán kính 2cm</a:t>
                      </a:r>
                      <a:endParaRPr lang="en-US" sz="2800" b="1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</a:rPr>
                        <a:t>Màu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nâu</a:t>
                      </a:r>
                      <a:r>
                        <a:rPr lang="en-US" sz="2800" dirty="0">
                          <a:effectLst/>
                        </a:rPr>
                        <a:t>, </a:t>
                      </a:r>
                      <a:r>
                        <a:rPr lang="en-US" sz="2800" dirty="0" err="1">
                          <a:effectLst/>
                        </a:rPr>
                        <a:t>đen</a:t>
                      </a:r>
                      <a:endParaRPr lang="en-US" sz="2800" b="1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97354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99427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/>
          <a:srcRect l="16567" t="22928" r="17674" b="22957"/>
          <a:stretch/>
        </p:blipFill>
        <p:spPr>
          <a:xfrm rot="1805956">
            <a:off x="425681" y="396184"/>
            <a:ext cx="7633253" cy="628153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4732" y="1493887"/>
            <a:ext cx="3389670" cy="5633192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 rot="320565">
            <a:off x="1627268" y="2751139"/>
            <a:ext cx="5974157" cy="9202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/>
                <a:cs typeface="Times New Roman" panose="02020603050405020304" pitchFamily="18" charset="0"/>
                <a:sym typeface="+mn-lt"/>
              </a:rPr>
              <a:t>Vật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/>
                <a:cs typeface="Times New Roman" panose="02020603050405020304" pitchFamily="18" charset="0"/>
                <a:sym typeface="+mn-lt"/>
              </a:rPr>
              <a:t>liệu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/>
                <a:cs typeface="Times New Roman" panose="02020603050405020304" pitchFamily="18" charset="0"/>
                <a:sym typeface="+mn-lt"/>
              </a:rPr>
              <a:t>và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/>
                <a:cs typeface="Times New Roman" panose="02020603050405020304" pitchFamily="18" charset="0"/>
                <a:sym typeface="+mn-lt"/>
              </a:rPr>
              <a:t>dụng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/>
                <a:cs typeface="Times New Roman" panose="02020603050405020304" pitchFamily="18" charset="0"/>
                <a:sym typeface="+mn-lt"/>
              </a:rPr>
              <a:t>cụ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字魂36号-正文宋楷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9852994" y="-368823"/>
            <a:ext cx="2339006" cy="2796060"/>
            <a:chOff x="9852994" y="-368823"/>
            <a:chExt cx="2339006" cy="2796060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860280" y="-129370"/>
              <a:ext cx="2331720" cy="2556607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809241" flipH="1">
              <a:off x="9918518" y="-434347"/>
              <a:ext cx="1358752" cy="14897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9606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0B41516-F582-4CBA-9425-83573BA26F48}"/>
              </a:ext>
            </a:extLst>
          </p:cNvPr>
          <p:cNvSpPr/>
          <p:nvPr/>
        </p:nvSpPr>
        <p:spPr>
          <a:xfrm>
            <a:off x="561975" y="476250"/>
            <a:ext cx="11182350" cy="59721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20F0502020204030204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19B6410-E8FC-4F3F-9E0B-521C4F4155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9887" y="871537"/>
            <a:ext cx="3662363" cy="44030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CB24637-0372-40E7-9C73-4D2F731704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7800" y="1395412"/>
            <a:ext cx="4778806" cy="361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274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0B41516-F582-4CBA-9425-83573BA26F48}"/>
              </a:ext>
            </a:extLst>
          </p:cNvPr>
          <p:cNvSpPr/>
          <p:nvPr/>
        </p:nvSpPr>
        <p:spPr>
          <a:xfrm>
            <a:off x="561975" y="476250"/>
            <a:ext cx="11182350" cy="59721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Hình chữ nhật: Góc Tròn 67">
            <a:extLst>
              <a:ext uri="{FF2B5EF4-FFF2-40B4-BE49-F238E27FC236}">
                <a16:creationId xmlns:a16="http://schemas.microsoft.com/office/drawing/2014/main" id="{DC53F9E8-B54F-48EB-871C-28711A0060DE}"/>
              </a:ext>
            </a:extLst>
          </p:cNvPr>
          <p:cNvSpPr/>
          <p:nvPr/>
        </p:nvSpPr>
        <p:spPr>
          <a:xfrm>
            <a:off x="450002" y="106250"/>
            <a:ext cx="11446723" cy="1272194"/>
          </a:xfrm>
          <a:custGeom>
            <a:avLst/>
            <a:gdLst>
              <a:gd name="connsiteX0" fmla="*/ 0 w 11446723"/>
              <a:gd name="connsiteY0" fmla="*/ 212037 h 1272194"/>
              <a:gd name="connsiteX1" fmla="*/ 212037 w 11446723"/>
              <a:gd name="connsiteY1" fmla="*/ 0 h 1272194"/>
              <a:gd name="connsiteX2" fmla="*/ 681950 w 11446723"/>
              <a:gd name="connsiteY2" fmla="*/ 0 h 1272194"/>
              <a:gd name="connsiteX3" fmla="*/ 1151863 w 11446723"/>
              <a:gd name="connsiteY3" fmla="*/ 0 h 1272194"/>
              <a:gd name="connsiteX4" fmla="*/ 1511549 w 11446723"/>
              <a:gd name="connsiteY4" fmla="*/ 0 h 1272194"/>
              <a:gd name="connsiteX5" fmla="*/ 2312142 w 11446723"/>
              <a:gd name="connsiteY5" fmla="*/ 0 h 1272194"/>
              <a:gd name="connsiteX6" fmla="*/ 2671828 w 11446723"/>
              <a:gd name="connsiteY6" fmla="*/ 0 h 1272194"/>
              <a:gd name="connsiteX7" fmla="*/ 3472421 w 11446723"/>
              <a:gd name="connsiteY7" fmla="*/ 0 h 1272194"/>
              <a:gd name="connsiteX8" fmla="*/ 3721880 w 11446723"/>
              <a:gd name="connsiteY8" fmla="*/ 0 h 1272194"/>
              <a:gd name="connsiteX9" fmla="*/ 4191793 w 11446723"/>
              <a:gd name="connsiteY9" fmla="*/ 0 h 1272194"/>
              <a:gd name="connsiteX10" fmla="*/ 4441253 w 11446723"/>
              <a:gd name="connsiteY10" fmla="*/ 0 h 1272194"/>
              <a:gd name="connsiteX11" fmla="*/ 5131619 w 11446723"/>
              <a:gd name="connsiteY11" fmla="*/ 0 h 1272194"/>
              <a:gd name="connsiteX12" fmla="*/ 5711759 w 11446723"/>
              <a:gd name="connsiteY12" fmla="*/ 0 h 1272194"/>
              <a:gd name="connsiteX13" fmla="*/ 6181672 w 11446723"/>
              <a:gd name="connsiteY13" fmla="*/ 0 h 1272194"/>
              <a:gd name="connsiteX14" fmla="*/ 6431132 w 11446723"/>
              <a:gd name="connsiteY14" fmla="*/ 0 h 1272194"/>
              <a:gd name="connsiteX15" fmla="*/ 6680592 w 11446723"/>
              <a:gd name="connsiteY15" fmla="*/ 0 h 1272194"/>
              <a:gd name="connsiteX16" fmla="*/ 7150504 w 11446723"/>
              <a:gd name="connsiteY16" fmla="*/ 0 h 1272194"/>
              <a:gd name="connsiteX17" fmla="*/ 7620417 w 11446723"/>
              <a:gd name="connsiteY17" fmla="*/ 0 h 1272194"/>
              <a:gd name="connsiteX18" fmla="*/ 7980104 w 11446723"/>
              <a:gd name="connsiteY18" fmla="*/ 0 h 1272194"/>
              <a:gd name="connsiteX19" fmla="*/ 8560243 w 11446723"/>
              <a:gd name="connsiteY19" fmla="*/ 0 h 1272194"/>
              <a:gd name="connsiteX20" fmla="*/ 9360836 w 11446723"/>
              <a:gd name="connsiteY20" fmla="*/ 0 h 1272194"/>
              <a:gd name="connsiteX21" fmla="*/ 9610296 w 11446723"/>
              <a:gd name="connsiteY21" fmla="*/ 0 h 1272194"/>
              <a:gd name="connsiteX22" fmla="*/ 9969982 w 11446723"/>
              <a:gd name="connsiteY22" fmla="*/ 0 h 1272194"/>
              <a:gd name="connsiteX23" fmla="*/ 10439895 w 11446723"/>
              <a:gd name="connsiteY23" fmla="*/ 0 h 1272194"/>
              <a:gd name="connsiteX24" fmla="*/ 11234686 w 11446723"/>
              <a:gd name="connsiteY24" fmla="*/ 0 h 1272194"/>
              <a:gd name="connsiteX25" fmla="*/ 11446723 w 11446723"/>
              <a:gd name="connsiteY25" fmla="*/ 212037 h 1272194"/>
              <a:gd name="connsiteX26" fmla="*/ 11446723 w 11446723"/>
              <a:gd name="connsiteY26" fmla="*/ 644578 h 1272194"/>
              <a:gd name="connsiteX27" fmla="*/ 11446723 w 11446723"/>
              <a:gd name="connsiteY27" fmla="*/ 1060157 h 1272194"/>
              <a:gd name="connsiteX28" fmla="*/ 11234686 w 11446723"/>
              <a:gd name="connsiteY28" fmla="*/ 1272194 h 1272194"/>
              <a:gd name="connsiteX29" fmla="*/ 10764773 w 11446723"/>
              <a:gd name="connsiteY29" fmla="*/ 1272194 h 1272194"/>
              <a:gd name="connsiteX30" fmla="*/ 10184634 w 11446723"/>
              <a:gd name="connsiteY30" fmla="*/ 1272194 h 1272194"/>
              <a:gd name="connsiteX31" fmla="*/ 9384041 w 11446723"/>
              <a:gd name="connsiteY31" fmla="*/ 1272194 h 1272194"/>
              <a:gd name="connsiteX32" fmla="*/ 8583449 w 11446723"/>
              <a:gd name="connsiteY32" fmla="*/ 1272194 h 1272194"/>
              <a:gd name="connsiteX33" fmla="*/ 8003309 w 11446723"/>
              <a:gd name="connsiteY33" fmla="*/ 1272194 h 1272194"/>
              <a:gd name="connsiteX34" fmla="*/ 7202717 w 11446723"/>
              <a:gd name="connsiteY34" fmla="*/ 1272194 h 1272194"/>
              <a:gd name="connsiteX35" fmla="*/ 6953257 w 11446723"/>
              <a:gd name="connsiteY35" fmla="*/ 1272194 h 1272194"/>
              <a:gd name="connsiteX36" fmla="*/ 6262891 w 11446723"/>
              <a:gd name="connsiteY36" fmla="*/ 1272194 h 1272194"/>
              <a:gd name="connsiteX37" fmla="*/ 6013431 w 11446723"/>
              <a:gd name="connsiteY37" fmla="*/ 1272194 h 1272194"/>
              <a:gd name="connsiteX38" fmla="*/ 5763971 w 11446723"/>
              <a:gd name="connsiteY38" fmla="*/ 1272194 h 1272194"/>
              <a:gd name="connsiteX39" fmla="*/ 5404285 w 11446723"/>
              <a:gd name="connsiteY39" fmla="*/ 1272194 h 1272194"/>
              <a:gd name="connsiteX40" fmla="*/ 4934372 w 11446723"/>
              <a:gd name="connsiteY40" fmla="*/ 1272194 h 1272194"/>
              <a:gd name="connsiteX41" fmla="*/ 4244006 w 11446723"/>
              <a:gd name="connsiteY41" fmla="*/ 1272194 h 1272194"/>
              <a:gd name="connsiteX42" fmla="*/ 3884320 w 11446723"/>
              <a:gd name="connsiteY42" fmla="*/ 1272194 h 1272194"/>
              <a:gd name="connsiteX43" fmla="*/ 3634860 w 11446723"/>
              <a:gd name="connsiteY43" fmla="*/ 1272194 h 1272194"/>
              <a:gd name="connsiteX44" fmla="*/ 2834267 w 11446723"/>
              <a:gd name="connsiteY44" fmla="*/ 1272194 h 1272194"/>
              <a:gd name="connsiteX45" fmla="*/ 2474581 w 11446723"/>
              <a:gd name="connsiteY45" fmla="*/ 1272194 h 1272194"/>
              <a:gd name="connsiteX46" fmla="*/ 2114894 w 11446723"/>
              <a:gd name="connsiteY46" fmla="*/ 1272194 h 1272194"/>
              <a:gd name="connsiteX47" fmla="*/ 1644981 w 11446723"/>
              <a:gd name="connsiteY47" fmla="*/ 1272194 h 1272194"/>
              <a:gd name="connsiteX48" fmla="*/ 844389 w 11446723"/>
              <a:gd name="connsiteY48" fmla="*/ 1272194 h 1272194"/>
              <a:gd name="connsiteX49" fmla="*/ 212037 w 11446723"/>
              <a:gd name="connsiteY49" fmla="*/ 1272194 h 1272194"/>
              <a:gd name="connsiteX50" fmla="*/ 0 w 11446723"/>
              <a:gd name="connsiteY50" fmla="*/ 1060157 h 1272194"/>
              <a:gd name="connsiteX51" fmla="*/ 0 w 11446723"/>
              <a:gd name="connsiteY51" fmla="*/ 619135 h 1272194"/>
              <a:gd name="connsiteX52" fmla="*/ 0 w 11446723"/>
              <a:gd name="connsiteY52" fmla="*/ 212037 h 1272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446723" h="1272194" fill="none" extrusionOk="0">
                <a:moveTo>
                  <a:pt x="0" y="212037"/>
                </a:moveTo>
                <a:cubicBezTo>
                  <a:pt x="-2790" y="92121"/>
                  <a:pt x="83327" y="7866"/>
                  <a:pt x="212037" y="0"/>
                </a:cubicBezTo>
                <a:cubicBezTo>
                  <a:pt x="311965" y="-52705"/>
                  <a:pt x="564353" y="11179"/>
                  <a:pt x="681950" y="0"/>
                </a:cubicBezTo>
                <a:cubicBezTo>
                  <a:pt x="799547" y="-11179"/>
                  <a:pt x="1039408" y="8478"/>
                  <a:pt x="1151863" y="0"/>
                </a:cubicBezTo>
                <a:cubicBezTo>
                  <a:pt x="1264318" y="-8478"/>
                  <a:pt x="1332173" y="32478"/>
                  <a:pt x="1511549" y="0"/>
                </a:cubicBezTo>
                <a:cubicBezTo>
                  <a:pt x="1690925" y="-32478"/>
                  <a:pt x="1962485" y="90382"/>
                  <a:pt x="2312142" y="0"/>
                </a:cubicBezTo>
                <a:cubicBezTo>
                  <a:pt x="2661799" y="-90382"/>
                  <a:pt x="2557737" y="37007"/>
                  <a:pt x="2671828" y="0"/>
                </a:cubicBezTo>
                <a:cubicBezTo>
                  <a:pt x="2785919" y="-37007"/>
                  <a:pt x="3206562" y="41547"/>
                  <a:pt x="3472421" y="0"/>
                </a:cubicBezTo>
                <a:cubicBezTo>
                  <a:pt x="3738280" y="-41547"/>
                  <a:pt x="3648415" y="29029"/>
                  <a:pt x="3721880" y="0"/>
                </a:cubicBezTo>
                <a:cubicBezTo>
                  <a:pt x="3795345" y="-29029"/>
                  <a:pt x="4075940" y="284"/>
                  <a:pt x="4191793" y="0"/>
                </a:cubicBezTo>
                <a:cubicBezTo>
                  <a:pt x="4307646" y="-284"/>
                  <a:pt x="4364151" y="19199"/>
                  <a:pt x="4441253" y="0"/>
                </a:cubicBezTo>
                <a:cubicBezTo>
                  <a:pt x="4518355" y="-19199"/>
                  <a:pt x="4989457" y="26021"/>
                  <a:pt x="5131619" y="0"/>
                </a:cubicBezTo>
                <a:cubicBezTo>
                  <a:pt x="5273781" y="-26021"/>
                  <a:pt x="5507114" y="28767"/>
                  <a:pt x="5711759" y="0"/>
                </a:cubicBezTo>
                <a:cubicBezTo>
                  <a:pt x="5916404" y="-28767"/>
                  <a:pt x="5961042" y="4440"/>
                  <a:pt x="6181672" y="0"/>
                </a:cubicBezTo>
                <a:cubicBezTo>
                  <a:pt x="6402302" y="-4440"/>
                  <a:pt x="6347812" y="2484"/>
                  <a:pt x="6431132" y="0"/>
                </a:cubicBezTo>
                <a:cubicBezTo>
                  <a:pt x="6514452" y="-2484"/>
                  <a:pt x="6582409" y="25506"/>
                  <a:pt x="6680592" y="0"/>
                </a:cubicBezTo>
                <a:cubicBezTo>
                  <a:pt x="6778775" y="-25506"/>
                  <a:pt x="7006359" y="7404"/>
                  <a:pt x="7150504" y="0"/>
                </a:cubicBezTo>
                <a:cubicBezTo>
                  <a:pt x="7294649" y="-7404"/>
                  <a:pt x="7395595" y="20133"/>
                  <a:pt x="7620417" y="0"/>
                </a:cubicBezTo>
                <a:cubicBezTo>
                  <a:pt x="7845239" y="-20133"/>
                  <a:pt x="7895267" y="32048"/>
                  <a:pt x="7980104" y="0"/>
                </a:cubicBezTo>
                <a:cubicBezTo>
                  <a:pt x="8064941" y="-32048"/>
                  <a:pt x="8313184" y="40509"/>
                  <a:pt x="8560243" y="0"/>
                </a:cubicBezTo>
                <a:cubicBezTo>
                  <a:pt x="8807302" y="-40509"/>
                  <a:pt x="9147622" y="77077"/>
                  <a:pt x="9360836" y="0"/>
                </a:cubicBezTo>
                <a:cubicBezTo>
                  <a:pt x="9574050" y="-77077"/>
                  <a:pt x="9556861" y="4305"/>
                  <a:pt x="9610296" y="0"/>
                </a:cubicBezTo>
                <a:cubicBezTo>
                  <a:pt x="9663731" y="-4305"/>
                  <a:pt x="9837433" y="8209"/>
                  <a:pt x="9969982" y="0"/>
                </a:cubicBezTo>
                <a:cubicBezTo>
                  <a:pt x="10102531" y="-8209"/>
                  <a:pt x="10265067" y="54173"/>
                  <a:pt x="10439895" y="0"/>
                </a:cubicBezTo>
                <a:cubicBezTo>
                  <a:pt x="10614723" y="-54173"/>
                  <a:pt x="10950035" y="36221"/>
                  <a:pt x="11234686" y="0"/>
                </a:cubicBezTo>
                <a:cubicBezTo>
                  <a:pt x="11351983" y="-20062"/>
                  <a:pt x="11438259" y="93868"/>
                  <a:pt x="11446723" y="212037"/>
                </a:cubicBezTo>
                <a:cubicBezTo>
                  <a:pt x="11468784" y="350308"/>
                  <a:pt x="11438583" y="484478"/>
                  <a:pt x="11446723" y="644578"/>
                </a:cubicBezTo>
                <a:cubicBezTo>
                  <a:pt x="11454863" y="804678"/>
                  <a:pt x="11400241" y="900754"/>
                  <a:pt x="11446723" y="1060157"/>
                </a:cubicBezTo>
                <a:cubicBezTo>
                  <a:pt x="11414803" y="1173431"/>
                  <a:pt x="11369711" y="1288504"/>
                  <a:pt x="11234686" y="1272194"/>
                </a:cubicBezTo>
                <a:cubicBezTo>
                  <a:pt x="11073755" y="1291957"/>
                  <a:pt x="10910859" y="1269766"/>
                  <a:pt x="10764773" y="1272194"/>
                </a:cubicBezTo>
                <a:cubicBezTo>
                  <a:pt x="10618687" y="1274622"/>
                  <a:pt x="10302668" y="1205605"/>
                  <a:pt x="10184634" y="1272194"/>
                </a:cubicBezTo>
                <a:cubicBezTo>
                  <a:pt x="10066600" y="1338783"/>
                  <a:pt x="9781320" y="1253721"/>
                  <a:pt x="9384041" y="1272194"/>
                </a:cubicBezTo>
                <a:cubicBezTo>
                  <a:pt x="8986762" y="1290667"/>
                  <a:pt x="8752861" y="1216113"/>
                  <a:pt x="8583449" y="1272194"/>
                </a:cubicBezTo>
                <a:cubicBezTo>
                  <a:pt x="8414037" y="1328275"/>
                  <a:pt x="8149044" y="1245887"/>
                  <a:pt x="8003309" y="1272194"/>
                </a:cubicBezTo>
                <a:cubicBezTo>
                  <a:pt x="7857574" y="1298501"/>
                  <a:pt x="7494429" y="1219975"/>
                  <a:pt x="7202717" y="1272194"/>
                </a:cubicBezTo>
                <a:cubicBezTo>
                  <a:pt x="6911005" y="1324413"/>
                  <a:pt x="7037217" y="1246968"/>
                  <a:pt x="6953257" y="1272194"/>
                </a:cubicBezTo>
                <a:cubicBezTo>
                  <a:pt x="6869297" y="1297420"/>
                  <a:pt x="6428283" y="1200198"/>
                  <a:pt x="6262891" y="1272194"/>
                </a:cubicBezTo>
                <a:cubicBezTo>
                  <a:pt x="6097499" y="1344190"/>
                  <a:pt x="6088119" y="1259746"/>
                  <a:pt x="6013431" y="1272194"/>
                </a:cubicBezTo>
                <a:cubicBezTo>
                  <a:pt x="5938743" y="1284642"/>
                  <a:pt x="5820294" y="1256308"/>
                  <a:pt x="5763971" y="1272194"/>
                </a:cubicBezTo>
                <a:cubicBezTo>
                  <a:pt x="5707648" y="1288080"/>
                  <a:pt x="5545093" y="1257837"/>
                  <a:pt x="5404285" y="1272194"/>
                </a:cubicBezTo>
                <a:cubicBezTo>
                  <a:pt x="5263477" y="1286551"/>
                  <a:pt x="5102674" y="1234501"/>
                  <a:pt x="4934372" y="1272194"/>
                </a:cubicBezTo>
                <a:cubicBezTo>
                  <a:pt x="4766070" y="1309887"/>
                  <a:pt x="4384557" y="1197388"/>
                  <a:pt x="4244006" y="1272194"/>
                </a:cubicBezTo>
                <a:cubicBezTo>
                  <a:pt x="4103455" y="1347000"/>
                  <a:pt x="4021858" y="1233444"/>
                  <a:pt x="3884320" y="1272194"/>
                </a:cubicBezTo>
                <a:cubicBezTo>
                  <a:pt x="3746782" y="1310944"/>
                  <a:pt x="3716257" y="1269603"/>
                  <a:pt x="3634860" y="1272194"/>
                </a:cubicBezTo>
                <a:cubicBezTo>
                  <a:pt x="3553463" y="1274785"/>
                  <a:pt x="3007564" y="1214049"/>
                  <a:pt x="2834267" y="1272194"/>
                </a:cubicBezTo>
                <a:cubicBezTo>
                  <a:pt x="2660970" y="1330339"/>
                  <a:pt x="2595336" y="1253761"/>
                  <a:pt x="2474581" y="1272194"/>
                </a:cubicBezTo>
                <a:cubicBezTo>
                  <a:pt x="2353826" y="1290627"/>
                  <a:pt x="2209622" y="1244908"/>
                  <a:pt x="2114894" y="1272194"/>
                </a:cubicBezTo>
                <a:cubicBezTo>
                  <a:pt x="2020166" y="1299480"/>
                  <a:pt x="1746536" y="1244312"/>
                  <a:pt x="1644981" y="1272194"/>
                </a:cubicBezTo>
                <a:cubicBezTo>
                  <a:pt x="1543426" y="1300076"/>
                  <a:pt x="1062751" y="1210764"/>
                  <a:pt x="844389" y="1272194"/>
                </a:cubicBezTo>
                <a:cubicBezTo>
                  <a:pt x="626027" y="1333624"/>
                  <a:pt x="500703" y="1229450"/>
                  <a:pt x="212037" y="1272194"/>
                </a:cubicBezTo>
                <a:cubicBezTo>
                  <a:pt x="116662" y="1272623"/>
                  <a:pt x="11950" y="1184378"/>
                  <a:pt x="0" y="1060157"/>
                </a:cubicBezTo>
                <a:cubicBezTo>
                  <a:pt x="-52707" y="947904"/>
                  <a:pt x="39072" y="771176"/>
                  <a:pt x="0" y="619135"/>
                </a:cubicBezTo>
                <a:cubicBezTo>
                  <a:pt x="-39072" y="467094"/>
                  <a:pt x="41478" y="386436"/>
                  <a:pt x="0" y="212037"/>
                </a:cubicBezTo>
                <a:close/>
              </a:path>
              <a:path w="11446723" h="1272194" stroke="0" extrusionOk="0">
                <a:moveTo>
                  <a:pt x="0" y="212037"/>
                </a:moveTo>
                <a:cubicBezTo>
                  <a:pt x="-7339" y="84907"/>
                  <a:pt x="100510" y="-23989"/>
                  <a:pt x="212037" y="0"/>
                </a:cubicBezTo>
                <a:cubicBezTo>
                  <a:pt x="434451" y="-39306"/>
                  <a:pt x="540823" y="49482"/>
                  <a:pt x="792176" y="0"/>
                </a:cubicBezTo>
                <a:cubicBezTo>
                  <a:pt x="1043529" y="-49482"/>
                  <a:pt x="1027850" y="1224"/>
                  <a:pt x="1262089" y="0"/>
                </a:cubicBezTo>
                <a:cubicBezTo>
                  <a:pt x="1496328" y="-1224"/>
                  <a:pt x="1592433" y="24507"/>
                  <a:pt x="1842229" y="0"/>
                </a:cubicBezTo>
                <a:cubicBezTo>
                  <a:pt x="2092025" y="-24507"/>
                  <a:pt x="2207162" y="55956"/>
                  <a:pt x="2532595" y="0"/>
                </a:cubicBezTo>
                <a:cubicBezTo>
                  <a:pt x="2858028" y="-55956"/>
                  <a:pt x="3097319" y="34346"/>
                  <a:pt x="3333187" y="0"/>
                </a:cubicBezTo>
                <a:cubicBezTo>
                  <a:pt x="3569055" y="-34346"/>
                  <a:pt x="3746634" y="88055"/>
                  <a:pt x="4133779" y="0"/>
                </a:cubicBezTo>
                <a:cubicBezTo>
                  <a:pt x="4520924" y="-88055"/>
                  <a:pt x="4395938" y="33113"/>
                  <a:pt x="4603692" y="0"/>
                </a:cubicBezTo>
                <a:cubicBezTo>
                  <a:pt x="4811446" y="-33113"/>
                  <a:pt x="4764036" y="5300"/>
                  <a:pt x="4853152" y="0"/>
                </a:cubicBezTo>
                <a:cubicBezTo>
                  <a:pt x="4942268" y="-5300"/>
                  <a:pt x="4993420" y="17953"/>
                  <a:pt x="5102612" y="0"/>
                </a:cubicBezTo>
                <a:cubicBezTo>
                  <a:pt x="5211804" y="-17953"/>
                  <a:pt x="5586385" y="18170"/>
                  <a:pt x="5903205" y="0"/>
                </a:cubicBezTo>
                <a:cubicBezTo>
                  <a:pt x="6220025" y="-18170"/>
                  <a:pt x="6185637" y="15462"/>
                  <a:pt x="6373118" y="0"/>
                </a:cubicBezTo>
                <a:cubicBezTo>
                  <a:pt x="6560599" y="-15462"/>
                  <a:pt x="6614067" y="1836"/>
                  <a:pt x="6732804" y="0"/>
                </a:cubicBezTo>
                <a:cubicBezTo>
                  <a:pt x="6851541" y="-1836"/>
                  <a:pt x="7022306" y="48225"/>
                  <a:pt x="7202717" y="0"/>
                </a:cubicBezTo>
                <a:cubicBezTo>
                  <a:pt x="7383128" y="-48225"/>
                  <a:pt x="7349374" y="27326"/>
                  <a:pt x="7452177" y="0"/>
                </a:cubicBezTo>
                <a:cubicBezTo>
                  <a:pt x="7554980" y="-27326"/>
                  <a:pt x="7949887" y="81734"/>
                  <a:pt x="8142543" y="0"/>
                </a:cubicBezTo>
                <a:cubicBezTo>
                  <a:pt x="8335199" y="-81734"/>
                  <a:pt x="8556586" y="25128"/>
                  <a:pt x="8943135" y="0"/>
                </a:cubicBezTo>
                <a:cubicBezTo>
                  <a:pt x="9329684" y="-25128"/>
                  <a:pt x="9261549" y="13647"/>
                  <a:pt x="9523275" y="0"/>
                </a:cubicBezTo>
                <a:cubicBezTo>
                  <a:pt x="9785001" y="-13647"/>
                  <a:pt x="9744497" y="23349"/>
                  <a:pt x="9882961" y="0"/>
                </a:cubicBezTo>
                <a:cubicBezTo>
                  <a:pt x="10021425" y="-23349"/>
                  <a:pt x="10336870" y="63813"/>
                  <a:pt x="10573327" y="0"/>
                </a:cubicBezTo>
                <a:cubicBezTo>
                  <a:pt x="10809784" y="-63813"/>
                  <a:pt x="10966803" y="76593"/>
                  <a:pt x="11234686" y="0"/>
                </a:cubicBezTo>
                <a:cubicBezTo>
                  <a:pt x="11345711" y="-5175"/>
                  <a:pt x="11457078" y="110351"/>
                  <a:pt x="11446723" y="212037"/>
                </a:cubicBezTo>
                <a:cubicBezTo>
                  <a:pt x="11454213" y="417050"/>
                  <a:pt x="11444238" y="526607"/>
                  <a:pt x="11446723" y="636097"/>
                </a:cubicBezTo>
                <a:cubicBezTo>
                  <a:pt x="11449208" y="745587"/>
                  <a:pt x="11437217" y="912785"/>
                  <a:pt x="11446723" y="1060157"/>
                </a:cubicBezTo>
                <a:cubicBezTo>
                  <a:pt x="11417452" y="1193600"/>
                  <a:pt x="11322051" y="1255841"/>
                  <a:pt x="11234686" y="1272194"/>
                </a:cubicBezTo>
                <a:cubicBezTo>
                  <a:pt x="10970787" y="1331119"/>
                  <a:pt x="10863602" y="1261064"/>
                  <a:pt x="10544320" y="1272194"/>
                </a:cubicBezTo>
                <a:cubicBezTo>
                  <a:pt x="10225038" y="1283324"/>
                  <a:pt x="9994445" y="1189148"/>
                  <a:pt x="9743728" y="1272194"/>
                </a:cubicBezTo>
                <a:cubicBezTo>
                  <a:pt x="9493011" y="1355240"/>
                  <a:pt x="9552368" y="1249858"/>
                  <a:pt x="9494268" y="1272194"/>
                </a:cubicBezTo>
                <a:cubicBezTo>
                  <a:pt x="9436168" y="1294530"/>
                  <a:pt x="8959101" y="1268637"/>
                  <a:pt x="8803902" y="1272194"/>
                </a:cubicBezTo>
                <a:cubicBezTo>
                  <a:pt x="8648703" y="1275751"/>
                  <a:pt x="8552128" y="1249050"/>
                  <a:pt x="8333989" y="1272194"/>
                </a:cubicBezTo>
                <a:cubicBezTo>
                  <a:pt x="8115850" y="1295338"/>
                  <a:pt x="8045488" y="1224675"/>
                  <a:pt x="7864076" y="1272194"/>
                </a:cubicBezTo>
                <a:cubicBezTo>
                  <a:pt x="7682664" y="1319713"/>
                  <a:pt x="7713468" y="1270141"/>
                  <a:pt x="7614616" y="1272194"/>
                </a:cubicBezTo>
                <a:cubicBezTo>
                  <a:pt x="7515764" y="1274247"/>
                  <a:pt x="7379983" y="1236068"/>
                  <a:pt x="7254930" y="1272194"/>
                </a:cubicBezTo>
                <a:cubicBezTo>
                  <a:pt x="7129877" y="1308320"/>
                  <a:pt x="6867473" y="1208024"/>
                  <a:pt x="6674790" y="1272194"/>
                </a:cubicBezTo>
                <a:cubicBezTo>
                  <a:pt x="6482107" y="1336364"/>
                  <a:pt x="6077030" y="1187020"/>
                  <a:pt x="5874198" y="1272194"/>
                </a:cubicBezTo>
                <a:cubicBezTo>
                  <a:pt x="5671366" y="1357368"/>
                  <a:pt x="5349281" y="1187997"/>
                  <a:pt x="5073605" y="1272194"/>
                </a:cubicBezTo>
                <a:cubicBezTo>
                  <a:pt x="4797929" y="1356391"/>
                  <a:pt x="4824376" y="1232721"/>
                  <a:pt x="4713919" y="1272194"/>
                </a:cubicBezTo>
                <a:cubicBezTo>
                  <a:pt x="4603462" y="1311667"/>
                  <a:pt x="4272318" y="1209601"/>
                  <a:pt x="3913327" y="1272194"/>
                </a:cubicBezTo>
                <a:cubicBezTo>
                  <a:pt x="3554336" y="1334787"/>
                  <a:pt x="3384076" y="1220917"/>
                  <a:pt x="3222961" y="1272194"/>
                </a:cubicBezTo>
                <a:cubicBezTo>
                  <a:pt x="3061846" y="1323471"/>
                  <a:pt x="2862033" y="1202991"/>
                  <a:pt x="2642821" y="1272194"/>
                </a:cubicBezTo>
                <a:cubicBezTo>
                  <a:pt x="2423609" y="1341397"/>
                  <a:pt x="2491806" y="1258093"/>
                  <a:pt x="2393361" y="1272194"/>
                </a:cubicBezTo>
                <a:cubicBezTo>
                  <a:pt x="2294916" y="1286295"/>
                  <a:pt x="2143018" y="1249251"/>
                  <a:pt x="2033675" y="1272194"/>
                </a:cubicBezTo>
                <a:cubicBezTo>
                  <a:pt x="1924332" y="1295137"/>
                  <a:pt x="1484323" y="1250718"/>
                  <a:pt x="1343309" y="1272194"/>
                </a:cubicBezTo>
                <a:cubicBezTo>
                  <a:pt x="1202295" y="1293670"/>
                  <a:pt x="612311" y="1206807"/>
                  <a:pt x="212037" y="1272194"/>
                </a:cubicBezTo>
                <a:cubicBezTo>
                  <a:pt x="89221" y="1282695"/>
                  <a:pt x="-19319" y="1157008"/>
                  <a:pt x="0" y="1060157"/>
                </a:cubicBezTo>
                <a:cubicBezTo>
                  <a:pt x="-42920" y="887572"/>
                  <a:pt x="26385" y="843175"/>
                  <a:pt x="0" y="636097"/>
                </a:cubicBezTo>
                <a:cubicBezTo>
                  <a:pt x="-26385" y="429019"/>
                  <a:pt x="23654" y="353679"/>
                  <a:pt x="0" y="212037"/>
                </a:cubicBezTo>
                <a:close/>
              </a:path>
            </a:pathLst>
          </a:custGeom>
          <a:solidFill>
            <a:srgbClr val="FFFF00"/>
          </a:solidFill>
          <a:ln w="57150"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sd="4177466449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>
              <a:buClr>
                <a:srgbClr val="000000"/>
              </a:buClr>
            </a:pPr>
            <a:r>
              <a:rPr lang="vi-VN" sz="2800" b="1" ker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Em hãy lựa chọn các vật liệu, dụng cụ trong Hình 3 để làm biển cấm đi ngược chiều và lập bảng theo gợi ý dưới đây.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35064257-AF0B-47FF-A1D5-F2EBF0C9B9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8533602"/>
              </p:ext>
            </p:extLst>
          </p:nvPr>
        </p:nvGraphicFramePr>
        <p:xfrm>
          <a:off x="809625" y="2478616"/>
          <a:ext cx="10820400" cy="27379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6800">
                  <a:extLst>
                    <a:ext uri="{9D8B030D-6E8A-4147-A177-3AD203B41FA5}">
                      <a16:colId xmlns:a16="http://schemas.microsoft.com/office/drawing/2014/main" val="2284403567"/>
                    </a:ext>
                  </a:extLst>
                </a:gridCol>
                <a:gridCol w="3606800">
                  <a:extLst>
                    <a:ext uri="{9D8B030D-6E8A-4147-A177-3AD203B41FA5}">
                      <a16:colId xmlns:a16="http://schemas.microsoft.com/office/drawing/2014/main" val="3878626011"/>
                    </a:ext>
                  </a:extLst>
                </a:gridCol>
                <a:gridCol w="3606800">
                  <a:extLst>
                    <a:ext uri="{9D8B030D-6E8A-4147-A177-3AD203B41FA5}">
                      <a16:colId xmlns:a16="http://schemas.microsoft.com/office/drawing/2014/main" val="2807301925"/>
                    </a:ext>
                  </a:extLst>
                </a:gridCol>
              </a:tblGrid>
              <a:tr h="829811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Tên</a:t>
                      </a:r>
                      <a:r>
                        <a:rPr lang="en-US" sz="3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bộ</a:t>
                      </a:r>
                      <a:r>
                        <a:rPr lang="en-US" sz="3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phận</a:t>
                      </a:r>
                      <a:endParaRPr lang="en-US" sz="3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Vật</a:t>
                      </a:r>
                      <a:r>
                        <a:rPr lang="en-US" sz="3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liệu</a:t>
                      </a:r>
                      <a:r>
                        <a:rPr lang="en-US" sz="3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 </a:t>
                      </a:r>
                      <a:r>
                        <a:rPr lang="en-US" sz="3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Dụng</a:t>
                      </a:r>
                      <a:r>
                        <a:rPr lang="en-US" sz="3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cụ</a:t>
                      </a:r>
                      <a:endParaRPr lang="en-US" sz="3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Số</a:t>
                      </a:r>
                      <a:r>
                        <a:rPr lang="en-US" sz="3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lượng</a:t>
                      </a:r>
                      <a:endParaRPr lang="en-US" sz="3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7888999"/>
                  </a:ext>
                </a:extLst>
              </a:tr>
              <a:tr h="84133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Biển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báo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Giấy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thủ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công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màu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đỏ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01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9676732"/>
                  </a:ext>
                </a:extLst>
              </a:tr>
              <a:tr h="84133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6649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24411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5kcrjo3s">
      <a:majorFont>
        <a:latin typeface="字魂36号-正文宋楷" panose="020F0302020204030204"/>
        <a:ea typeface="字魂36号-正文宋楷"/>
        <a:cs typeface=""/>
      </a:majorFont>
      <a:minorFont>
        <a:latin typeface="字魂36号-正文宋楷" panose="020F0502020204030204"/>
        <a:ea typeface="字魂36号-正文宋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72 Tùy chỉnh">
      <a:majorFont>
        <a:latin typeface="#9Slide05 SVNClementine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ock.potx" id="{882FFEF1-8C63-4EB7-8554-90837DCFEF4E}" vid="{2273FF64-F892-47CB-82C5-253E36FE4F97}"/>
    </a:ext>
  </a:extLst>
</a:theme>
</file>

<file path=ppt/theme/theme3.xml><?xml version="1.0" encoding="utf-8"?>
<a:theme xmlns:a="http://schemas.openxmlformats.org/drawingml/2006/main" name="sác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-Calibri">
      <a:majorFont>
        <a:latin typeface="Cambria" panose="02040503050406030204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ách" id="{877BFAE7-21A5-4197-A330-878F80FA6E6A}" vid="{8B9D040D-035C-49CE-B0ED-971D8B153DE6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300</Words>
  <Application>Microsoft Office PowerPoint</Application>
  <PresentationFormat>Widescreen</PresentationFormat>
  <Paragraphs>79</Paragraphs>
  <Slides>12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23" baseType="lpstr">
      <vt:lpstr>等线</vt:lpstr>
      <vt:lpstr>#9Slide05 SVNClementine</vt:lpstr>
      <vt:lpstr>Arial</vt:lpstr>
      <vt:lpstr>Calibri</vt:lpstr>
      <vt:lpstr>Cambria</vt:lpstr>
      <vt:lpstr>Raleway</vt:lpstr>
      <vt:lpstr>Times New Roman</vt:lpstr>
      <vt:lpstr>字魂36号-正文宋楷</vt:lpstr>
      <vt:lpstr>Office 主题​​</vt:lpstr>
      <vt:lpstr>2_Office Theme</vt:lpstr>
      <vt:lpstr>sách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Nguyen Thi Quynh Anh</cp:lastModifiedBy>
  <cp:revision>22</cp:revision>
  <dcterms:created xsi:type="dcterms:W3CDTF">2023-01-15T11:49:21Z</dcterms:created>
  <dcterms:modified xsi:type="dcterms:W3CDTF">2025-04-03T04:51:33Z</dcterms:modified>
</cp:coreProperties>
</file>