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8" r:id="rId1"/>
  </p:sldMasterIdLst>
  <p:notesMasterIdLst>
    <p:notesMasterId r:id="rId6"/>
  </p:notesMasterIdLst>
  <p:sldIdLst>
    <p:sldId id="367" r:id="rId2"/>
    <p:sldId id="362" r:id="rId3"/>
    <p:sldId id="365" r:id="rId4"/>
    <p:sldId id="364" r:id="rId5"/>
  </p:sldIdLst>
  <p:sldSz cx="18288000" cy="10287000"/>
  <p:notesSz cx="6858000" cy="9144000"/>
  <p:embeddedFontLst>
    <p:embeddedFont>
      <p:font typeface="Gill Sans MT" panose="020B0502020104020203" pitchFamily="34" charset="0"/>
      <p:regular r:id="rId7"/>
      <p:bold r:id="rId8"/>
      <p:italic r:id="rId9"/>
      <p:boldItalic r:id="rId10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3BFAD518-5238-47E2-BF9A-534DD050B065}">
          <p14:sldIdLst>
            <p14:sldId id="367"/>
            <p14:sldId id="362"/>
            <p14:sldId id="365"/>
            <p14:sldId id="364"/>
          </p14:sldIdLst>
        </p14:section>
        <p14:section name="Untitled Section" id="{08EC1D86-F76E-40DE-83F2-239CC207CB57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1F7FF"/>
    <a:srgbClr val="D1F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39" d="100"/>
          <a:sy n="39" d="100"/>
        </p:scale>
        <p:origin x="940" y="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2.fntdata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font" Target="fonts/font1.fntdata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font" Target="fonts/font3.fntdata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FA35DA-40AE-402B-855F-500D07C5AC28}" type="datetimeFigureOut">
              <a:rPr lang="en-US" smtClean="0"/>
              <a:t>21-Feb-25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40767A-0C46-4509-BBFE-4A672D39C8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8297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26669" y="1203448"/>
            <a:ext cx="12955610" cy="3812147"/>
          </a:xfrm>
        </p:spPr>
        <p:txBody>
          <a:bodyPr bIns="0" anchor="b">
            <a:normAutofit/>
          </a:bodyPr>
          <a:lstStyle>
            <a:lvl1pPr algn="l">
              <a:defRPr sz="99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26670" y="5296807"/>
            <a:ext cx="12955608" cy="1466432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2700" b="0" cap="all" baseline="0">
                <a:solidFill>
                  <a:schemeClr val="tx1"/>
                </a:solidFill>
              </a:defRPr>
            </a:lvl1pPr>
            <a:lvl2pPr marL="685800" indent="0" algn="ctr">
              <a:buNone/>
              <a:defRPr sz="27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21-Feb-25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24751" y="493961"/>
            <a:ext cx="7460873" cy="463802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156497" y="1198460"/>
            <a:ext cx="1216529" cy="755367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3626670" y="5292813"/>
            <a:ext cx="12955608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06774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21-Feb-25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26" name="Straight Connector 25"/>
          <p:cNvCxnSpPr/>
          <p:nvPr/>
        </p:nvCxnSpPr>
        <p:spPr>
          <a:xfrm>
            <a:off x="2180844" y="2770632"/>
            <a:ext cx="1441128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03901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4158667" y="1198460"/>
            <a:ext cx="2423613" cy="6989834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67008" y="1198460"/>
            <a:ext cx="11743245" cy="698983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21-Feb-25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158667" y="1198460"/>
            <a:ext cx="0" cy="6989834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20922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21-Feb-25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33" name="Straight Connector 32"/>
          <p:cNvCxnSpPr/>
          <p:nvPr/>
        </p:nvCxnSpPr>
        <p:spPr>
          <a:xfrm>
            <a:off x="2180844" y="2770632"/>
            <a:ext cx="1441128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42006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1359" y="2634195"/>
            <a:ext cx="12964731" cy="2831925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81359" y="5709293"/>
            <a:ext cx="12945669" cy="1519394"/>
          </a:xfrm>
        </p:spPr>
        <p:txBody>
          <a:bodyPr tIns="91440">
            <a:normAutofit/>
          </a:bodyPr>
          <a:lstStyle>
            <a:lvl1pPr marL="0" indent="0" algn="l">
              <a:buNone/>
              <a:defRPr sz="2700">
                <a:solidFill>
                  <a:schemeClr val="tx1"/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21-Feb-25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181359" y="5707478"/>
            <a:ext cx="12945669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62919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3826" y="1207334"/>
            <a:ext cx="14408453" cy="158895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70997" y="3016318"/>
            <a:ext cx="6967728" cy="51728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620657" y="3026015"/>
            <a:ext cx="6967728" cy="51622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21-Feb-25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35" name="Straight Connector 34"/>
          <p:cNvCxnSpPr/>
          <p:nvPr/>
        </p:nvCxnSpPr>
        <p:spPr>
          <a:xfrm>
            <a:off x="2180844" y="2770632"/>
            <a:ext cx="1441128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04376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0787" y="1206245"/>
            <a:ext cx="14411492" cy="158447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70787" y="3029324"/>
            <a:ext cx="6967728" cy="1202915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3300" b="0" cap="all" baseline="0">
                <a:solidFill>
                  <a:schemeClr val="accent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70787" y="4236404"/>
            <a:ext cx="6967728" cy="39666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618543" y="3034505"/>
            <a:ext cx="6967728" cy="1203356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3300" b="0" cap="all" baseline="0">
                <a:solidFill>
                  <a:schemeClr val="accent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618543" y="4232237"/>
            <a:ext cx="6967728" cy="39560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21-Feb-25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29" name="Straight Connector 28"/>
          <p:cNvCxnSpPr/>
          <p:nvPr/>
        </p:nvCxnSpPr>
        <p:spPr>
          <a:xfrm>
            <a:off x="2180844" y="2770632"/>
            <a:ext cx="1441128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39526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21-Feb-25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25" name="Straight Connector 24"/>
          <p:cNvCxnSpPr/>
          <p:nvPr/>
        </p:nvCxnSpPr>
        <p:spPr>
          <a:xfrm>
            <a:off x="2180844" y="2770632"/>
            <a:ext cx="1441128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02591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21-Feb-25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8532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007" y="1198460"/>
            <a:ext cx="4909649" cy="3370676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65571" y="1198461"/>
            <a:ext cx="9018705" cy="6988239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67007" y="4808237"/>
            <a:ext cx="4912520" cy="3372272"/>
          </a:xfrm>
        </p:spPr>
        <p:txBody>
          <a:bodyPr/>
          <a:lstStyle>
            <a:lvl1pPr marL="0" indent="0" algn="l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21-Feb-25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>
            <a:off x="2172420" y="4808237"/>
            <a:ext cx="4904235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31180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1216081" y="723256"/>
            <a:ext cx="6111800" cy="7723652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6809" y="1694270"/>
            <a:ext cx="8298492" cy="2745876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186584" y="1683814"/>
            <a:ext cx="4186757" cy="5799491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75494" y="4718988"/>
            <a:ext cx="8286606" cy="3005613"/>
          </a:xfrm>
        </p:spPr>
        <p:txBody>
          <a:bodyPr>
            <a:normAutofit/>
          </a:bodyPr>
          <a:lstStyle>
            <a:lvl1pPr marL="0" indent="0" algn="l">
              <a:buNone/>
              <a:defRPr sz="27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171074" y="8204785"/>
            <a:ext cx="8291027" cy="480185"/>
          </a:xfrm>
        </p:spPr>
        <p:txBody>
          <a:bodyPr/>
          <a:lstStyle>
            <a:lvl1pPr algn="l">
              <a:defRPr/>
            </a:lvl1pPr>
          </a:lstStyle>
          <a:p>
            <a:fld id="{1D8BD707-D9CF-40AE-B4C6-C98DA3205C09}" type="datetimeFigureOut">
              <a:rPr lang="en-US" smtClean="0"/>
              <a:pPr/>
              <a:t>21-Feb-25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71073" y="477961"/>
            <a:ext cx="8311506" cy="481397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31" name="Straight Connector 30"/>
          <p:cNvCxnSpPr/>
          <p:nvPr/>
        </p:nvCxnSpPr>
        <p:spPr>
          <a:xfrm>
            <a:off x="2171074" y="4715408"/>
            <a:ext cx="8291027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35399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029215"/>
            <a:ext cx="18288000" cy="6158912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9189720"/>
            <a:ext cx="18288000" cy="1114425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177369" y="1206779"/>
            <a:ext cx="14404913" cy="157385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77369" y="3023599"/>
            <a:ext cx="14404913" cy="5175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331208" y="495555"/>
            <a:ext cx="5251073" cy="4638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21-Feb-25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77369" y="493961"/>
            <a:ext cx="8908254" cy="4638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0091" y="1198460"/>
            <a:ext cx="1216529" cy="755367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4200">
                <a:solidFill>
                  <a:schemeClr val="accent1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9192620"/>
            <a:ext cx="18288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4925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48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120000"/>
        </a:lnSpc>
        <a:spcBef>
          <a:spcPts val="1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3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7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4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1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0475E6A-F9EC-59A5-27C1-5DC1223E88B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59" t="-1523" r="11325" b="1523"/>
          <a:stretch/>
        </p:blipFill>
        <p:spPr>
          <a:xfrm>
            <a:off x="-52038" y="-290322"/>
            <a:ext cx="18288000" cy="10577322"/>
          </a:xfrm>
          <a:prstGeom prst="rect">
            <a:avLst/>
          </a:prstGeom>
        </p:spPr>
      </p:pic>
      <p:sp>
        <p:nvSpPr>
          <p:cNvPr id="14" name="Plaque 13">
            <a:extLst>
              <a:ext uri="{FF2B5EF4-FFF2-40B4-BE49-F238E27FC236}">
                <a16:creationId xmlns:a16="http://schemas.microsoft.com/office/drawing/2014/main" id="{7C9CF695-E947-82FF-5269-AE5E6A8C8191}"/>
              </a:ext>
            </a:extLst>
          </p:cNvPr>
          <p:cNvSpPr/>
          <p:nvPr/>
        </p:nvSpPr>
        <p:spPr>
          <a:xfrm>
            <a:off x="3742381" y="1129481"/>
            <a:ext cx="10588814" cy="5007008"/>
          </a:xfrm>
          <a:prstGeom prst="plaque">
            <a:avLst>
              <a:gd name="adj" fmla="val 4515"/>
            </a:avLst>
          </a:prstGeom>
          <a:solidFill>
            <a:schemeClr val="bg1"/>
          </a:solidFill>
          <a:ln w="38100">
            <a:solidFill>
              <a:srgbClr val="FF006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090D962-B4B7-E4D6-4CC2-119AE5867C74}"/>
              </a:ext>
            </a:extLst>
          </p:cNvPr>
          <p:cNvSpPr txBox="1"/>
          <p:nvPr/>
        </p:nvSpPr>
        <p:spPr>
          <a:xfrm>
            <a:off x="6590903" y="1184501"/>
            <a:ext cx="566853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rgbClr val="FF006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 NGHỆ</a:t>
            </a:r>
            <a:endParaRPr lang="vi-VN" sz="6600" dirty="0">
              <a:solidFill>
                <a:srgbClr val="FF006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707EB68-A96C-577B-BEF8-CCFA08D0D90B}"/>
              </a:ext>
            </a:extLst>
          </p:cNvPr>
          <p:cNvSpPr txBox="1"/>
          <p:nvPr/>
        </p:nvSpPr>
        <p:spPr>
          <a:xfrm>
            <a:off x="3742380" y="3848100"/>
            <a:ext cx="1287146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600" dirty="0">
                <a:ln w="12700">
                  <a:solidFill>
                    <a:srgbClr val="002060"/>
                  </a:solidFill>
                </a:ln>
                <a:solidFill>
                  <a:srgbClr val="CC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 dụng dụng cụ làm thủ công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D560245-41AB-31E0-62D4-446AFA8BC9A3}"/>
              </a:ext>
            </a:extLst>
          </p:cNvPr>
          <p:cNvSpPr txBox="1"/>
          <p:nvPr/>
        </p:nvSpPr>
        <p:spPr>
          <a:xfrm>
            <a:off x="6590903" y="2441481"/>
            <a:ext cx="52922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7 –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4457" y="6235079"/>
            <a:ext cx="3152595" cy="377777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7050" y="6235079"/>
            <a:ext cx="3662721" cy="37319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885" y="5757347"/>
            <a:ext cx="3968265" cy="3391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337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41" grpId="0"/>
      <p:bldP spid="42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115122" y="-178420"/>
            <a:ext cx="16685257" cy="7080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29" indent="-571529" defTabSz="457223">
              <a:buFont typeface="Wingdings" panose="05000000000000000000" pitchFamily="2" charset="2"/>
              <a:buChar char="Ø"/>
            </a:pPr>
            <a:r>
              <a:rPr lang="en-US" sz="400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00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00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400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400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00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400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sz="400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400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400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400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60" t="19143" r="7849" b="66922"/>
          <a:stretch/>
        </p:blipFill>
        <p:spPr>
          <a:xfrm>
            <a:off x="10742177" y="5580040"/>
            <a:ext cx="3675087" cy="3521165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4229818" y="6900436"/>
            <a:ext cx="5898800" cy="945002"/>
            <a:chOff x="10255601" y="7469762"/>
            <a:chExt cx="5898799" cy="945002"/>
          </a:xfrm>
        </p:grpSpPr>
        <p:sp>
          <p:nvSpPr>
            <p:cNvPr id="12" name="Rounded Rectangle 11"/>
            <p:cNvSpPr/>
            <p:nvPr/>
          </p:nvSpPr>
          <p:spPr>
            <a:xfrm>
              <a:off x="11049000" y="7488011"/>
              <a:ext cx="5105400" cy="926753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 defTabSz="457223"/>
              <a:r>
                <a:rPr lang="en-US" sz="27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Gấp</a:t>
              </a:r>
              <a:r>
                <a:rPr lang="en-US" sz="27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7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7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7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vuông</a:t>
              </a:r>
              <a:r>
                <a:rPr lang="en-US" sz="27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7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theo</a:t>
              </a:r>
              <a:r>
                <a:rPr lang="en-US" sz="27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7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cạnh</a:t>
              </a:r>
              <a:r>
                <a:rPr lang="en-US" sz="27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AC </a:t>
              </a:r>
              <a:r>
                <a:rPr lang="en-US" sz="27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tạo</a:t>
              </a:r>
              <a:r>
                <a:rPr lang="en-US" sz="27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7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sz="27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7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7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tam </a:t>
              </a:r>
              <a:r>
                <a:rPr lang="en-US" sz="27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giác</a:t>
              </a:r>
              <a:r>
                <a:rPr lang="en-US" sz="27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ADC</a:t>
              </a:r>
            </a:p>
          </p:txBody>
        </p:sp>
        <p:sp>
          <p:nvSpPr>
            <p:cNvPr id="13" name="Flowchart: Connector 12"/>
            <p:cNvSpPr/>
            <p:nvPr/>
          </p:nvSpPr>
          <p:spPr>
            <a:xfrm>
              <a:off x="10255601" y="7469762"/>
              <a:ext cx="605733" cy="542310"/>
            </a:xfrm>
            <a:prstGeom prst="flowChartConnector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23"/>
              <a:r>
                <a:rPr lang="en-US" sz="3000" b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22247" t="10183" r="37544" b="47709"/>
          <a:stretch/>
        </p:blipFill>
        <p:spPr>
          <a:xfrm rot="16200000">
            <a:off x="1927302" y="288615"/>
            <a:ext cx="3511842" cy="45459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26057" t="61231" r="42516" b="12653"/>
          <a:stretch/>
        </p:blipFill>
        <p:spPr>
          <a:xfrm rot="16200000">
            <a:off x="10789965" y="726016"/>
            <a:ext cx="3509427" cy="3605003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417178" y="4456208"/>
            <a:ext cx="6584300" cy="1059552"/>
            <a:chOff x="10158495" y="6974572"/>
            <a:chExt cx="5995905" cy="1638249"/>
          </a:xfrm>
        </p:grpSpPr>
        <p:sp>
          <p:nvSpPr>
            <p:cNvPr id="17" name="Rounded Rectangle 16"/>
            <p:cNvSpPr/>
            <p:nvPr/>
          </p:nvSpPr>
          <p:spPr>
            <a:xfrm>
              <a:off x="11048999" y="6982198"/>
              <a:ext cx="5105401" cy="1630623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 defTabSz="457223"/>
              <a:r>
                <a:rPr lang="en-US" sz="27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Chọn</a:t>
              </a:r>
              <a:r>
                <a:rPr lang="en-US" sz="27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7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giấy</a:t>
              </a:r>
              <a:r>
                <a:rPr lang="en-US" sz="27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7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thủ</a:t>
              </a:r>
              <a:r>
                <a:rPr lang="en-US" sz="27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7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r>
                <a:rPr lang="en-US" sz="27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7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màu</a:t>
              </a:r>
              <a:r>
                <a:rPr lang="en-US" sz="27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7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vẽ</a:t>
              </a:r>
              <a:r>
                <a:rPr lang="en-US" sz="27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7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7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7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vuông</a:t>
              </a:r>
              <a:r>
                <a:rPr lang="en-US" sz="27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7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7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7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cạnh</a:t>
              </a:r>
              <a:r>
                <a:rPr lang="en-US" sz="27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8cm ở </a:t>
              </a:r>
              <a:r>
                <a:rPr lang="en-US" sz="27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mặt</a:t>
              </a:r>
              <a:r>
                <a:rPr lang="en-US" sz="27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ô li.</a:t>
              </a:r>
            </a:p>
          </p:txBody>
        </p:sp>
        <p:sp>
          <p:nvSpPr>
            <p:cNvPr id="18" name="Flowchart: Connector 17"/>
            <p:cNvSpPr/>
            <p:nvPr/>
          </p:nvSpPr>
          <p:spPr>
            <a:xfrm>
              <a:off x="10158495" y="6974572"/>
              <a:ext cx="553667" cy="762770"/>
            </a:xfrm>
            <a:prstGeom prst="flowChartConnector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23"/>
              <a:r>
                <a:rPr lang="en-US" sz="3000" b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8938247" y="4358706"/>
            <a:ext cx="6584300" cy="833340"/>
            <a:chOff x="10158495" y="6982196"/>
            <a:chExt cx="5995905" cy="1450522"/>
          </a:xfrm>
        </p:grpSpPr>
        <p:sp>
          <p:nvSpPr>
            <p:cNvPr id="25" name="Rounded Rectangle 24"/>
            <p:cNvSpPr/>
            <p:nvPr/>
          </p:nvSpPr>
          <p:spPr>
            <a:xfrm>
              <a:off x="11048999" y="6982198"/>
              <a:ext cx="5105401" cy="1450520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 defTabSz="457223"/>
              <a:r>
                <a:rPr lang="en-US" sz="27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Cắt</a:t>
              </a:r>
              <a:r>
                <a:rPr lang="en-US" sz="27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7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theo</a:t>
              </a:r>
              <a:r>
                <a:rPr lang="en-US" sz="27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7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7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7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cạnh</a:t>
              </a:r>
              <a:r>
                <a:rPr lang="en-US" sz="27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7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7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7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7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7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vuông</a:t>
              </a:r>
              <a:r>
                <a:rPr lang="en-US" sz="27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7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7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7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cạnh</a:t>
              </a:r>
              <a:r>
                <a:rPr lang="en-US" sz="27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8cm</a:t>
              </a:r>
            </a:p>
          </p:txBody>
        </p:sp>
        <p:sp>
          <p:nvSpPr>
            <p:cNvPr id="26" name="Flowchart: Connector 25"/>
            <p:cNvSpPr/>
            <p:nvPr/>
          </p:nvSpPr>
          <p:spPr>
            <a:xfrm>
              <a:off x="10158495" y="6982196"/>
              <a:ext cx="460017" cy="755143"/>
            </a:xfrm>
            <a:prstGeom prst="flowChartConnector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23"/>
              <a:r>
                <a:rPr lang="en-US" sz="3000" b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31608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1215" t="5594" r="22974" b="6475"/>
          <a:stretch/>
        </p:blipFill>
        <p:spPr>
          <a:xfrm rot="16200000">
            <a:off x="5946156" y="-1098258"/>
            <a:ext cx="5477355" cy="11173803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605081" y="248309"/>
            <a:ext cx="7518102" cy="860426"/>
            <a:chOff x="10962943" y="6619605"/>
            <a:chExt cx="5768426" cy="1969138"/>
          </a:xfrm>
        </p:grpSpPr>
        <p:sp>
          <p:nvSpPr>
            <p:cNvPr id="25" name="Rounded Rectangle 24"/>
            <p:cNvSpPr/>
            <p:nvPr/>
          </p:nvSpPr>
          <p:spPr>
            <a:xfrm>
              <a:off x="11625969" y="6958119"/>
              <a:ext cx="5105400" cy="163062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 defTabSz="457223"/>
              <a:r>
                <a:rPr lang="en-US" sz="27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Trang </a:t>
              </a:r>
              <a:r>
                <a:rPr lang="en-US" sz="27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trí</a:t>
              </a:r>
              <a:r>
                <a:rPr lang="en-US" sz="27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7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thẻ</a:t>
              </a:r>
              <a:r>
                <a:rPr lang="en-US" sz="27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7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đánh</a:t>
              </a:r>
              <a:r>
                <a:rPr lang="en-US" sz="27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7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dấu</a:t>
              </a:r>
              <a:r>
                <a:rPr lang="en-US" sz="27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7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trang</a:t>
              </a:r>
              <a:r>
                <a:rPr lang="en-US" sz="27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7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theo</a:t>
              </a:r>
              <a:r>
                <a:rPr lang="en-US" sz="27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ý </a:t>
              </a:r>
              <a:r>
                <a:rPr lang="en-US" sz="27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thích</a:t>
              </a:r>
              <a:endParaRPr lang="en-US" sz="27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Flowchart: Connector 25"/>
            <p:cNvSpPr/>
            <p:nvPr/>
          </p:nvSpPr>
          <p:spPr>
            <a:xfrm>
              <a:off x="10962943" y="6619605"/>
              <a:ext cx="452044" cy="1299414"/>
            </a:xfrm>
            <a:prstGeom prst="flowChartConnector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23"/>
              <a:r>
                <a:rPr lang="en-US" sz="30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69454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243097" y="495301"/>
            <a:ext cx="15801809" cy="9427994"/>
            <a:chOff x="0" y="0"/>
            <a:chExt cx="4161793" cy="207745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161793" cy="2077451"/>
            </a:xfrm>
            <a:custGeom>
              <a:avLst/>
              <a:gdLst/>
              <a:ahLst/>
              <a:cxnLst/>
              <a:rect l="l" t="t" r="r" b="b"/>
              <a:pathLst>
                <a:path w="4161793" h="2077451">
                  <a:moveTo>
                    <a:pt x="24987" y="0"/>
                  </a:moveTo>
                  <a:lnTo>
                    <a:pt x="4136806" y="0"/>
                  </a:lnTo>
                  <a:cubicBezTo>
                    <a:pt x="4143433" y="0"/>
                    <a:pt x="4149789" y="2633"/>
                    <a:pt x="4154475" y="7318"/>
                  </a:cubicBezTo>
                  <a:cubicBezTo>
                    <a:pt x="4159161" y="12004"/>
                    <a:pt x="4161793" y="18360"/>
                    <a:pt x="4161793" y="24987"/>
                  </a:cubicBezTo>
                  <a:lnTo>
                    <a:pt x="4161793" y="2052464"/>
                  </a:lnTo>
                  <a:cubicBezTo>
                    <a:pt x="4161793" y="2066264"/>
                    <a:pt x="4150606" y="2077451"/>
                    <a:pt x="4136806" y="2077451"/>
                  </a:cubicBezTo>
                  <a:lnTo>
                    <a:pt x="24987" y="2077451"/>
                  </a:lnTo>
                  <a:cubicBezTo>
                    <a:pt x="18360" y="2077451"/>
                    <a:pt x="12004" y="2074819"/>
                    <a:pt x="7318" y="2070133"/>
                  </a:cubicBezTo>
                  <a:cubicBezTo>
                    <a:pt x="2633" y="2065447"/>
                    <a:pt x="0" y="2059091"/>
                    <a:pt x="0" y="2052464"/>
                  </a:cubicBezTo>
                  <a:lnTo>
                    <a:pt x="0" y="24987"/>
                  </a:lnTo>
                  <a:cubicBezTo>
                    <a:pt x="0" y="18360"/>
                    <a:pt x="2633" y="12004"/>
                    <a:pt x="7318" y="7318"/>
                  </a:cubicBezTo>
                  <a:cubicBezTo>
                    <a:pt x="12004" y="2633"/>
                    <a:pt x="18360" y="0"/>
                    <a:pt x="24987" y="0"/>
                  </a:cubicBezTo>
                  <a:close/>
                </a:path>
              </a:pathLst>
            </a:custGeom>
            <a:solidFill>
              <a:srgbClr val="FFFFFF"/>
            </a:solidFill>
            <a:ln w="38100">
              <a:solidFill>
                <a:srgbClr val="2C594F"/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1" tIns="50801" rIns="50801" bIns="50801" rtlCol="0" anchor="ctr"/>
            <a:lstStyle/>
            <a:p>
              <a:pPr algn="ctr" defTabSz="457223">
                <a:lnSpc>
                  <a:spcPts val="2660"/>
                </a:lnSpc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1243097" y="876300"/>
            <a:ext cx="158018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23"/>
            <a:r>
              <a:rPr lang="en-US" sz="6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 THẺ ĐÁNH DẤU TRANG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3" t="23208" r="7447" b="40518"/>
          <a:stretch/>
        </p:blipFill>
        <p:spPr>
          <a:xfrm>
            <a:off x="2994134" y="2203769"/>
            <a:ext cx="12590082" cy="447916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2" t="61176" r="7803" b="1817"/>
          <a:stretch/>
        </p:blipFill>
        <p:spPr>
          <a:xfrm>
            <a:off x="4883268" y="6942293"/>
            <a:ext cx="7697616" cy="2773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884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451</TotalTime>
  <Words>86</Words>
  <Application>Microsoft Office PowerPoint</Application>
  <PresentationFormat>Custom</PresentationFormat>
  <Paragraphs>13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0" baseType="lpstr">
      <vt:lpstr>Calibri</vt:lpstr>
      <vt:lpstr>Gill Sans MT</vt:lpstr>
      <vt:lpstr>Wingdings</vt:lpstr>
      <vt:lpstr>Times New Roman</vt:lpstr>
      <vt:lpstr>Arial</vt:lpstr>
      <vt:lpstr>Gallery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Syllabus Color Illustrated Elementary Class</dc:title>
  <dc:creator>Phuong Anh</dc:creator>
  <cp:lastModifiedBy>Nguyen Thi Quynh Anh</cp:lastModifiedBy>
  <cp:revision>38</cp:revision>
  <dcterms:created xsi:type="dcterms:W3CDTF">2006-08-16T00:00:00Z</dcterms:created>
  <dcterms:modified xsi:type="dcterms:W3CDTF">2025-02-21T04:53:09Z</dcterms:modified>
  <dc:identifier>DAFQMz4qRpU</dc:identifier>
</cp:coreProperties>
</file>