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58" r:id="rId3"/>
  </p:sldMasterIdLst>
  <p:notesMasterIdLst>
    <p:notesMasterId r:id="rId25"/>
  </p:notesMasterIdLst>
  <p:sldIdLst>
    <p:sldId id="287" r:id="rId4"/>
    <p:sldId id="7608" r:id="rId5"/>
    <p:sldId id="7602" r:id="rId6"/>
    <p:sldId id="258" r:id="rId7"/>
    <p:sldId id="7607" r:id="rId8"/>
    <p:sldId id="7559" r:id="rId9"/>
    <p:sldId id="7609" r:id="rId10"/>
    <p:sldId id="7610" r:id="rId11"/>
    <p:sldId id="7611" r:id="rId12"/>
    <p:sldId id="7612" r:id="rId13"/>
    <p:sldId id="7613" r:id="rId14"/>
    <p:sldId id="7614" r:id="rId15"/>
    <p:sldId id="7615" r:id="rId16"/>
    <p:sldId id="7616" r:id="rId17"/>
    <p:sldId id="7617" r:id="rId18"/>
    <p:sldId id="7618" r:id="rId19"/>
    <p:sldId id="7619" r:id="rId20"/>
    <p:sldId id="7620" r:id="rId21"/>
    <p:sldId id="7621" r:id="rId22"/>
    <p:sldId id="7622"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3</a:t>
            </a:fld>
            <a:endParaRPr lang="en-US"/>
          </a:p>
        </p:txBody>
      </p:sp>
    </p:spTree>
    <p:extLst>
      <p:ext uri="{BB962C8B-B14F-4D97-AF65-F5344CB8AC3E}">
        <p14:creationId xmlns:p14="http://schemas.microsoft.com/office/powerpoint/2010/main" val="4112238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xmlns=""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698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2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6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278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69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712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pic>
        <p:nvPicPr>
          <p:cNvPr id="2" name="Picture 1" descr="A round pink label with white text and a black background&#10;&#10;Description automatically generated">
            <a:extLst>
              <a:ext uri="{FF2B5EF4-FFF2-40B4-BE49-F238E27FC236}">
                <a16:creationId xmlns:a16="http://schemas.microsoft.com/office/drawing/2014/main" id="{3E532DD3-8055-766D-BFC3-F99410A7B7D2}"/>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BEB3205-B743-C4A2-C693-CBA0DAAFF9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2944194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2E7E853A-3EF9-AC0D-57D2-4EEBEF53F7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373" y="114794"/>
            <a:ext cx="1604812" cy="1604812"/>
          </a:xfrm>
          <a:prstGeom prst="rect">
            <a:avLst/>
          </a:prstGeom>
        </p:spPr>
      </p:pic>
    </p:spTree>
    <p:extLst>
      <p:ext uri="{BB962C8B-B14F-4D97-AF65-F5344CB8AC3E}">
        <p14:creationId xmlns:p14="http://schemas.microsoft.com/office/powerpoint/2010/main" val="318078102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33.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6.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40.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40.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40.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4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2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33.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5"/>
          <a:stretch>
            <a:fillRect/>
          </a:stretch>
        </p:blipFill>
        <p:spPr>
          <a:xfrm>
            <a:off x="1547990" y="791950"/>
            <a:ext cx="9096020" cy="3158002"/>
          </a:xfrm>
          <a:prstGeom prst="rect">
            <a:avLst/>
          </a:prstGeom>
        </p:spPr>
      </p:pic>
    </p:spTree>
    <p:extLst>
      <p:ext uri="{BB962C8B-B14F-4D97-AF65-F5344CB8AC3E}">
        <p14:creationId xmlns:p14="http://schemas.microsoft.com/office/powerpoint/2010/main" val="50971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202555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công việc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grpSp>
        <p:nvGrpSpPr>
          <p:cNvPr id="6" name="Group 5">
            <a:extLst>
              <a:ext uri="{FF2B5EF4-FFF2-40B4-BE49-F238E27FC236}">
                <a16:creationId xmlns:a16="http://schemas.microsoft.com/office/drawing/2014/main" id="{2E63F63A-CC46-2246-C5B7-6CE348E5C964}"/>
              </a:ext>
            </a:extLst>
          </p:cNvPr>
          <p:cNvGrpSpPr/>
          <p:nvPr/>
        </p:nvGrpSpPr>
        <p:grpSpPr>
          <a:xfrm>
            <a:off x="3230880" y="2905761"/>
            <a:ext cx="8493760" cy="3241040"/>
            <a:chOff x="566208" y="1111225"/>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5"/>
              <a:ext cx="4819439" cy="41555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9809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56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4"/>
          <a:stretch>
            <a:fillRect/>
          </a:stretch>
        </p:blipFill>
        <p:spPr>
          <a:xfrm>
            <a:off x="2479040" y="1537646"/>
            <a:ext cx="7279640" cy="4967611"/>
          </a:xfrm>
          <a:prstGeom prst="rect">
            <a:avLst/>
          </a:prstGeom>
        </p:spPr>
      </p:pic>
    </p:spTree>
    <p:extLst>
      <p:ext uri="{BB962C8B-B14F-4D97-AF65-F5344CB8AC3E}">
        <p14:creationId xmlns:p14="http://schemas.microsoft.com/office/powerpoint/2010/main" val="36308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extLst>
      <p:ext uri="{BB962C8B-B14F-4D97-AF65-F5344CB8AC3E}">
        <p14:creationId xmlns:p14="http://schemas.microsoft.com/office/powerpoint/2010/main" val="6678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4"/>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extLst>
      <p:ext uri="{BB962C8B-B14F-4D97-AF65-F5344CB8AC3E}">
        <p14:creationId xmlns:p14="http://schemas.microsoft.com/office/powerpoint/2010/main" val="37240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Tree>
    <p:extLst>
      <p:ext uri="{BB962C8B-B14F-4D97-AF65-F5344CB8AC3E}">
        <p14:creationId xmlns:p14="http://schemas.microsoft.com/office/powerpoint/2010/main" val="23932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Tree>
    <p:extLst>
      <p:ext uri="{BB962C8B-B14F-4D97-AF65-F5344CB8AC3E}">
        <p14:creationId xmlns:p14="http://schemas.microsoft.com/office/powerpoint/2010/main" val="266554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extLst>
      <p:ext uri="{BB962C8B-B14F-4D97-AF65-F5344CB8AC3E}">
        <p14:creationId xmlns:p14="http://schemas.microsoft.com/office/powerpoint/2010/main" val="34770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a16="http://schemas.microsoft.com/office/drawing/2014/main" id="{63BB222C-A76A-2E41-7FBD-D33AF8DBFAE4}"/>
              </a:ext>
            </a:extLst>
          </p:cNvPr>
          <p:cNvPicPr>
            <a:picLocks noChangeAspect="1"/>
          </p:cNvPicPr>
          <p:nvPr/>
        </p:nvPicPr>
        <p:blipFill>
          <a:blip r:embed="rId4"/>
          <a:srcRect/>
          <a:stretch>
            <a:fillRect/>
          </a:stretch>
        </p:blipFill>
        <p:spPr>
          <a:xfrm flipH="1">
            <a:off x="206488" y="1016152"/>
            <a:ext cx="3506573" cy="5648170"/>
          </a:xfrm>
          <a:prstGeom prst="rect">
            <a:avLst/>
          </a:prstGeom>
        </p:spPr>
      </p:pic>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5"/>
          <a:stretch>
            <a:fillRect/>
          </a:stretch>
        </p:blipFill>
        <p:spPr>
          <a:xfrm>
            <a:off x="5336863" y="0"/>
            <a:ext cx="4261473" cy="1548518"/>
          </a:xfrm>
          <a:prstGeom prst="rect">
            <a:avLst/>
          </a:prstGeom>
        </p:spPr>
      </p:pic>
    </p:spTree>
    <p:extLst>
      <p:ext uri="{BB962C8B-B14F-4D97-AF65-F5344CB8AC3E}">
        <p14:creationId xmlns:p14="http://schemas.microsoft.com/office/powerpoint/2010/main" val="28312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5"/>
          <a:stretch>
            <a:fillRect/>
          </a:stretch>
        </p:blipFill>
        <p:spPr>
          <a:xfrm>
            <a:off x="3268207" y="1987221"/>
            <a:ext cx="6102625" cy="1725318"/>
          </a:xfrm>
          <a:prstGeom prst="rect">
            <a:avLst/>
          </a:prstGeom>
        </p:spPr>
      </p:pic>
    </p:spTree>
    <p:extLst>
      <p:ext uri="{BB962C8B-B14F-4D97-AF65-F5344CB8AC3E}">
        <p14:creationId xmlns:p14="http://schemas.microsoft.com/office/powerpoint/2010/main" val="76580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2" name="Group 1">
            <a:extLst>
              <a:ext uri="{FF2B5EF4-FFF2-40B4-BE49-F238E27FC236}">
                <a16:creationId xmlns:a16="http://schemas.microsoft.com/office/drawing/2014/main" id="{E9884298-3A87-6885-BC2D-AE4768BA22BD}"/>
              </a:ext>
            </a:extLst>
          </p:cNvPr>
          <p:cNvGrpSpPr/>
          <p:nvPr/>
        </p:nvGrpSpPr>
        <p:grpSpPr>
          <a:xfrm>
            <a:off x="4435698" y="805688"/>
            <a:ext cx="5724302" cy="3851378"/>
            <a:chOff x="788258" y="1837903"/>
            <a:chExt cx="4834547" cy="3851378"/>
          </a:xfrm>
        </p:grpSpPr>
        <p:pic>
          <p:nvPicPr>
            <p:cNvPr id="7" name="Picture 6" descr="Text&#10;&#10;Description automatically generated">
              <a:extLst>
                <a:ext uri="{FF2B5EF4-FFF2-40B4-BE49-F238E27FC236}">
                  <a16:creationId xmlns:a16="http://schemas.microsoft.com/office/drawing/2014/main" id="{BBF020ED-8A31-E1F7-9F90-BEA3F58EA9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8122" t="53380" r="2509"/>
            <a:stretch/>
          </p:blipFill>
          <p:spPr>
            <a:xfrm>
              <a:off x="788258" y="1837903"/>
              <a:ext cx="4834547" cy="3851378"/>
            </a:xfrm>
            <a:prstGeom prst="rect">
              <a:avLst/>
            </a:prstGeom>
          </p:spPr>
        </p:pic>
        <p:sp>
          <p:nvSpPr>
            <p:cNvPr id="9" name="文本框 31">
              <a:extLst>
                <a:ext uri="{FF2B5EF4-FFF2-40B4-BE49-F238E27FC236}">
                  <a16:creationId xmlns:a16="http://schemas.microsoft.com/office/drawing/2014/main" id="{F678A3F8-E16A-7F1F-E96D-B899E5826E95}"/>
                </a:ext>
              </a:extLst>
            </p:cNvPr>
            <p:cNvSpPr txBox="1">
              <a:spLocks noChangeArrowheads="1"/>
            </p:cNvSpPr>
            <p:nvPr/>
          </p:nvSpPr>
          <p:spPr bwMode="auto">
            <a:xfrm>
              <a:off x="1242307" y="2450764"/>
              <a:ext cx="3924779" cy="199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algn="ctr">
                <a:lnSpc>
                  <a:spcPct val="120000"/>
                </a:lnSpc>
                <a:spcBef>
                  <a:spcPts val="0"/>
                </a:spcBef>
                <a:spcAft>
                  <a:spcPts val="0"/>
                </a:spcAft>
                <a:buNone/>
              </a:pPr>
              <a:r>
                <a:rPr lang="nl-NL" sz="5400" b="1" dirty="0">
                  <a:effectLst/>
                  <a:latin typeface="Cambria" panose="02040503050406030204" pitchFamily="18" charset="0"/>
                  <a:ea typeface="Cambria" panose="02040503050406030204" pitchFamily="18" charset="0"/>
                </a:rPr>
                <a:t>Bài hát nói về chủ đề gì?</a:t>
              </a:r>
              <a:endParaRPr lang="en-US" sz="5400" b="1" dirty="0">
                <a:effectLst/>
                <a:latin typeface="Cambria" panose="02040503050406030204" pitchFamily="18" charset="0"/>
                <a:ea typeface="Cambria" panose="02040503050406030204" pitchFamily="18" charset="0"/>
              </a:endParaRPr>
            </a:p>
          </p:txBody>
        </p:sp>
      </p:grpSp>
      <p:pic>
        <p:nvPicPr>
          <p:cNvPr id="10" name="Picture 23">
            <a:extLst>
              <a:ext uri="{FF2B5EF4-FFF2-40B4-BE49-F238E27FC236}">
                <a16:creationId xmlns:a16="http://schemas.microsoft.com/office/drawing/2014/main" id="{6351E0E8-3D7A-AD5E-99A1-BA3616022C42}"/>
              </a:ext>
            </a:extLst>
          </p:cNvPr>
          <p:cNvPicPr>
            <a:picLocks noChangeAspect="1"/>
          </p:cNvPicPr>
          <p:nvPr/>
        </p:nvPicPr>
        <p:blipFill>
          <a:blip r:embed="rId6"/>
          <a:srcRect/>
          <a:stretch>
            <a:fillRect/>
          </a:stretch>
        </p:blipFill>
        <p:spPr>
          <a:xfrm flipH="1">
            <a:off x="1334089" y="878589"/>
            <a:ext cx="3506573" cy="5648170"/>
          </a:xfrm>
          <a:prstGeom prst="rect">
            <a:avLst/>
          </a:prstGeom>
        </p:spPr>
      </p:pic>
    </p:spTree>
    <p:extLst>
      <p:ext uri="{BB962C8B-B14F-4D97-AF65-F5344CB8AC3E}">
        <p14:creationId xmlns:p14="http://schemas.microsoft.com/office/powerpoint/2010/main" val="131814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a16="http://schemas.microsoft.com/office/drawing/2014/main" id="{AB22B847-8A03-2913-332A-CED356DB0C6B}"/>
                </a:ext>
              </a:extLst>
            </p:cNvPr>
            <p:cNvSpPr/>
            <p:nvPr/>
          </p:nvSpPr>
          <p:spPr>
            <a:xfrm>
              <a:off x="750131" y="794946"/>
              <a:ext cx="10603669" cy="1073193"/>
            </a:xfrm>
            <a:custGeom>
              <a:avLst/>
              <a:gdLst>
                <a:gd name="connsiteX0" fmla="*/ 0 w 11308080"/>
                <a:gd name="connsiteY0" fmla="*/ 293726 h 2954094"/>
                <a:gd name="connsiteX1" fmla="*/ 293726 w 11308080"/>
                <a:gd name="connsiteY1" fmla="*/ 0 h 2954094"/>
                <a:gd name="connsiteX2" fmla="*/ 11014354 w 11308080"/>
                <a:gd name="connsiteY2" fmla="*/ 0 h 2954094"/>
                <a:gd name="connsiteX3" fmla="*/ 11308080 w 11308080"/>
                <a:gd name="connsiteY3" fmla="*/ 293726 h 2954094"/>
                <a:gd name="connsiteX4" fmla="*/ 11308080 w 11308080"/>
                <a:gd name="connsiteY4" fmla="*/ 2660368 h 2954094"/>
                <a:gd name="connsiteX5" fmla="*/ 11014354 w 11308080"/>
                <a:gd name="connsiteY5" fmla="*/ 2954094 h 2954094"/>
                <a:gd name="connsiteX6" fmla="*/ 293726 w 11308080"/>
                <a:gd name="connsiteY6" fmla="*/ 2954094 h 2954094"/>
                <a:gd name="connsiteX7" fmla="*/ 0 w 11308080"/>
                <a:gd name="connsiteY7" fmla="*/ 2660368 h 2954094"/>
                <a:gd name="connsiteX8" fmla="*/ 0 w 11308080"/>
                <a:gd name="connsiteY8" fmla="*/ 293726 h 29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080" h="2954094" fill="none" extrusionOk="0">
                  <a:moveTo>
                    <a:pt x="0" y="293726"/>
                  </a:moveTo>
                  <a:cubicBezTo>
                    <a:pt x="-27025" y="127135"/>
                    <a:pt x="150453" y="15495"/>
                    <a:pt x="293726" y="0"/>
                  </a:cubicBezTo>
                  <a:cubicBezTo>
                    <a:pt x="3608903" y="130954"/>
                    <a:pt x="6482595" y="43574"/>
                    <a:pt x="11014354" y="0"/>
                  </a:cubicBezTo>
                  <a:cubicBezTo>
                    <a:pt x="11183432" y="10563"/>
                    <a:pt x="11319657" y="145687"/>
                    <a:pt x="11308080" y="293726"/>
                  </a:cubicBezTo>
                  <a:cubicBezTo>
                    <a:pt x="11157641" y="629566"/>
                    <a:pt x="11393959" y="2218175"/>
                    <a:pt x="11308080" y="2660368"/>
                  </a:cubicBezTo>
                  <a:cubicBezTo>
                    <a:pt x="11294311" y="2824849"/>
                    <a:pt x="11157394" y="2940860"/>
                    <a:pt x="11014354" y="2954094"/>
                  </a:cubicBezTo>
                  <a:cubicBezTo>
                    <a:pt x="5703780" y="3109291"/>
                    <a:pt x="4017233" y="3117114"/>
                    <a:pt x="293726" y="2954094"/>
                  </a:cubicBezTo>
                  <a:cubicBezTo>
                    <a:pt x="131940" y="2948219"/>
                    <a:pt x="-24110" y="2836666"/>
                    <a:pt x="0" y="2660368"/>
                  </a:cubicBezTo>
                  <a:cubicBezTo>
                    <a:pt x="64656" y="1899824"/>
                    <a:pt x="-17807" y="1059176"/>
                    <a:pt x="0" y="293726"/>
                  </a:cubicBezTo>
                  <a:close/>
                </a:path>
                <a:path w="11308080" h="2954094" stroke="0" extrusionOk="0">
                  <a:moveTo>
                    <a:pt x="0" y="293726"/>
                  </a:moveTo>
                  <a:cubicBezTo>
                    <a:pt x="-9138" y="125869"/>
                    <a:pt x="123486" y="3010"/>
                    <a:pt x="293726" y="0"/>
                  </a:cubicBezTo>
                  <a:cubicBezTo>
                    <a:pt x="5234680" y="132882"/>
                    <a:pt x="7481442" y="-84951"/>
                    <a:pt x="11014354" y="0"/>
                  </a:cubicBezTo>
                  <a:cubicBezTo>
                    <a:pt x="11160707" y="15495"/>
                    <a:pt x="11305658" y="144894"/>
                    <a:pt x="11308080" y="293726"/>
                  </a:cubicBezTo>
                  <a:cubicBezTo>
                    <a:pt x="11328267" y="1080166"/>
                    <a:pt x="11460560" y="1576935"/>
                    <a:pt x="11308080" y="2660368"/>
                  </a:cubicBezTo>
                  <a:cubicBezTo>
                    <a:pt x="11316188" y="2823550"/>
                    <a:pt x="11179888" y="2947273"/>
                    <a:pt x="11014354" y="2954094"/>
                  </a:cubicBezTo>
                  <a:cubicBezTo>
                    <a:pt x="5888917" y="3041733"/>
                    <a:pt x="3977072" y="2881415"/>
                    <a:pt x="293726" y="2954094"/>
                  </a:cubicBezTo>
                  <a:cubicBezTo>
                    <a:pt x="129628" y="2936187"/>
                    <a:pt x="-10700" y="2837457"/>
                    <a:pt x="0" y="2660368"/>
                  </a:cubicBezTo>
                  <a:cubicBezTo>
                    <a:pt x="-38581" y="1751119"/>
                    <a:pt x="63341" y="611944"/>
                    <a:pt x="0" y="293726"/>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xmln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a16="http://schemas.microsoft.com/office/drawing/2014/main" id="{0EED0630-2A1B-AADB-8B7D-92DA73F73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a16="http://schemas.microsoft.com/office/drawing/2014/main" id="{7A1A7CC9-9919-BFD5-ABAC-A70E65CBBC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12130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5"/>
          <a:stretch>
            <a:fillRect/>
          </a:stretch>
        </p:blipFill>
        <p:spPr>
          <a:xfrm>
            <a:off x="3027681" y="1272312"/>
            <a:ext cx="6587374" cy="3139677"/>
          </a:xfrm>
          <a:prstGeom prst="rect">
            <a:avLst/>
          </a:prstGeom>
        </p:spPr>
      </p:pic>
    </p:spTree>
    <p:extLst>
      <p:ext uri="{BB962C8B-B14F-4D97-AF65-F5344CB8AC3E}">
        <p14:creationId xmlns:p14="http://schemas.microsoft.com/office/powerpoint/2010/main" val="12362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7"/>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8"/>
          <a:stretch>
            <a:fillRect/>
          </a:stretch>
        </p:blipFill>
        <p:spPr>
          <a:xfrm>
            <a:off x="3222523" y="554693"/>
            <a:ext cx="5279594" cy="993734"/>
          </a:xfrm>
          <a:prstGeom prst="rect">
            <a:avLst/>
          </a:prstGeom>
        </p:spPr>
      </p:pic>
    </p:spTree>
    <p:extLst>
      <p:ext uri="{BB962C8B-B14F-4D97-AF65-F5344CB8AC3E}">
        <p14:creationId xmlns:p14="http://schemas.microsoft.com/office/powerpoint/2010/main" val="2574194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6"/>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Tree>
    <p:extLst>
      <p:ext uri="{BB962C8B-B14F-4D97-AF65-F5344CB8AC3E}">
        <p14:creationId xmlns:p14="http://schemas.microsoft.com/office/powerpoint/2010/main" val="19361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5"/>
          <a:stretch>
            <a:fillRect/>
          </a:stretch>
        </p:blipFill>
        <p:spPr>
          <a:xfrm>
            <a:off x="3529332" y="2363152"/>
            <a:ext cx="5803895" cy="1481456"/>
          </a:xfrm>
          <a:prstGeom prst="rect">
            <a:avLst/>
          </a:prstGeom>
        </p:spPr>
      </p:pic>
    </p:spTree>
    <p:extLst>
      <p:ext uri="{BB962C8B-B14F-4D97-AF65-F5344CB8AC3E}">
        <p14:creationId xmlns:p14="http://schemas.microsoft.com/office/powerpoint/2010/main" val="274507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4"/>
          <a:stretch>
            <a:fillRect/>
          </a:stretch>
        </p:blipFill>
        <p:spPr>
          <a:xfrm>
            <a:off x="762000" y="2678112"/>
            <a:ext cx="10436686" cy="3092768"/>
          </a:xfrm>
          <a:prstGeom prst="rect">
            <a:avLst/>
          </a:prstGeom>
        </p:spPr>
      </p:pic>
    </p:spTree>
    <p:extLst>
      <p:ext uri="{BB962C8B-B14F-4D97-AF65-F5344CB8AC3E}">
        <p14:creationId xmlns:p14="http://schemas.microsoft.com/office/powerpoint/2010/main" val="17145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6"/>
          <a:stretch>
            <a:fillRect/>
          </a:stretch>
        </p:blipFill>
        <p:spPr>
          <a:xfrm>
            <a:off x="1871114" y="439808"/>
            <a:ext cx="8266892" cy="2767824"/>
          </a:xfrm>
          <a:prstGeom prst="rect">
            <a:avLst/>
          </a:prstGeom>
        </p:spPr>
      </p:pic>
    </p:spTree>
    <p:extLst>
      <p:ext uri="{BB962C8B-B14F-4D97-AF65-F5344CB8AC3E}">
        <p14:creationId xmlns:p14="http://schemas.microsoft.com/office/powerpoint/2010/main" val="1579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Cambria" panose="02040503050406030204" pitchFamily="18" charset="0"/>
                  <a:ea typeface="Cambria" panose="02040503050406030204" pitchFamily="18" charset="0"/>
                </a:rPr>
                <a:t>Có nhiều cách để chúng ta thể hiện trách nhiệm với gia đình:</a:t>
              </a:r>
              <a:endParaRPr lang="en-US" sz="3000"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000" i="1" dirty="0">
                  <a:solidFill>
                    <a:srgbClr val="002060"/>
                  </a:solidFill>
                  <a:effectLst/>
                  <a:latin typeface="Cambria" panose="02040503050406030204" pitchFamily="18" charset="0"/>
                  <a:ea typeface="Cambria" panose="020405030504060302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Cambria" panose="02040503050406030204" pitchFamily="18" charset="0"/>
                <a:ea typeface="Cambria" panose="020405030504060302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spTree>
    <p:extLst>
      <p:ext uri="{BB962C8B-B14F-4D97-AF65-F5344CB8AC3E}">
        <p14:creationId xmlns:p14="http://schemas.microsoft.com/office/powerpoint/2010/main" val="10219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500</Words>
  <Application>Microsoft Office PowerPoint</Application>
  <PresentationFormat>Widescreen</PresentationFormat>
  <Paragraphs>24</Paragraphs>
  <Slides>21</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微软雅黑</vt:lpstr>
      <vt:lpstr>宋体</vt:lpstr>
      <vt:lpstr>Arial</vt:lpstr>
      <vt:lpstr>Calibri</vt:lpstr>
      <vt:lpstr>Cambria</vt:lpstr>
      <vt:lpstr>Caveat Brush</vt:lpstr>
      <vt:lpstr>Fredoka One</vt:lpstr>
      <vt:lpstr>Montserrat</vt:lpstr>
      <vt:lpstr>Nunito</vt:lpstr>
      <vt:lpstr>Times New Roman</vt:lpstr>
      <vt:lpstr>Question of the Day for Preschool by Slidesgo</vt:lpstr>
      <vt:lpstr>1_AAAAAAAAAAAAAAAAAAAAAAAAAAA</vt:lpstr>
      <vt:lpstr>3_AAAAAAAAAAAAAAAAAAAAAAAAAAA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70</cp:revision>
  <dcterms:created xsi:type="dcterms:W3CDTF">2022-08-15T23:25:33Z</dcterms:created>
  <dcterms:modified xsi:type="dcterms:W3CDTF">2025-12-24T04:21:10Z</dcterms:modified>
</cp:coreProperties>
</file>