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58" r:id="rId3"/>
    <p:sldId id="293" r:id="rId4"/>
    <p:sldId id="256" r:id="rId5"/>
    <p:sldId id="294" r:id="rId6"/>
    <p:sldId id="295" r:id="rId7"/>
    <p:sldId id="259" r:id="rId8"/>
    <p:sldId id="261" r:id="rId9"/>
    <p:sldId id="263" r:id="rId10"/>
    <p:sldId id="264" r:id="rId11"/>
    <p:sldId id="284" r:id="rId12"/>
    <p:sldId id="286" r:id="rId13"/>
    <p:sldId id="289" r:id="rId14"/>
    <p:sldId id="290" r:id="rId15"/>
    <p:sldId id="288" r:id="rId16"/>
    <p:sldId id="287" r:id="rId17"/>
    <p:sldId id="277" r:id="rId18"/>
    <p:sldId id="291" r:id="rId19"/>
    <p:sldId id="281" r:id="rId20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6539"/>
    <a:srgbClr val="FEF9F2"/>
    <a:srgbClr val="A2E3CD"/>
    <a:srgbClr val="BD53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48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5A9B-138A-4ADE-9730-EE2EA51D8785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3D69-9B93-4200-BA01-C71370CF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913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5A9B-138A-4ADE-9730-EE2EA51D8785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3D69-9B93-4200-BA01-C71370CF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189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5A9B-138A-4ADE-9730-EE2EA51D8785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3D69-9B93-4200-BA01-C71370CF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130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5A9B-138A-4ADE-9730-EE2EA51D8785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3D69-9B93-4200-BA01-C71370CF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77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5A9B-138A-4ADE-9730-EE2EA51D8785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3D69-9B93-4200-BA01-C71370CF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979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5A9B-138A-4ADE-9730-EE2EA51D8785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3D69-9B93-4200-BA01-C71370CF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657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5A9B-138A-4ADE-9730-EE2EA51D8785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3D69-9B93-4200-BA01-C71370CF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709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5A9B-138A-4ADE-9730-EE2EA51D8785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3D69-9B93-4200-BA01-C71370CF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08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5A9B-138A-4ADE-9730-EE2EA51D8785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3D69-9B93-4200-BA01-C71370CF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4864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5A9B-138A-4ADE-9730-EE2EA51D8785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3D69-9B93-4200-BA01-C71370CF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033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5A9B-138A-4ADE-9730-EE2EA51D8785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3D69-9B93-4200-BA01-C71370CF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247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5A9B-138A-4ADE-9730-EE2EA51D8785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3D69-9B93-4200-BA01-C71370CF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8437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5A9B-138A-4ADE-9730-EE2EA51D8785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3D69-9B93-4200-BA01-C71370CF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315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5A9B-138A-4ADE-9730-EE2EA51D8785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3D69-9B93-4200-BA01-C71370CF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318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5A9B-138A-4ADE-9730-EE2EA51D8785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3D69-9B93-4200-BA01-C71370CF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993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5A9B-138A-4ADE-9730-EE2EA51D8785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3D69-9B93-4200-BA01-C71370CF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82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5A9B-138A-4ADE-9730-EE2EA51D8785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3D69-9B93-4200-BA01-C71370CF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762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5A9B-138A-4ADE-9730-EE2EA51D8785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3D69-9B93-4200-BA01-C71370CF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261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5A9B-138A-4ADE-9730-EE2EA51D8785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3D69-9B93-4200-BA01-C71370CF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524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5A9B-138A-4ADE-9730-EE2EA51D8785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3D69-9B93-4200-BA01-C71370CF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0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5A9B-138A-4ADE-9730-EE2EA51D8785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3D69-9B93-4200-BA01-C71370CF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303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F5A9B-138A-4ADE-9730-EE2EA51D8785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83D69-9B93-4200-BA01-C71370CF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377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67" r:id="rId3"/>
    <p:sldLayoutId id="2147483666" r:id="rId4"/>
    <p:sldLayoutId id="2147483665" r:id="rId5"/>
    <p:sldLayoutId id="2147483664" r:id="rId6"/>
    <p:sldLayoutId id="2147483663" r:id="rId7"/>
    <p:sldLayoutId id="2147483662" r:id="rId8"/>
    <p:sldLayoutId id="2147483661" r:id="rId9"/>
    <p:sldLayoutId id="2147483660" r:id="rId10"/>
    <p:sldLayoutId id="2147483650" r:id="rId11"/>
    <p:sldLayoutId id="2147483651" r:id="rId12"/>
    <p:sldLayoutId id="2147483652" r:id="rId13"/>
    <p:sldLayoutId id="2147483653" r:id="rId14"/>
    <p:sldLayoutId id="2147483654" r:id="rId15"/>
    <p:sldLayoutId id="2147483655" r:id="rId16"/>
    <p:sldLayoutId id="2147483669" r:id="rId17"/>
    <p:sldLayoutId id="2147483656" r:id="rId18"/>
    <p:sldLayoutId id="2147483657" r:id="rId19"/>
    <p:sldLayoutId id="2147483658" r:id="rId20"/>
    <p:sldLayoutId id="214748365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5.emf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emf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emf"/><Relationship Id="rId4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5.emf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11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5.emf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81A2FC-281B-4473-83CC-409EA5DA0A50}"/>
              </a:ext>
            </a:extLst>
          </p:cNvPr>
          <p:cNvSpPr/>
          <p:nvPr/>
        </p:nvSpPr>
        <p:spPr>
          <a:xfrm>
            <a:off x="742211" y="550685"/>
            <a:ext cx="5948150" cy="220375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" r="1"/>
          <a:stretch>
            <a:fillRect/>
          </a:stretch>
        </p:blipFill>
        <p:spPr>
          <a:xfrm>
            <a:off x="4983109" y="2439185"/>
            <a:ext cx="7208891" cy="441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71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5505" y="-1382883"/>
            <a:ext cx="3386495" cy="4020685"/>
          </a:xfrm>
          <a:prstGeom prst="rect">
            <a:avLst/>
          </a:prstGeom>
        </p:spPr>
      </p:pic>
      <p:pic>
        <p:nvPicPr>
          <p:cNvPr id="6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27437"/>
            <a:ext cx="5888542" cy="3349417"/>
          </a:xfrm>
          <a:prstGeom prst="rect">
            <a:avLst/>
          </a:prstGeom>
        </p:spPr>
      </p:pic>
      <p:pic>
        <p:nvPicPr>
          <p:cNvPr id="7" name="图片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203" y="272215"/>
            <a:ext cx="1615923" cy="1277563"/>
          </a:xfrm>
          <a:prstGeom prst="rect">
            <a:avLst/>
          </a:prstGeom>
        </p:spPr>
      </p:pic>
      <p:pic>
        <p:nvPicPr>
          <p:cNvPr id="8" name="图片 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5107" y="2029490"/>
            <a:ext cx="2247004" cy="4425733"/>
          </a:xfrm>
          <a:prstGeom prst="rect">
            <a:avLst/>
          </a:prstGeom>
        </p:spPr>
      </p:pic>
      <p:pic>
        <p:nvPicPr>
          <p:cNvPr id="9" name="图片 6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155" y="141231"/>
            <a:ext cx="1274076" cy="1059451"/>
          </a:xfrm>
          <a:prstGeom prst="rect">
            <a:avLst/>
          </a:prstGeom>
        </p:spPr>
      </p:pic>
      <p:sp>
        <p:nvSpPr>
          <p:cNvPr id="10" name="矩形: 圆角 56"/>
          <p:cNvSpPr/>
          <p:nvPr/>
        </p:nvSpPr>
        <p:spPr>
          <a:xfrm>
            <a:off x="6333433" y="5883693"/>
            <a:ext cx="2235200" cy="300936"/>
          </a:xfrm>
          <a:prstGeom prst="roundRect">
            <a:avLst>
              <a:gd name="adj" fmla="val 50000"/>
            </a:avLst>
          </a:prstGeom>
          <a:solidFill>
            <a:srgbClr val="A2E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A2E3CD"/>
              </a:solidFill>
              <a:cs typeface="+mn-ea"/>
              <a:sym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2585" y="1029256"/>
            <a:ext cx="6957289" cy="58785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defTabSz="914377" fontAlgn="base">
              <a:lnSpc>
                <a:spcPct val="115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31333" y="2020291"/>
            <a:ext cx="7223774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914377" fontAlgn="base"/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914377" fontAlgn="base"/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168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9 -0.02454 L 0.04779 -0.02431 C 0.0651 -0.00602 0.04752 -0.02547 0.06094 -0.00949 C 0.06315 -0.00695 0.06536 -0.00533 0.06706 -0.00255 C 0.06953 0.00116 0.07135 0.00625 0.07396 0.00972 C 0.08125 0.01944 0.07318 0.00926 0.08021 0.01666 C 0.08685 0.02384 0.08255 0.02083 0.08711 0.02384 C 0.08867 0.02546 0.08997 0.02801 0.0918 0.02916 C 0.09362 0.03032 0.09609 0.03148 0.09779 0.0331 C 0.09883 0.03403 0.09948 0.03518 0.10013 0.03588 C 0.10182 0.03703 0.10338 0.03773 0.10482 0.03866 C 0.10599 0.03935 0.10703 0.04074 0.10807 0.04143 C 0.10872 0.0419 0.1095 0.04236 0.11029 0.04282 C 0.11146 0.04352 0.11237 0.04467 0.11341 0.0456 C 0.11497 0.04653 0.11654 0.04768 0.1181 0.04838 C 0.11914 0.04884 0.12018 0.04907 0.12122 0.04977 C 0.12226 0.05046 0.12318 0.05162 0.12422 0.05254 C 0.12552 0.05324 0.13021 0.05486 0.13125 0.05509 C 0.13424 0.05879 0.13333 0.0581 0.13724 0.06065 C 0.13958 0.06203 0.14219 0.06296 0.1444 0.06481 C 0.14935 0.06921 0.14635 0.06713 0.15364 0.07037 L 0.15989 0.07315 L 0.16289 0.07453 C 0.16849 0.07407 0.17422 0.07384 0.17995 0.07315 C 0.18099 0.07291 0.18203 0.07199 0.18307 0.07176 C 0.18437 0.07106 0.18555 0.0706 0.18685 0.07037 C 0.19049 0.06921 0.19414 0.06852 0.19779 0.06759 C 0.19948 0.06713 0.2013 0.0669 0.20312 0.0662 C 0.20625 0.06504 0.21042 0.06366 0.21315 0.06203 L 0.21549 0.06065 C 0.2168 0.05879 0.21927 0.05532 0.22096 0.0537 C 0.22187 0.05278 0.22292 0.05185 0.22396 0.05116 C 0.22565 0.05 0.2276 0.0493 0.22917 0.04838 C 0.23073 0.04699 0.2319 0.04514 0.23333 0.04421 C 0.23984 0.03935 0.24088 0.03935 0.24648 0.03727 C 0.25 0.03472 0.25677 0.02963 0.25963 0.02639 C 0.26042 0.02546 0.26094 0.02453 0.26185 0.02384 C 0.26289 0.02222 0.26406 0.02106 0.26497 0.01944 C 0.26562 0.01852 0.26562 0.01643 0.26654 0.01528 C 0.26719 0.01435 0.26797 0.01435 0.26888 0.01389 C 0.26914 0.0125 0.26979 0.01111 0.27031 0.00972 C 0.27213 0.00671 0.27669 0.00416 0.27812 0.00301 C 0.28021 0.00116 0.28203 -0.00093 0.28437 -0.00255 C 0.28841 -0.00579 0.29258 -0.00903 0.29674 -0.01204 C 0.29844 -0.01343 0.30039 -0.01482 0.30208 -0.01621 C 0.30768 -0.0213 0.30508 -0.01968 0.30989 -0.02176 C 0.31029 -0.02315 0.3112 -0.02477 0.31211 -0.02593 C 0.31263 -0.02685 0.31706 -0.02824 0.31758 -0.02871 C 0.31888 -0.0294 0.32005 -0.03079 0.32148 -0.03148 C 0.32409 -0.03264 0.33359 -0.0338 0.33542 -0.03403 C 0.35404 -0.03727 0.33203 -0.03334 0.35078 -0.0382 C 0.35338 -0.03889 0.35599 -0.03912 0.35859 -0.03959 C 0.36081 -0.04005 0.36315 -0.04051 0.36549 -0.04097 C 0.3668 -0.04144 0.3681 -0.0419 0.3694 -0.04236 C 0.37604 -0.0419 0.38281 -0.0419 0.38945 -0.04097 C 0.3944 -0.04051 0.39922 -0.03866 0.40417 -0.0382 C 0.41445 -0.03727 0.42474 -0.03727 0.43516 -0.03681 C 0.44114 -0.03426 0.43672 -0.03588 0.44674 -0.03403 C 0.44896 -0.0338 0.4513 -0.03334 0.45364 -0.03287 C 0.45612 -0.03172 0.4569 -0.03148 0.45898 -0.03009 C 0.46042 -0.02917 0.46159 -0.02801 0.46276 -0.02732 C 0.46445 -0.02662 0.46601 -0.02639 0.46745 -0.02593 C 0.46888 -0.02547 0.47018 -0.025 0.47148 -0.02454 C 0.47305 -0.02408 0.475 -0.02361 0.47682 -0.02315 C 0.47838 -0.02269 0.47995 -0.02222 0.48151 -0.02176 C 0.48333 -0.0213 0.48503 -0.02107 0.48685 -0.02037 C 0.48828 -0.01991 0.49505 -0.01759 0.49766 -0.01621 C 0.49935 -0.01528 0.50078 -0.01435 0.50234 -0.01343 L 0.50469 -0.01204 C 0.50872 -0.00741 0.50534 -0.01042 0.51159 -0.0081 C 0.5125 -0.00764 0.51315 -0.00695 0.51393 -0.00672 C 0.51601 -0.00556 0.5181 -0.00486 0.52018 -0.00394 L 0.52318 -0.00255 C 0.52422 -0.00209 0.52513 -0.00162 0.5263 -0.00116 L 0.53021 0.00023 C 0.5319 0.00069 0.53333 0.00116 0.53489 0.00162 C 0.53594 0.00185 0.53685 0.00254 0.53776 0.00301 C 0.54948 0.00254 0.5612 0.00278 0.57279 0.00162 C 0.57487 0.00139 0.57669 -0.0007 0.57878 -0.00116 C 0.58503 -0.00232 0.58476 -0.00162 0.58971 -0.00394 C 0.60078 -0.00834 0.58203 -0.00116 0.59753 -0.0081 C 0.60052 -0.00949 0.60208 -0.00996 0.60521 -0.01204 C 0.60651 -0.01297 0.60781 -0.01412 0.60911 -0.01482 C 0.61003 -0.01528 0.6112 -0.01574 0.61211 -0.01621 C 0.61367 -0.01713 0.61523 -0.01806 0.6168 -0.01898 C 0.61758 -0.01945 0.61836 -0.01991 0.61914 -0.02037 C 0.62096 -0.02176 0.62266 -0.02315 0.62448 -0.02454 C 0.62526 -0.025 0.62604 -0.02523 0.62682 -0.02593 C 0.63255 -0.03009 0.62734 -0.02755 0.63307 -0.03009 C 0.63385 -0.03102 0.6345 -0.03218 0.63542 -0.03287 C 0.63685 -0.03403 0.63841 -0.03449 0.63997 -0.03542 C 0.64075 -0.03588 0.64154 -0.03658 0.64232 -0.03681 C 0.64336 -0.03727 0.6444 -0.03773 0.64544 -0.0382 C 0.64805 -0.03959 0.65052 -0.04167 0.65312 -0.04236 C 0.65521 -0.04306 0.65729 -0.04329 0.65937 -0.04375 C 0.66042 -0.04422 0.66146 -0.04468 0.66237 -0.04514 C 0.66315 -0.0456 0.66393 -0.04607 0.66471 -0.04653 C 0.6668 -0.04746 0.66888 -0.04838 0.67096 -0.04931 C 0.672 -0.04977 0.67305 -0.05 0.67396 -0.0507 C 0.67591 -0.05162 0.67747 -0.05278 0.67943 -0.05347 C 0.68151 -0.05394 0.68359 -0.0544 0.68568 -0.05463 C 0.69049 -0.05394 0.69544 -0.05347 0.70026 -0.05209 C 0.70169 -0.05162 0.70286 -0.05 0.70417 -0.04931 C 0.71966 -0.03935 0.70039 -0.05255 0.71185 -0.04375 C 0.71263 -0.04329 0.71354 -0.04306 0.71419 -0.04236 C 0.71953 -0.03773 0.71315 -0.04121 0.71966 -0.0382 C 0.72044 -0.03727 0.72109 -0.03611 0.722 -0.03542 C 0.72344 -0.03426 0.72513 -0.03426 0.72656 -0.03287 C 0.72786 -0.03148 0.72904 -0.02963 0.73047 -0.02871 C 0.73138 -0.02778 0.73255 -0.02778 0.73359 -0.02732 C 0.73516 -0.02639 0.73815 -0.02454 0.73815 -0.02431 C 0.74479 -0.01667 0.73646 -0.02616 0.74284 -0.02037 C 0.74362 -0.01968 0.74427 -0.01806 0.74518 -0.01759 C 0.74609 -0.01713 0.74726 -0.01759 0.74831 -0.01759 L 0.74831 -0.01736 L 0.74831 -0.01759 " pathEditMode="relative" rAng="0" ptsTypes="AAAAAAAAAAAAAAAAAAAAAAAAAAAAAAAAAAAAAAAAAAAAAAAAAAAAAAAAAAAAAAAAAAAAAAAAAAAAAAAAAAAAAAAAAAAAAAAAAAAAAAAAAAAAAAAAAA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26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5505" y="-1382883"/>
            <a:ext cx="3386495" cy="4020685"/>
          </a:xfrm>
          <a:prstGeom prst="rect">
            <a:avLst/>
          </a:prstGeom>
        </p:spPr>
      </p:pic>
      <p:pic>
        <p:nvPicPr>
          <p:cNvPr id="6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27437"/>
            <a:ext cx="5888542" cy="3349417"/>
          </a:xfrm>
          <a:prstGeom prst="rect">
            <a:avLst/>
          </a:prstGeom>
        </p:spPr>
      </p:pic>
      <p:pic>
        <p:nvPicPr>
          <p:cNvPr id="7" name="图片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203" y="272215"/>
            <a:ext cx="1615923" cy="1277563"/>
          </a:xfrm>
          <a:prstGeom prst="rect">
            <a:avLst/>
          </a:prstGeom>
        </p:spPr>
      </p:pic>
      <p:pic>
        <p:nvPicPr>
          <p:cNvPr id="9" name="图片 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155" y="141231"/>
            <a:ext cx="1274076" cy="105945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2585" y="1029256"/>
            <a:ext cx="6679970" cy="5480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defTabSz="914377" fontAlgn="base">
              <a:lnSpc>
                <a:spcPct val="115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31333" y="2020291"/>
            <a:ext cx="7223774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914377" fontAlgn="base"/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914377"/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333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9 -0.02454 L 0.04779 -0.02431 C 0.0651 -0.00602 0.04752 -0.02547 0.06094 -0.00949 C 0.06315 -0.00695 0.06536 -0.00533 0.06706 -0.00255 C 0.06953 0.00116 0.07135 0.00625 0.07396 0.00972 C 0.08125 0.01944 0.07318 0.00926 0.08021 0.01666 C 0.08685 0.02384 0.08255 0.02083 0.08711 0.02384 C 0.08867 0.02546 0.08997 0.02801 0.0918 0.02916 C 0.09362 0.03032 0.09609 0.03148 0.09779 0.0331 C 0.09883 0.03403 0.09948 0.03518 0.10013 0.03588 C 0.10182 0.03703 0.10338 0.03773 0.10482 0.03866 C 0.10599 0.03935 0.10703 0.04074 0.10807 0.04143 C 0.10872 0.0419 0.1095 0.04236 0.11029 0.04282 C 0.11146 0.04352 0.11237 0.04467 0.11341 0.0456 C 0.11497 0.04653 0.11654 0.04768 0.1181 0.04838 C 0.11914 0.04884 0.12018 0.04907 0.12122 0.04977 C 0.12226 0.05046 0.12318 0.05162 0.12422 0.05254 C 0.12552 0.05324 0.13021 0.05486 0.13125 0.05509 C 0.13424 0.05879 0.13333 0.0581 0.13724 0.06065 C 0.13958 0.06203 0.14219 0.06296 0.1444 0.06481 C 0.14935 0.06921 0.14635 0.06713 0.15364 0.07037 L 0.15989 0.07315 L 0.16289 0.07453 C 0.16849 0.07407 0.17422 0.07384 0.17995 0.07315 C 0.18099 0.07291 0.18203 0.07199 0.18307 0.07176 C 0.18437 0.07106 0.18555 0.0706 0.18685 0.07037 C 0.19049 0.06921 0.19414 0.06852 0.19779 0.06759 C 0.19948 0.06713 0.2013 0.0669 0.20312 0.0662 C 0.20625 0.06504 0.21042 0.06366 0.21315 0.06203 L 0.21549 0.06065 C 0.2168 0.05879 0.21927 0.05532 0.22096 0.0537 C 0.22187 0.05278 0.22292 0.05185 0.22396 0.05116 C 0.22565 0.05 0.2276 0.0493 0.22917 0.04838 C 0.23073 0.04699 0.2319 0.04514 0.23333 0.04421 C 0.23984 0.03935 0.24088 0.03935 0.24648 0.03727 C 0.25 0.03472 0.25677 0.02963 0.25963 0.02639 C 0.26042 0.02546 0.26094 0.02453 0.26185 0.02384 C 0.26289 0.02222 0.26406 0.02106 0.26497 0.01944 C 0.26562 0.01852 0.26562 0.01643 0.26654 0.01528 C 0.26719 0.01435 0.26797 0.01435 0.26888 0.01389 C 0.26914 0.0125 0.26979 0.01111 0.27031 0.00972 C 0.27213 0.00671 0.27669 0.00416 0.27812 0.00301 C 0.28021 0.00116 0.28203 -0.00093 0.28437 -0.00255 C 0.28841 -0.00579 0.29258 -0.00903 0.29674 -0.01204 C 0.29844 -0.01343 0.30039 -0.01482 0.30208 -0.01621 C 0.30768 -0.0213 0.30508 -0.01968 0.30989 -0.02176 C 0.31029 -0.02315 0.3112 -0.02477 0.31211 -0.02593 C 0.31263 -0.02685 0.31706 -0.02824 0.31758 -0.02871 C 0.31888 -0.0294 0.32005 -0.03079 0.32148 -0.03148 C 0.32409 -0.03264 0.33359 -0.0338 0.33542 -0.03403 C 0.35404 -0.03727 0.33203 -0.03334 0.35078 -0.0382 C 0.35338 -0.03889 0.35599 -0.03912 0.35859 -0.03959 C 0.36081 -0.04005 0.36315 -0.04051 0.36549 -0.04097 C 0.3668 -0.04144 0.3681 -0.0419 0.3694 -0.04236 C 0.37604 -0.0419 0.38281 -0.0419 0.38945 -0.04097 C 0.3944 -0.04051 0.39922 -0.03866 0.40417 -0.0382 C 0.41445 -0.03727 0.42474 -0.03727 0.43516 -0.03681 C 0.44114 -0.03426 0.43672 -0.03588 0.44674 -0.03403 C 0.44896 -0.0338 0.4513 -0.03334 0.45364 -0.03287 C 0.45612 -0.03172 0.4569 -0.03148 0.45898 -0.03009 C 0.46042 -0.02917 0.46159 -0.02801 0.46276 -0.02732 C 0.46445 -0.02662 0.46601 -0.02639 0.46745 -0.02593 C 0.46888 -0.02547 0.47018 -0.025 0.47148 -0.02454 C 0.47305 -0.02408 0.475 -0.02361 0.47682 -0.02315 C 0.47838 -0.02269 0.47995 -0.02222 0.48151 -0.02176 C 0.48333 -0.0213 0.48503 -0.02107 0.48685 -0.02037 C 0.48828 -0.01991 0.49505 -0.01759 0.49766 -0.01621 C 0.49935 -0.01528 0.50078 -0.01435 0.50234 -0.01343 L 0.50469 -0.01204 C 0.50872 -0.00741 0.50534 -0.01042 0.51159 -0.0081 C 0.5125 -0.00764 0.51315 -0.00695 0.51393 -0.00672 C 0.51601 -0.00556 0.5181 -0.00486 0.52018 -0.00394 L 0.52318 -0.00255 C 0.52422 -0.00209 0.52513 -0.00162 0.5263 -0.00116 L 0.53021 0.00023 C 0.5319 0.00069 0.53333 0.00116 0.53489 0.00162 C 0.53594 0.00185 0.53685 0.00254 0.53776 0.00301 C 0.54948 0.00254 0.5612 0.00278 0.57279 0.00162 C 0.57487 0.00139 0.57669 -0.0007 0.57878 -0.00116 C 0.58503 -0.00232 0.58476 -0.00162 0.58971 -0.00394 C 0.60078 -0.00834 0.58203 -0.00116 0.59753 -0.0081 C 0.60052 -0.00949 0.60208 -0.00996 0.60521 -0.01204 C 0.60651 -0.01297 0.60781 -0.01412 0.60911 -0.01482 C 0.61003 -0.01528 0.6112 -0.01574 0.61211 -0.01621 C 0.61367 -0.01713 0.61523 -0.01806 0.6168 -0.01898 C 0.61758 -0.01945 0.61836 -0.01991 0.61914 -0.02037 C 0.62096 -0.02176 0.62266 -0.02315 0.62448 -0.02454 C 0.62526 -0.025 0.62604 -0.02523 0.62682 -0.02593 C 0.63255 -0.03009 0.62734 -0.02755 0.63307 -0.03009 C 0.63385 -0.03102 0.6345 -0.03218 0.63542 -0.03287 C 0.63685 -0.03403 0.63841 -0.03449 0.63997 -0.03542 C 0.64075 -0.03588 0.64154 -0.03658 0.64232 -0.03681 C 0.64336 -0.03727 0.6444 -0.03773 0.64544 -0.0382 C 0.64805 -0.03959 0.65052 -0.04167 0.65312 -0.04236 C 0.65521 -0.04306 0.65729 -0.04329 0.65937 -0.04375 C 0.66042 -0.04422 0.66146 -0.04468 0.66237 -0.04514 C 0.66315 -0.0456 0.66393 -0.04607 0.66471 -0.04653 C 0.6668 -0.04746 0.66888 -0.04838 0.67096 -0.04931 C 0.672 -0.04977 0.67305 -0.05 0.67396 -0.0507 C 0.67591 -0.05162 0.67747 -0.05278 0.67943 -0.05347 C 0.68151 -0.05394 0.68359 -0.0544 0.68568 -0.05463 C 0.69049 -0.05394 0.69544 -0.05347 0.70026 -0.05209 C 0.70169 -0.05162 0.70286 -0.05 0.70417 -0.04931 C 0.71966 -0.03935 0.70039 -0.05255 0.71185 -0.04375 C 0.71263 -0.04329 0.71354 -0.04306 0.71419 -0.04236 C 0.71953 -0.03773 0.71315 -0.04121 0.71966 -0.0382 C 0.72044 -0.03727 0.72109 -0.03611 0.722 -0.03542 C 0.72344 -0.03426 0.72513 -0.03426 0.72656 -0.03287 C 0.72786 -0.03148 0.72904 -0.02963 0.73047 -0.02871 C 0.73138 -0.02778 0.73255 -0.02778 0.73359 -0.02732 C 0.73516 -0.02639 0.73815 -0.02454 0.73815 -0.02431 C 0.74479 -0.01667 0.73646 -0.02616 0.74284 -0.02037 C 0.74362 -0.01968 0.74427 -0.01806 0.74518 -0.01759 C 0.74609 -0.01713 0.74726 -0.01759 0.74831 -0.01759 L 0.74831 -0.01736 L 0.74831 -0.01759 " pathEditMode="relative" rAng="0" ptsTypes="AAAAAAAAAAAAAAAAAAAAAAAAAAAAAAAAAAAAAAAAAAAAAAAAAAAAAAAAAAAAAAAAAAAAAAAAAAAAAAAAAAAAAAAAAAAAAAAAAAAAAAAAAAAAAAAAAA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26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矩形 5"/>
          <p:cNvSpPr/>
          <p:nvPr/>
        </p:nvSpPr>
        <p:spPr>
          <a:xfrm>
            <a:off x="-668158" y="1201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5505" y="-1382883"/>
            <a:ext cx="3386495" cy="4020685"/>
          </a:xfrm>
          <a:prstGeom prst="rect">
            <a:avLst/>
          </a:prstGeom>
        </p:spPr>
      </p:pic>
      <p:pic>
        <p:nvPicPr>
          <p:cNvPr id="6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27437"/>
            <a:ext cx="5888542" cy="3349417"/>
          </a:xfrm>
          <a:prstGeom prst="rect">
            <a:avLst/>
          </a:prstGeom>
        </p:spPr>
      </p:pic>
      <p:pic>
        <p:nvPicPr>
          <p:cNvPr id="7" name="图片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203" y="272215"/>
            <a:ext cx="1615923" cy="1277563"/>
          </a:xfrm>
          <a:prstGeom prst="rect">
            <a:avLst/>
          </a:prstGeom>
        </p:spPr>
      </p:pic>
      <p:pic>
        <p:nvPicPr>
          <p:cNvPr id="9" name="图片 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155" y="141231"/>
            <a:ext cx="1274076" cy="1059451"/>
          </a:xfrm>
          <a:prstGeom prst="rect">
            <a:avLst/>
          </a:prstGeom>
        </p:spPr>
      </p:pic>
      <p:sp>
        <p:nvSpPr>
          <p:cNvPr id="10" name="矩形: 圆角 56"/>
          <p:cNvSpPr/>
          <p:nvPr/>
        </p:nvSpPr>
        <p:spPr>
          <a:xfrm>
            <a:off x="6333433" y="5883693"/>
            <a:ext cx="2235200" cy="300936"/>
          </a:xfrm>
          <a:prstGeom prst="roundRect">
            <a:avLst>
              <a:gd name="adj" fmla="val 50000"/>
            </a:avLst>
          </a:prstGeom>
          <a:solidFill>
            <a:srgbClr val="A2E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A2E3CD"/>
              </a:solidFill>
              <a:cs typeface="+mn-ea"/>
              <a:sym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5506" y="999038"/>
            <a:ext cx="12197506" cy="5480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 defTabSz="914377" fontAlgn="base">
              <a:lnSpc>
                <a:spcPct val="115000"/>
              </a:lnSpc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1986" y="1826575"/>
            <a:ext cx="7223774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 defTabSz="914377" fontAlgn="base">
              <a:buFontTx/>
              <a:buChar char="-"/>
            </a:pP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chai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defTabSz="914377" fontAlgn="base">
              <a:buFontTx/>
              <a:buChar char="-"/>
            </a:pP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14377" fontAlgn="base"/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472" y="1882383"/>
            <a:ext cx="1989446" cy="299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61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9 -0.02454 L 0.04779 -0.02431 C 0.0651 -0.00602 0.04752 -0.02547 0.06094 -0.00949 C 0.06315 -0.00695 0.06536 -0.00533 0.06706 -0.00255 C 0.06953 0.00116 0.07135 0.00625 0.07396 0.00972 C 0.08125 0.01944 0.07318 0.00926 0.08021 0.01666 C 0.08685 0.02384 0.08255 0.02083 0.08711 0.02384 C 0.08867 0.02546 0.08997 0.02801 0.0918 0.02916 C 0.09362 0.03032 0.09609 0.03148 0.09779 0.0331 C 0.09883 0.03403 0.09948 0.03518 0.10013 0.03588 C 0.10182 0.03703 0.10338 0.03773 0.10482 0.03866 C 0.10599 0.03935 0.10703 0.04074 0.10807 0.04143 C 0.10872 0.0419 0.1095 0.04236 0.11029 0.04282 C 0.11146 0.04352 0.11237 0.04467 0.11341 0.0456 C 0.11497 0.04653 0.11654 0.04768 0.1181 0.04838 C 0.11914 0.04884 0.12018 0.04907 0.12122 0.04977 C 0.12226 0.05046 0.12318 0.05162 0.12422 0.05254 C 0.12552 0.05324 0.13021 0.05486 0.13125 0.05509 C 0.13424 0.05879 0.13333 0.0581 0.13724 0.06065 C 0.13958 0.06203 0.14219 0.06296 0.1444 0.06481 C 0.14935 0.06921 0.14635 0.06713 0.15364 0.07037 L 0.15989 0.07315 L 0.16289 0.07453 C 0.16849 0.07407 0.17422 0.07384 0.17995 0.07315 C 0.18099 0.07291 0.18203 0.07199 0.18307 0.07176 C 0.18437 0.07106 0.18555 0.0706 0.18685 0.07037 C 0.19049 0.06921 0.19414 0.06852 0.19779 0.06759 C 0.19948 0.06713 0.2013 0.0669 0.20312 0.0662 C 0.20625 0.06504 0.21042 0.06366 0.21315 0.06203 L 0.21549 0.06065 C 0.2168 0.05879 0.21927 0.05532 0.22096 0.0537 C 0.22187 0.05278 0.22292 0.05185 0.22396 0.05116 C 0.22565 0.05 0.2276 0.0493 0.22917 0.04838 C 0.23073 0.04699 0.2319 0.04514 0.23333 0.04421 C 0.23984 0.03935 0.24088 0.03935 0.24648 0.03727 C 0.25 0.03472 0.25677 0.02963 0.25963 0.02639 C 0.26042 0.02546 0.26094 0.02453 0.26185 0.02384 C 0.26289 0.02222 0.26406 0.02106 0.26497 0.01944 C 0.26562 0.01852 0.26562 0.01643 0.26654 0.01528 C 0.26719 0.01435 0.26797 0.01435 0.26888 0.01389 C 0.26914 0.0125 0.26979 0.01111 0.27031 0.00972 C 0.27213 0.00671 0.27669 0.00416 0.27812 0.00301 C 0.28021 0.00116 0.28203 -0.00093 0.28437 -0.00255 C 0.28841 -0.00579 0.29258 -0.00903 0.29674 -0.01204 C 0.29844 -0.01343 0.30039 -0.01482 0.30208 -0.01621 C 0.30768 -0.0213 0.30508 -0.01968 0.30989 -0.02176 C 0.31029 -0.02315 0.3112 -0.02477 0.31211 -0.02593 C 0.31263 -0.02685 0.31706 -0.02824 0.31758 -0.02871 C 0.31888 -0.0294 0.32005 -0.03079 0.32148 -0.03148 C 0.32409 -0.03264 0.33359 -0.0338 0.33542 -0.03403 C 0.35404 -0.03727 0.33203 -0.03334 0.35078 -0.0382 C 0.35338 -0.03889 0.35599 -0.03912 0.35859 -0.03959 C 0.36081 -0.04005 0.36315 -0.04051 0.36549 -0.04097 C 0.3668 -0.04144 0.3681 -0.0419 0.3694 -0.04236 C 0.37604 -0.0419 0.38281 -0.0419 0.38945 -0.04097 C 0.3944 -0.04051 0.39922 -0.03866 0.40417 -0.0382 C 0.41445 -0.03727 0.42474 -0.03727 0.43516 -0.03681 C 0.44114 -0.03426 0.43672 -0.03588 0.44674 -0.03403 C 0.44896 -0.0338 0.4513 -0.03334 0.45364 -0.03287 C 0.45612 -0.03172 0.4569 -0.03148 0.45898 -0.03009 C 0.46042 -0.02917 0.46159 -0.02801 0.46276 -0.02732 C 0.46445 -0.02662 0.46601 -0.02639 0.46745 -0.02593 C 0.46888 -0.02547 0.47018 -0.025 0.47148 -0.02454 C 0.47305 -0.02408 0.475 -0.02361 0.47682 -0.02315 C 0.47838 -0.02269 0.47995 -0.02222 0.48151 -0.02176 C 0.48333 -0.0213 0.48503 -0.02107 0.48685 -0.02037 C 0.48828 -0.01991 0.49505 -0.01759 0.49766 -0.01621 C 0.49935 -0.01528 0.50078 -0.01435 0.50234 -0.01343 L 0.50469 -0.01204 C 0.50872 -0.00741 0.50534 -0.01042 0.51159 -0.0081 C 0.5125 -0.00764 0.51315 -0.00695 0.51393 -0.00672 C 0.51601 -0.00556 0.5181 -0.00486 0.52018 -0.00394 L 0.52318 -0.00255 C 0.52422 -0.00209 0.52513 -0.00162 0.5263 -0.00116 L 0.53021 0.00023 C 0.5319 0.00069 0.53333 0.00116 0.53489 0.00162 C 0.53594 0.00185 0.53685 0.00254 0.53776 0.00301 C 0.54948 0.00254 0.5612 0.00278 0.57279 0.00162 C 0.57487 0.00139 0.57669 -0.0007 0.57878 -0.00116 C 0.58503 -0.00232 0.58476 -0.00162 0.58971 -0.00394 C 0.60078 -0.00834 0.58203 -0.00116 0.59753 -0.0081 C 0.60052 -0.00949 0.60208 -0.00996 0.60521 -0.01204 C 0.60651 -0.01297 0.60781 -0.01412 0.60911 -0.01482 C 0.61003 -0.01528 0.6112 -0.01574 0.61211 -0.01621 C 0.61367 -0.01713 0.61523 -0.01806 0.6168 -0.01898 C 0.61758 -0.01945 0.61836 -0.01991 0.61914 -0.02037 C 0.62096 -0.02176 0.62266 -0.02315 0.62448 -0.02454 C 0.62526 -0.025 0.62604 -0.02523 0.62682 -0.02593 C 0.63255 -0.03009 0.62734 -0.02755 0.63307 -0.03009 C 0.63385 -0.03102 0.6345 -0.03218 0.63542 -0.03287 C 0.63685 -0.03403 0.63841 -0.03449 0.63997 -0.03542 C 0.64075 -0.03588 0.64154 -0.03658 0.64232 -0.03681 C 0.64336 -0.03727 0.6444 -0.03773 0.64544 -0.0382 C 0.64805 -0.03959 0.65052 -0.04167 0.65312 -0.04236 C 0.65521 -0.04306 0.65729 -0.04329 0.65937 -0.04375 C 0.66042 -0.04422 0.66146 -0.04468 0.66237 -0.04514 C 0.66315 -0.0456 0.66393 -0.04607 0.66471 -0.04653 C 0.6668 -0.04746 0.66888 -0.04838 0.67096 -0.04931 C 0.672 -0.04977 0.67305 -0.05 0.67396 -0.0507 C 0.67591 -0.05162 0.67747 -0.05278 0.67943 -0.05347 C 0.68151 -0.05394 0.68359 -0.0544 0.68568 -0.05463 C 0.69049 -0.05394 0.69544 -0.05347 0.70026 -0.05209 C 0.70169 -0.05162 0.70286 -0.05 0.70417 -0.04931 C 0.71966 -0.03935 0.70039 -0.05255 0.71185 -0.04375 C 0.71263 -0.04329 0.71354 -0.04306 0.71419 -0.04236 C 0.71953 -0.03773 0.71315 -0.04121 0.71966 -0.0382 C 0.72044 -0.03727 0.72109 -0.03611 0.722 -0.03542 C 0.72344 -0.03426 0.72513 -0.03426 0.72656 -0.03287 C 0.72786 -0.03148 0.72904 -0.02963 0.73047 -0.02871 C 0.73138 -0.02778 0.73255 -0.02778 0.73359 -0.02732 C 0.73516 -0.02639 0.73815 -0.02454 0.73815 -0.02431 C 0.74479 -0.01667 0.73646 -0.02616 0.74284 -0.02037 C 0.74362 -0.01968 0.74427 -0.01806 0.74518 -0.01759 C 0.74609 -0.01713 0.74726 -0.01759 0.74831 -0.01759 L 0.74831 -0.01736 L 0.74831 -0.01759 " pathEditMode="relative" rAng="0" ptsTypes="AAAAAAAAAAAAAAAAAAAAAAAAAAAAAAAAAAAAAAAAAAAAAAAAAAAAAAAAAAAAA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26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5505" y="-1382883"/>
            <a:ext cx="3386495" cy="4020685"/>
          </a:xfrm>
          <a:prstGeom prst="rect">
            <a:avLst/>
          </a:prstGeom>
        </p:spPr>
      </p:pic>
      <p:pic>
        <p:nvPicPr>
          <p:cNvPr id="6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27437"/>
            <a:ext cx="5888542" cy="3349417"/>
          </a:xfrm>
          <a:prstGeom prst="rect">
            <a:avLst/>
          </a:prstGeom>
        </p:spPr>
      </p:pic>
      <p:pic>
        <p:nvPicPr>
          <p:cNvPr id="7" name="图片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203" y="272215"/>
            <a:ext cx="1615923" cy="1277563"/>
          </a:xfrm>
          <a:prstGeom prst="rect">
            <a:avLst/>
          </a:prstGeom>
        </p:spPr>
      </p:pic>
      <p:pic>
        <p:nvPicPr>
          <p:cNvPr id="9" name="图片 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155" y="141231"/>
            <a:ext cx="1274076" cy="1059451"/>
          </a:xfrm>
          <a:prstGeom prst="rect">
            <a:avLst/>
          </a:prstGeom>
        </p:spPr>
      </p:pic>
      <p:sp>
        <p:nvSpPr>
          <p:cNvPr id="10" name="矩形: 圆角 56"/>
          <p:cNvSpPr/>
          <p:nvPr/>
        </p:nvSpPr>
        <p:spPr>
          <a:xfrm>
            <a:off x="6333433" y="5883693"/>
            <a:ext cx="2235200" cy="300936"/>
          </a:xfrm>
          <a:prstGeom prst="roundRect">
            <a:avLst>
              <a:gd name="adj" fmla="val 50000"/>
            </a:avLst>
          </a:prstGeom>
          <a:solidFill>
            <a:srgbClr val="A2E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A2E3CD"/>
              </a:solidFill>
              <a:cs typeface="+mn-ea"/>
              <a:sym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938" y="1132663"/>
            <a:ext cx="11049756" cy="5480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 defTabSz="914377" fontAlgn="base">
              <a:lnSpc>
                <a:spcPct val="115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955" y="1934032"/>
            <a:ext cx="8686800" cy="461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39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9 -0.02454 L 0.04779 -0.02431 C 0.0651 -0.00602 0.04752 -0.02547 0.06094 -0.00949 C 0.06315 -0.00695 0.06536 -0.00533 0.06706 -0.00255 C 0.06953 0.00116 0.07135 0.00625 0.07396 0.00972 C 0.08125 0.01944 0.07318 0.00926 0.08021 0.01666 C 0.08685 0.02384 0.08255 0.02083 0.08711 0.02384 C 0.08867 0.02546 0.08997 0.02801 0.0918 0.02916 C 0.09362 0.03032 0.09609 0.03148 0.09779 0.0331 C 0.09883 0.03403 0.09948 0.03518 0.10013 0.03588 C 0.10182 0.03703 0.10338 0.03773 0.10482 0.03866 C 0.10599 0.03935 0.10703 0.04074 0.10807 0.04143 C 0.10872 0.0419 0.1095 0.04236 0.11029 0.04282 C 0.11146 0.04352 0.11237 0.04467 0.11341 0.0456 C 0.11497 0.04653 0.11654 0.04768 0.1181 0.04838 C 0.11914 0.04884 0.12018 0.04907 0.12122 0.04977 C 0.12226 0.05046 0.12318 0.05162 0.12422 0.05254 C 0.12552 0.05324 0.13021 0.05486 0.13125 0.05509 C 0.13424 0.05879 0.13333 0.0581 0.13724 0.06065 C 0.13958 0.06203 0.14219 0.06296 0.1444 0.06481 C 0.14935 0.06921 0.14635 0.06713 0.15364 0.07037 L 0.15989 0.07315 L 0.16289 0.07453 C 0.16849 0.07407 0.17422 0.07384 0.17995 0.07315 C 0.18099 0.07291 0.18203 0.07199 0.18307 0.07176 C 0.18437 0.07106 0.18555 0.0706 0.18685 0.07037 C 0.19049 0.06921 0.19414 0.06852 0.19779 0.06759 C 0.19948 0.06713 0.2013 0.0669 0.20312 0.0662 C 0.20625 0.06504 0.21042 0.06366 0.21315 0.06203 L 0.21549 0.06065 C 0.2168 0.05879 0.21927 0.05532 0.22096 0.0537 C 0.22187 0.05278 0.22292 0.05185 0.22396 0.05116 C 0.22565 0.05 0.2276 0.0493 0.22917 0.04838 C 0.23073 0.04699 0.2319 0.04514 0.23333 0.04421 C 0.23984 0.03935 0.24088 0.03935 0.24648 0.03727 C 0.25 0.03472 0.25677 0.02963 0.25963 0.02639 C 0.26042 0.02546 0.26094 0.02453 0.26185 0.02384 C 0.26289 0.02222 0.26406 0.02106 0.26497 0.01944 C 0.26562 0.01852 0.26562 0.01643 0.26654 0.01528 C 0.26719 0.01435 0.26797 0.01435 0.26888 0.01389 C 0.26914 0.0125 0.26979 0.01111 0.27031 0.00972 C 0.27213 0.00671 0.27669 0.00416 0.27812 0.00301 C 0.28021 0.00116 0.28203 -0.00093 0.28437 -0.00255 C 0.28841 -0.00579 0.29258 -0.00903 0.29674 -0.01204 C 0.29844 -0.01343 0.30039 -0.01482 0.30208 -0.01621 C 0.30768 -0.0213 0.30508 -0.01968 0.30989 -0.02176 C 0.31029 -0.02315 0.3112 -0.02477 0.31211 -0.02593 C 0.31263 -0.02685 0.31706 -0.02824 0.31758 -0.02871 C 0.31888 -0.0294 0.32005 -0.03079 0.32148 -0.03148 C 0.32409 -0.03264 0.33359 -0.0338 0.33542 -0.03403 C 0.35404 -0.03727 0.33203 -0.03334 0.35078 -0.0382 C 0.35338 -0.03889 0.35599 -0.03912 0.35859 -0.03959 C 0.36081 -0.04005 0.36315 -0.04051 0.36549 -0.04097 C 0.3668 -0.04144 0.3681 -0.0419 0.3694 -0.04236 C 0.37604 -0.0419 0.38281 -0.0419 0.38945 -0.04097 C 0.3944 -0.04051 0.39922 -0.03866 0.40417 -0.0382 C 0.41445 -0.03727 0.42474 -0.03727 0.43516 -0.03681 C 0.44114 -0.03426 0.43672 -0.03588 0.44674 -0.03403 C 0.44896 -0.0338 0.4513 -0.03334 0.45364 -0.03287 C 0.45612 -0.03172 0.4569 -0.03148 0.45898 -0.03009 C 0.46042 -0.02917 0.46159 -0.02801 0.46276 -0.02732 C 0.46445 -0.02662 0.46601 -0.02639 0.46745 -0.02593 C 0.46888 -0.02547 0.47018 -0.025 0.47148 -0.02454 C 0.47305 -0.02408 0.475 -0.02361 0.47682 -0.02315 C 0.47838 -0.02269 0.47995 -0.02222 0.48151 -0.02176 C 0.48333 -0.0213 0.48503 -0.02107 0.48685 -0.02037 C 0.48828 -0.01991 0.49505 -0.01759 0.49766 -0.01621 C 0.49935 -0.01528 0.50078 -0.01435 0.50234 -0.01343 L 0.50469 -0.01204 C 0.50872 -0.00741 0.50534 -0.01042 0.51159 -0.0081 C 0.5125 -0.00764 0.51315 -0.00695 0.51393 -0.00672 C 0.51601 -0.00556 0.5181 -0.00486 0.52018 -0.00394 L 0.52318 -0.00255 C 0.52422 -0.00209 0.52513 -0.00162 0.5263 -0.00116 L 0.53021 0.00023 C 0.5319 0.00069 0.53333 0.00116 0.53489 0.00162 C 0.53594 0.00185 0.53685 0.00254 0.53776 0.00301 C 0.54948 0.00254 0.5612 0.00278 0.57279 0.00162 C 0.57487 0.00139 0.57669 -0.0007 0.57878 -0.00116 C 0.58503 -0.00232 0.58476 -0.00162 0.58971 -0.00394 C 0.60078 -0.00834 0.58203 -0.00116 0.59753 -0.0081 C 0.60052 -0.00949 0.60208 -0.00996 0.60521 -0.01204 C 0.60651 -0.01297 0.60781 -0.01412 0.60911 -0.01482 C 0.61003 -0.01528 0.6112 -0.01574 0.61211 -0.01621 C 0.61367 -0.01713 0.61523 -0.01806 0.6168 -0.01898 C 0.61758 -0.01945 0.61836 -0.01991 0.61914 -0.02037 C 0.62096 -0.02176 0.62266 -0.02315 0.62448 -0.02454 C 0.62526 -0.025 0.62604 -0.02523 0.62682 -0.02593 C 0.63255 -0.03009 0.62734 -0.02755 0.63307 -0.03009 C 0.63385 -0.03102 0.6345 -0.03218 0.63542 -0.03287 C 0.63685 -0.03403 0.63841 -0.03449 0.63997 -0.03542 C 0.64075 -0.03588 0.64154 -0.03658 0.64232 -0.03681 C 0.64336 -0.03727 0.6444 -0.03773 0.64544 -0.0382 C 0.64805 -0.03959 0.65052 -0.04167 0.65312 -0.04236 C 0.65521 -0.04306 0.65729 -0.04329 0.65937 -0.04375 C 0.66042 -0.04422 0.66146 -0.04468 0.66237 -0.04514 C 0.66315 -0.0456 0.66393 -0.04607 0.66471 -0.04653 C 0.6668 -0.04746 0.66888 -0.04838 0.67096 -0.04931 C 0.672 -0.04977 0.67305 -0.05 0.67396 -0.0507 C 0.67591 -0.05162 0.67747 -0.05278 0.67943 -0.05347 C 0.68151 -0.05394 0.68359 -0.0544 0.68568 -0.05463 C 0.69049 -0.05394 0.69544 -0.05347 0.70026 -0.05209 C 0.70169 -0.05162 0.70286 -0.05 0.70417 -0.04931 C 0.71966 -0.03935 0.70039 -0.05255 0.71185 -0.04375 C 0.71263 -0.04329 0.71354 -0.04306 0.71419 -0.04236 C 0.71953 -0.03773 0.71315 -0.04121 0.71966 -0.0382 C 0.72044 -0.03727 0.72109 -0.03611 0.722 -0.03542 C 0.72344 -0.03426 0.72513 -0.03426 0.72656 -0.03287 C 0.72786 -0.03148 0.72904 -0.02963 0.73047 -0.02871 C 0.73138 -0.02778 0.73255 -0.02778 0.73359 -0.02732 C 0.73516 -0.02639 0.73815 -0.02454 0.73815 -0.02431 C 0.74479 -0.01667 0.73646 -0.02616 0.74284 -0.02037 C 0.74362 -0.01968 0.74427 -0.01806 0.74518 -0.01759 C 0.74609 -0.01713 0.74726 -0.01759 0.74831 -0.01759 L 0.74831 -0.01736 L 0.74831 -0.01759 " pathEditMode="relative" rAng="0" ptsTypes="AAAAAAAAAAAAAAAAAAAAAAAAAAAAAAAAAAAAAAAAAAAAAAAAAAAAAAAAAAAAA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26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5505" y="-1382883"/>
            <a:ext cx="3386495" cy="4020685"/>
          </a:xfrm>
          <a:prstGeom prst="rect">
            <a:avLst/>
          </a:prstGeom>
        </p:spPr>
      </p:pic>
      <p:pic>
        <p:nvPicPr>
          <p:cNvPr id="6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27437"/>
            <a:ext cx="5888542" cy="3349417"/>
          </a:xfrm>
          <a:prstGeom prst="rect">
            <a:avLst/>
          </a:prstGeom>
        </p:spPr>
      </p:pic>
      <p:pic>
        <p:nvPicPr>
          <p:cNvPr id="7" name="图片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203" y="272215"/>
            <a:ext cx="1615923" cy="1277563"/>
          </a:xfrm>
          <a:prstGeom prst="rect">
            <a:avLst/>
          </a:prstGeom>
        </p:spPr>
      </p:pic>
      <p:pic>
        <p:nvPicPr>
          <p:cNvPr id="9" name="图片 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155" y="141231"/>
            <a:ext cx="1274076" cy="1059451"/>
          </a:xfrm>
          <a:prstGeom prst="rect">
            <a:avLst/>
          </a:prstGeom>
        </p:spPr>
      </p:pic>
      <p:sp>
        <p:nvSpPr>
          <p:cNvPr id="10" name="矩形: 圆角 56"/>
          <p:cNvSpPr/>
          <p:nvPr/>
        </p:nvSpPr>
        <p:spPr>
          <a:xfrm>
            <a:off x="6333433" y="5883693"/>
            <a:ext cx="2235200" cy="300936"/>
          </a:xfrm>
          <a:prstGeom prst="roundRect">
            <a:avLst>
              <a:gd name="adj" fmla="val 50000"/>
            </a:avLst>
          </a:prstGeom>
          <a:solidFill>
            <a:srgbClr val="A2E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A2E3CD"/>
              </a:solidFill>
              <a:cs typeface="+mn-ea"/>
              <a:sym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938" y="1132663"/>
            <a:ext cx="6841873" cy="5480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defTabSz="914377" fontAlgn="base">
              <a:lnSpc>
                <a:spcPct val="115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35339" y="2107809"/>
            <a:ext cx="8860262" cy="27515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914377" fontAlgn="base">
              <a:lnSpc>
                <a:spcPct val="120000"/>
              </a:lnSpc>
              <a:spcBef>
                <a:spcPts val="600"/>
              </a:spcBef>
            </a:pP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vi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1 - 2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bẩn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viền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hao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172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9 -0.02454 L 0.04779 -0.02431 C 0.0651 -0.00602 0.04752 -0.02547 0.06094 -0.00949 C 0.06315 -0.00695 0.06536 -0.00533 0.06706 -0.00255 C 0.06953 0.00116 0.07135 0.00625 0.07396 0.00972 C 0.08125 0.01944 0.07318 0.00926 0.08021 0.01666 C 0.08685 0.02384 0.08255 0.02083 0.08711 0.02384 C 0.08867 0.02546 0.08997 0.02801 0.0918 0.02916 C 0.09362 0.03032 0.09609 0.03148 0.09779 0.0331 C 0.09883 0.03403 0.09948 0.03518 0.10013 0.03588 C 0.10182 0.03703 0.10338 0.03773 0.10482 0.03866 C 0.10599 0.03935 0.10703 0.04074 0.10807 0.04143 C 0.10872 0.0419 0.1095 0.04236 0.11029 0.04282 C 0.11146 0.04352 0.11237 0.04467 0.11341 0.0456 C 0.11497 0.04653 0.11654 0.04768 0.1181 0.04838 C 0.11914 0.04884 0.12018 0.04907 0.12122 0.04977 C 0.12226 0.05046 0.12318 0.05162 0.12422 0.05254 C 0.12552 0.05324 0.13021 0.05486 0.13125 0.05509 C 0.13424 0.05879 0.13333 0.0581 0.13724 0.06065 C 0.13958 0.06203 0.14219 0.06296 0.1444 0.06481 C 0.14935 0.06921 0.14635 0.06713 0.15364 0.07037 L 0.15989 0.07315 L 0.16289 0.07453 C 0.16849 0.07407 0.17422 0.07384 0.17995 0.07315 C 0.18099 0.07291 0.18203 0.07199 0.18307 0.07176 C 0.18437 0.07106 0.18555 0.0706 0.18685 0.07037 C 0.19049 0.06921 0.19414 0.06852 0.19779 0.06759 C 0.19948 0.06713 0.2013 0.0669 0.20312 0.0662 C 0.20625 0.06504 0.21042 0.06366 0.21315 0.06203 L 0.21549 0.06065 C 0.2168 0.05879 0.21927 0.05532 0.22096 0.0537 C 0.22187 0.05278 0.22292 0.05185 0.22396 0.05116 C 0.22565 0.05 0.2276 0.0493 0.22917 0.04838 C 0.23073 0.04699 0.2319 0.04514 0.23333 0.04421 C 0.23984 0.03935 0.24088 0.03935 0.24648 0.03727 C 0.25 0.03472 0.25677 0.02963 0.25963 0.02639 C 0.26042 0.02546 0.26094 0.02453 0.26185 0.02384 C 0.26289 0.02222 0.26406 0.02106 0.26497 0.01944 C 0.26562 0.01852 0.26562 0.01643 0.26654 0.01528 C 0.26719 0.01435 0.26797 0.01435 0.26888 0.01389 C 0.26914 0.0125 0.26979 0.01111 0.27031 0.00972 C 0.27213 0.00671 0.27669 0.00416 0.27812 0.00301 C 0.28021 0.00116 0.28203 -0.00093 0.28437 -0.00255 C 0.28841 -0.00579 0.29258 -0.00903 0.29674 -0.01204 C 0.29844 -0.01343 0.30039 -0.01482 0.30208 -0.01621 C 0.30768 -0.0213 0.30508 -0.01968 0.30989 -0.02176 C 0.31029 -0.02315 0.3112 -0.02477 0.31211 -0.02593 C 0.31263 -0.02685 0.31706 -0.02824 0.31758 -0.02871 C 0.31888 -0.0294 0.32005 -0.03079 0.32148 -0.03148 C 0.32409 -0.03264 0.33359 -0.0338 0.33542 -0.03403 C 0.35404 -0.03727 0.33203 -0.03334 0.35078 -0.0382 C 0.35338 -0.03889 0.35599 -0.03912 0.35859 -0.03959 C 0.36081 -0.04005 0.36315 -0.04051 0.36549 -0.04097 C 0.3668 -0.04144 0.3681 -0.0419 0.3694 -0.04236 C 0.37604 -0.0419 0.38281 -0.0419 0.38945 -0.04097 C 0.3944 -0.04051 0.39922 -0.03866 0.40417 -0.0382 C 0.41445 -0.03727 0.42474 -0.03727 0.43516 -0.03681 C 0.44114 -0.03426 0.43672 -0.03588 0.44674 -0.03403 C 0.44896 -0.0338 0.4513 -0.03334 0.45364 -0.03287 C 0.45612 -0.03172 0.4569 -0.03148 0.45898 -0.03009 C 0.46042 -0.02917 0.46159 -0.02801 0.46276 -0.02732 C 0.46445 -0.02662 0.46601 -0.02639 0.46745 -0.02593 C 0.46888 -0.02547 0.47018 -0.025 0.47148 -0.02454 C 0.47305 -0.02408 0.475 -0.02361 0.47682 -0.02315 C 0.47838 -0.02269 0.47995 -0.02222 0.48151 -0.02176 C 0.48333 -0.0213 0.48503 -0.02107 0.48685 -0.02037 C 0.48828 -0.01991 0.49505 -0.01759 0.49766 -0.01621 C 0.49935 -0.01528 0.50078 -0.01435 0.50234 -0.01343 L 0.50469 -0.01204 C 0.50872 -0.00741 0.50534 -0.01042 0.51159 -0.0081 C 0.5125 -0.00764 0.51315 -0.00695 0.51393 -0.00672 C 0.51601 -0.00556 0.5181 -0.00486 0.52018 -0.00394 L 0.52318 -0.00255 C 0.52422 -0.00209 0.52513 -0.00162 0.5263 -0.00116 L 0.53021 0.00023 C 0.5319 0.00069 0.53333 0.00116 0.53489 0.00162 C 0.53594 0.00185 0.53685 0.00254 0.53776 0.00301 C 0.54948 0.00254 0.5612 0.00278 0.57279 0.00162 C 0.57487 0.00139 0.57669 -0.0007 0.57878 -0.00116 C 0.58503 -0.00232 0.58476 -0.00162 0.58971 -0.00394 C 0.60078 -0.00834 0.58203 -0.00116 0.59753 -0.0081 C 0.60052 -0.00949 0.60208 -0.00996 0.60521 -0.01204 C 0.60651 -0.01297 0.60781 -0.01412 0.60911 -0.01482 C 0.61003 -0.01528 0.6112 -0.01574 0.61211 -0.01621 C 0.61367 -0.01713 0.61523 -0.01806 0.6168 -0.01898 C 0.61758 -0.01945 0.61836 -0.01991 0.61914 -0.02037 C 0.62096 -0.02176 0.62266 -0.02315 0.62448 -0.02454 C 0.62526 -0.025 0.62604 -0.02523 0.62682 -0.02593 C 0.63255 -0.03009 0.62734 -0.02755 0.63307 -0.03009 C 0.63385 -0.03102 0.6345 -0.03218 0.63542 -0.03287 C 0.63685 -0.03403 0.63841 -0.03449 0.63997 -0.03542 C 0.64075 -0.03588 0.64154 -0.03658 0.64232 -0.03681 C 0.64336 -0.03727 0.6444 -0.03773 0.64544 -0.0382 C 0.64805 -0.03959 0.65052 -0.04167 0.65312 -0.04236 C 0.65521 -0.04306 0.65729 -0.04329 0.65937 -0.04375 C 0.66042 -0.04422 0.66146 -0.04468 0.66237 -0.04514 C 0.66315 -0.0456 0.66393 -0.04607 0.66471 -0.04653 C 0.6668 -0.04746 0.66888 -0.04838 0.67096 -0.04931 C 0.672 -0.04977 0.67305 -0.05 0.67396 -0.0507 C 0.67591 -0.05162 0.67747 -0.05278 0.67943 -0.05347 C 0.68151 -0.05394 0.68359 -0.0544 0.68568 -0.05463 C 0.69049 -0.05394 0.69544 -0.05347 0.70026 -0.05209 C 0.70169 -0.05162 0.70286 -0.05 0.70417 -0.04931 C 0.71966 -0.03935 0.70039 -0.05255 0.71185 -0.04375 C 0.71263 -0.04329 0.71354 -0.04306 0.71419 -0.04236 C 0.71953 -0.03773 0.71315 -0.04121 0.71966 -0.0382 C 0.72044 -0.03727 0.72109 -0.03611 0.722 -0.03542 C 0.72344 -0.03426 0.72513 -0.03426 0.72656 -0.03287 C 0.72786 -0.03148 0.72904 -0.02963 0.73047 -0.02871 C 0.73138 -0.02778 0.73255 -0.02778 0.73359 -0.02732 C 0.73516 -0.02639 0.73815 -0.02454 0.73815 -0.02431 C 0.74479 -0.01667 0.73646 -0.02616 0.74284 -0.02037 C 0.74362 -0.01968 0.74427 -0.01806 0.74518 -0.01759 C 0.74609 -0.01713 0.74726 -0.01759 0.74831 -0.01759 L 0.74831 -0.01736 L 0.74831 -0.01759 " pathEditMode="relative" rAng="0" ptsTypes="AAAAAAAAAAAAAAAAAAAAAAAAAAAAAAAAAAAAAAAAAAAAAAAAAAAAAAAAAAAAA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26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4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72085" y="2377635"/>
            <a:ext cx="10025437" cy="39703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just"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Cách sắp xếp, bảo quản thực phẩm trong tủ lạnh đúng cách, </a:t>
            </a:r>
          </a:p>
          <a:p>
            <a:pPr algn="just"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an toàn là: </a:t>
            </a:r>
          </a:p>
          <a:p>
            <a:pPr algn="just"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Sắp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xếp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lượng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phẩm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đồ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ăn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vừa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phải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tủ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lạnh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algn="just"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Tùy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loại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phẩm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thời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gian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bảo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quản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dài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hay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ngắn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) </a:t>
            </a:r>
            <a:endParaRPr lang="vi-VN" sz="28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mà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sắp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xếp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chúng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khoang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khác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nhau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tủ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lạnh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algn="just"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Nên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phẩm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hộp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kín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nắp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hoặc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dùng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màng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vi-VN" sz="28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bọc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phẩm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tránh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bị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lẫn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mùi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rồi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mới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sắp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xếp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vào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tủ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algn="just"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Tránh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mở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cửa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tủ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lạnh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thời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gian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quá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dài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algn="just"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Cần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phải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vệ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sinh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tủ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lạnh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thường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xuyên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800" dirty="0"/>
          </a:p>
        </p:txBody>
      </p:sp>
      <p:sp>
        <p:nvSpPr>
          <p:cNvPr id="4" name="Up Ribbon 3"/>
          <p:cNvSpPr/>
          <p:nvPr/>
        </p:nvSpPr>
        <p:spPr>
          <a:xfrm>
            <a:off x="4404610" y="100641"/>
            <a:ext cx="8305800" cy="725451"/>
          </a:xfrm>
          <a:prstGeom prst="ribbon2">
            <a:avLst>
              <a:gd name="adj1" fmla="val 16667"/>
              <a:gd name="adj2" fmla="val 7150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u="sng" kern="0" dirty="0">
                <a:solidFill>
                  <a:srgbClr val="FF0000"/>
                </a:solidFill>
                <a:latin typeface="Aaril"/>
              </a:rPr>
              <a:t>GHI NHỚ</a:t>
            </a:r>
          </a:p>
        </p:txBody>
      </p:sp>
    </p:spTree>
    <p:extLst>
      <p:ext uri="{BB962C8B-B14F-4D97-AF65-F5344CB8AC3E}">
        <p14:creationId xmlns:p14="http://schemas.microsoft.com/office/powerpoint/2010/main" val="213590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81A2FC-281B-4473-83CC-409EA5DA0A50}"/>
              </a:ext>
            </a:extLst>
          </p:cNvPr>
          <p:cNvSpPr/>
          <p:nvPr/>
        </p:nvSpPr>
        <p:spPr>
          <a:xfrm>
            <a:off x="742211" y="550685"/>
            <a:ext cx="5948150" cy="220375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vi-V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j-lt"/>
              </a:rPr>
              <a:t>THỰC HÀNH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+mj-lt"/>
            </a:endParaRPr>
          </a:p>
        </p:txBody>
      </p:sp>
      <p:pic>
        <p:nvPicPr>
          <p:cNvPr id="6" name="图片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" r="1"/>
          <a:stretch>
            <a:fillRect/>
          </a:stretch>
        </p:blipFill>
        <p:spPr>
          <a:xfrm>
            <a:off x="4983109" y="2439185"/>
            <a:ext cx="7208891" cy="441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67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1"/>
          <p:cNvSpPr>
            <a:spLocks noChangeArrowheads="1"/>
          </p:cNvSpPr>
          <p:nvPr/>
        </p:nvSpPr>
        <p:spPr bwMode="auto">
          <a:xfrm>
            <a:off x="400049" y="228600"/>
            <a:ext cx="10353675" cy="3352800"/>
          </a:xfrm>
          <a:prstGeom prst="cloudCallout">
            <a:avLst>
              <a:gd name="adj1" fmla="val -47505"/>
              <a:gd name="adj2" fmla="val 98306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4000" b="1" dirty="0">
                <a:solidFill>
                  <a:srgbClr val="00B050"/>
                </a:solidFill>
                <a:latin typeface="+mj-lt"/>
              </a:rPr>
              <a:t>THỰC HÀNH: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2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Lau chùi, sắp xếp thực phẩm trong tủ lạnh của gia đình đúng cách, an toàn.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altLang="en-US" sz="3200" b="1" dirty="0">
              <a:solidFill>
                <a:srgbClr val="FFFF00"/>
              </a:solidFill>
              <a:latin typeface="+mj-lt"/>
              <a:cs typeface="Arial" charset="0"/>
            </a:endParaRPr>
          </a:p>
        </p:txBody>
      </p:sp>
      <p:pic>
        <p:nvPicPr>
          <p:cNvPr id="3" name="Picture 8" descr="red_mushroom_hb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5811872"/>
            <a:ext cx="1524000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red_mushroom_hb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90835" y="5638801"/>
            <a:ext cx="1295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red_mushroom_hb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63000" y="5334035"/>
            <a:ext cx="1752600" cy="142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200" y="3538055"/>
            <a:ext cx="2095500" cy="2273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009887"/>
            <a:ext cx="2743200" cy="26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图片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903" y="138865"/>
            <a:ext cx="1615923" cy="127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92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81A2FC-281B-4473-83CC-409EA5DA0A50}"/>
              </a:ext>
            </a:extLst>
          </p:cNvPr>
          <p:cNvSpPr/>
          <p:nvPr/>
        </p:nvSpPr>
        <p:spPr>
          <a:xfrm>
            <a:off x="742211" y="550685"/>
            <a:ext cx="5948150" cy="220375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" r="1"/>
          <a:stretch>
            <a:fillRect/>
          </a:stretch>
        </p:blipFill>
        <p:spPr>
          <a:xfrm>
            <a:off x="4983109" y="2439185"/>
            <a:ext cx="7208891" cy="441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20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62920" y="1783544"/>
            <a:ext cx="9395087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vi-VN" sz="4000" b="1" dirty="0">
                <a:solidFill>
                  <a:srgbClr val="00B050"/>
                </a:solidFill>
              </a:rPr>
              <a:t>     Về nhà tìm hiểu kĩ </a:t>
            </a:r>
            <a:r>
              <a:rPr lang="en-US" sz="4000" b="1" dirty="0" err="1">
                <a:solidFill>
                  <a:srgbClr val="00B050"/>
                </a:solidFill>
              </a:rPr>
              <a:t>tác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dụng</a:t>
            </a:r>
            <a:r>
              <a:rPr lang="vi-VN" sz="4000" b="1" dirty="0">
                <a:solidFill>
                  <a:srgbClr val="00B050"/>
                </a:solidFill>
              </a:rPr>
              <a:t>, </a:t>
            </a:r>
            <a:r>
              <a:rPr lang="en-US" sz="4000" b="1" dirty="0" err="1">
                <a:solidFill>
                  <a:srgbClr val="00B050"/>
                </a:solidFill>
              </a:rPr>
              <a:t>các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bộ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phận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cơ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bản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của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vi-VN" sz="4000" b="1" dirty="0">
                <a:solidFill>
                  <a:srgbClr val="00B050"/>
                </a:solidFill>
              </a:rPr>
              <a:t>tủ lạnh và thực hành sắp xếp, bảo quản thực phẩm trong tủ lạnh đúng cách, an toàn.</a:t>
            </a:r>
            <a:endParaRPr lang="en-US" sz="4000" b="1" dirty="0">
              <a:solidFill>
                <a:srgbClr val="00B050"/>
              </a:solidFill>
            </a:endParaRPr>
          </a:p>
        </p:txBody>
      </p:sp>
      <p:pic>
        <p:nvPicPr>
          <p:cNvPr id="3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8022" y="-1738128"/>
            <a:ext cx="3386495" cy="4020685"/>
          </a:xfrm>
          <a:prstGeom prst="rect">
            <a:avLst/>
          </a:prstGeom>
        </p:spPr>
      </p:pic>
      <p:pic>
        <p:nvPicPr>
          <p:cNvPr id="5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27437"/>
            <a:ext cx="5888542" cy="3349417"/>
          </a:xfrm>
          <a:prstGeom prst="rect">
            <a:avLst/>
          </a:prstGeom>
        </p:spPr>
      </p:pic>
      <p:pic>
        <p:nvPicPr>
          <p:cNvPr id="6" name="图片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203" y="272215"/>
            <a:ext cx="1615923" cy="1277563"/>
          </a:xfrm>
          <a:prstGeom prst="rect">
            <a:avLst/>
          </a:prstGeom>
        </p:spPr>
      </p:pic>
      <p:pic>
        <p:nvPicPr>
          <p:cNvPr id="7" name="图片 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7611" y="2668249"/>
            <a:ext cx="1930309" cy="380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39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21090"/>
            <a:ext cx="4809433" cy="1655763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9" y="115209"/>
            <a:ext cx="1204372" cy="1382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AutoShape 8" descr="Tư vấn chọn mua tủ lạnh theo nhu cầu của gia đì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18" name="图片 51">
            <a:extLst>
              <a:ext uri="{FF2B5EF4-FFF2-40B4-BE49-F238E27FC236}">
                <a16:creationId xmlns:a16="http://schemas.microsoft.com/office/drawing/2014/main" id="{09B82C94-A1F6-4934-8641-2169B4A1DA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8023" y="4006744"/>
            <a:ext cx="1368317" cy="2695058"/>
          </a:xfrm>
          <a:prstGeom prst="rect">
            <a:avLst/>
          </a:prstGeom>
        </p:spPr>
      </p:pic>
      <p:sp>
        <p:nvSpPr>
          <p:cNvPr id="19" name="AutoShape 11">
            <a:extLst>
              <a:ext uri="{FF2B5EF4-FFF2-40B4-BE49-F238E27FC236}">
                <a16:creationId xmlns:a16="http://schemas.microsoft.com/office/drawing/2014/main" id="{1314C0A6-D5C0-4D24-B700-E01150F00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5139" y="806344"/>
            <a:ext cx="9185118" cy="3429000"/>
          </a:xfrm>
          <a:prstGeom prst="cloudCallout">
            <a:avLst>
              <a:gd name="adj1" fmla="val -47505"/>
              <a:gd name="adj2" fmla="val 98306"/>
            </a:avLst>
          </a:prstGeom>
          <a:solidFill>
            <a:srgbClr val="00B0F0"/>
          </a:solidFill>
          <a:ln w="9525">
            <a:solidFill>
              <a:schemeClr val="bg1"/>
            </a:solidFill>
            <a:round/>
            <a:headEnd/>
            <a:tailEnd/>
          </a:ln>
          <a:effectLst>
            <a:prstShdw prst="shdw13" dist="157090" dir="15357825">
              <a:srgbClr val="FF3300">
                <a:alpha val="50000"/>
              </a:srgbClr>
            </a:prstShdw>
          </a:effectLst>
        </p:spPr>
        <p:txBody>
          <a:bodyPr/>
          <a:lstStyle/>
          <a:p>
            <a:pPr marL="742950" indent="-742950" algn="ctr">
              <a:buAutoNum type="arabicPeriod"/>
            </a:pPr>
            <a:r>
              <a:rPr lang="vi-VN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Nêu tác dụng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vi-VN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tủ lạnh.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algn="ctr">
              <a:buAutoNum type="arabicPeriod"/>
            </a:pP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khoang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tủ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7058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1B9DDC1-D24A-4159-8640-50985C688161}"/>
              </a:ext>
            </a:extLst>
          </p:cNvPr>
          <p:cNvSpPr/>
          <p:nvPr/>
        </p:nvSpPr>
        <p:spPr>
          <a:xfrm>
            <a:off x="201341" y="153044"/>
            <a:ext cx="6963911" cy="3128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rgbClr val="000000"/>
              </a:buClr>
              <a:buSzPts val="1200"/>
              <a:tabLst>
                <a:tab pos="537845" algn="l"/>
              </a:tabLst>
            </a:pP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+ Ng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ăn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là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đá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(1):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giúp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tạo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ra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những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viên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nước</a:t>
            </a:r>
            <a:r>
              <a:rPr lang="vi-VN" sz="20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đá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để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riêng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tách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biệt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với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khu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chứa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thực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phẩm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s</a:t>
            </a:r>
            <a:r>
              <a:rPr lang="vi-VN" sz="20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ố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ng.</a:t>
            </a:r>
            <a:endParaRPr lang="vi-VN" sz="2000" b="1" dirty="0">
              <a:solidFill>
                <a:srgbClr val="7030A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buClr>
                <a:srgbClr val="000000"/>
              </a:buClr>
              <a:buSzPts val="1200"/>
              <a:tabLst>
                <a:tab pos="537845" algn="l"/>
              </a:tabLst>
            </a:pP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+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Ngăn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tủ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đá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(2)</a:t>
            </a:r>
            <a:r>
              <a:rPr lang="vi-VN" sz="20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bảo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quản</a:t>
            </a:r>
            <a:r>
              <a:rPr lang="vi-VN" sz="20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thực</a:t>
            </a:r>
            <a:r>
              <a:rPr lang="vi-VN" sz="20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phẩm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tươi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sống</a:t>
            </a:r>
            <a:r>
              <a:rPr lang="vi-VN" sz="20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như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thịt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cá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h</a:t>
            </a:r>
            <a:r>
              <a:rPr lang="vi-VN" sz="20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ả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i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sản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dài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ngày</a:t>
            </a:r>
            <a:r>
              <a:rPr lang="vi-VN" sz="20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marR="5019675" algn="just">
              <a:lnSpc>
                <a:spcPct val="117000"/>
              </a:lnSpc>
              <a:buClr>
                <a:srgbClr val="000000"/>
              </a:buClr>
              <a:buSzPts val="1200"/>
              <a:tabLst>
                <a:tab pos="594995" algn="l"/>
              </a:tabLst>
            </a:pP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tủ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120000"/>
              </a:lnSpc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(3):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vi-VN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20000"/>
              </a:lnSpc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(4)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vi-VN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vi-VN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dụng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endParaRPr lang="vi-VN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720825-739D-483F-8461-74C780C84951}"/>
              </a:ext>
            </a:extLst>
          </p:cNvPr>
          <p:cNvSpPr/>
          <p:nvPr/>
        </p:nvSpPr>
        <p:spPr>
          <a:xfrm>
            <a:off x="201341" y="3390901"/>
            <a:ext cx="7042047" cy="15374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Ngăn</a:t>
            </a:r>
            <a:r>
              <a:rPr lang="en-US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đựng</a:t>
            </a:r>
            <a:r>
              <a:rPr lang="en-US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rau</a:t>
            </a:r>
            <a:r>
              <a:rPr lang="en-US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củ</a:t>
            </a:r>
            <a:r>
              <a:rPr lang="en-US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(5):</a:t>
            </a:r>
            <a:r>
              <a:rPr lang="vi-VN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bảo</a:t>
            </a:r>
            <a:r>
              <a:rPr lang="en-US" sz="2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quản</a:t>
            </a:r>
            <a:r>
              <a:rPr lang="en-US" sz="2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rau</a:t>
            </a:r>
            <a:r>
              <a:rPr lang="en-US" sz="2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củ</a:t>
            </a:r>
            <a:r>
              <a:rPr lang="en-US" sz="2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quả</a:t>
            </a:r>
            <a:r>
              <a:rPr lang="vi-VN" sz="2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được tươi lâu.</a:t>
            </a:r>
          </a:p>
          <a:p>
            <a:pPr algn="just">
              <a:lnSpc>
                <a:spcPct val="120000"/>
              </a:lnSpc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Ngăn</a:t>
            </a:r>
            <a:r>
              <a:rPr lang="en-US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đựng</a:t>
            </a:r>
            <a:r>
              <a:rPr lang="en-US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chai </a:t>
            </a:r>
            <a:r>
              <a:rPr lang="en-US" sz="2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lọ</a:t>
            </a:r>
            <a:r>
              <a:rPr lang="en-US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ở </a:t>
            </a:r>
            <a:r>
              <a:rPr lang="en-US" sz="2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cửa</a:t>
            </a:r>
            <a:r>
              <a:rPr lang="en-US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ngăn</a:t>
            </a:r>
            <a:r>
              <a:rPr lang="en-US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mát</a:t>
            </a:r>
            <a:r>
              <a:rPr lang="en-US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(6)</a:t>
            </a:r>
            <a:r>
              <a:rPr lang="vi-VN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vi-VN" sz="2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bảo quản </a:t>
            </a:r>
            <a:r>
              <a:rPr lang="en-US" sz="2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chai, </a:t>
            </a:r>
            <a:r>
              <a:rPr lang="en-US" sz="2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lọ</a:t>
            </a:r>
            <a:r>
              <a:rPr lang="en-US" sz="2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thường</a:t>
            </a:r>
            <a:r>
              <a:rPr lang="en-US" sz="2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xuyên</a:t>
            </a:r>
            <a:r>
              <a:rPr lang="en-US" sz="2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l</a:t>
            </a:r>
            <a:r>
              <a:rPr lang="vi-VN" sz="2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ấ</a:t>
            </a:r>
            <a:r>
              <a:rPr lang="en-US" sz="2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y </a:t>
            </a:r>
            <a:r>
              <a:rPr lang="en-US" sz="2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như</a:t>
            </a:r>
            <a:r>
              <a:rPr lang="en-US" sz="2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nước</a:t>
            </a:r>
            <a:r>
              <a:rPr lang="en-US" sz="2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sữa</a:t>
            </a:r>
            <a:r>
              <a:rPr lang="en-US" sz="2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...</a:t>
            </a:r>
            <a:endParaRPr lang="vi-VN" sz="2000" b="1" dirty="0">
              <a:solidFill>
                <a:srgbClr val="7030A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20000"/>
              </a:lnSpc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Ngăn</a:t>
            </a:r>
            <a:r>
              <a:rPr lang="en-US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đựng</a:t>
            </a:r>
            <a:r>
              <a:rPr lang="en-US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trứng</a:t>
            </a:r>
            <a:r>
              <a:rPr lang="vi-VN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(7): </a:t>
            </a:r>
            <a:r>
              <a:rPr lang="vi-VN" sz="2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bảo quản các loại trứng gia cầm.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B867D7-52ED-439F-A833-B2638E56B270}"/>
              </a:ext>
            </a:extLst>
          </p:cNvPr>
          <p:cNvSpPr/>
          <p:nvPr/>
        </p:nvSpPr>
        <p:spPr>
          <a:xfrm>
            <a:off x="206478" y="5237577"/>
            <a:ext cx="69587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000" b="1" dirty="0">
                <a:solidFill>
                  <a:srgbClr val="FF0000"/>
                </a:solidFill>
                <a:latin typeface="Times New Roman"/>
                <a:ea typeface="Times New Roman"/>
              </a:rPr>
              <a:t>+ </a:t>
            </a:r>
            <a:r>
              <a:rPr lang="en-US" sz="20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Bộ</a:t>
            </a:r>
            <a:r>
              <a:rPr lang="en-US" sz="20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phận</a:t>
            </a:r>
            <a:r>
              <a:rPr lang="en-US" sz="20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điều</a:t>
            </a:r>
            <a:r>
              <a:rPr lang="en-US" sz="20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chỉnh</a:t>
            </a:r>
            <a:r>
              <a:rPr lang="en-US" sz="20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nhiệt</a:t>
            </a:r>
            <a:r>
              <a:rPr lang="en-US" sz="20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độ</a:t>
            </a:r>
            <a:r>
              <a:rPr lang="en-US" sz="2000" b="1" dirty="0">
                <a:solidFill>
                  <a:srgbClr val="C00000"/>
                </a:solidFill>
                <a:latin typeface="Times New Roman"/>
                <a:ea typeface="Times New Roman"/>
              </a:rPr>
              <a:t>: </a:t>
            </a:r>
            <a:r>
              <a:rPr lang="en-US" sz="20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điều</a:t>
            </a:r>
            <a:r>
              <a:rPr lang="en-US" sz="20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chỉnh</a:t>
            </a:r>
            <a:r>
              <a:rPr lang="en-US" sz="20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nhiệt</a:t>
            </a:r>
            <a:r>
              <a:rPr lang="en-US" sz="20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độ</a:t>
            </a:r>
            <a:r>
              <a:rPr lang="en-US" sz="20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làm</a:t>
            </a:r>
            <a:r>
              <a:rPr lang="en-US" sz="20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lạnh</a:t>
            </a:r>
            <a:r>
              <a:rPr lang="en-US" sz="2000" b="1" dirty="0">
                <a:solidFill>
                  <a:srgbClr val="7030A0"/>
                </a:solidFill>
                <a:latin typeface="Times New Roman"/>
                <a:ea typeface="Times New Roman"/>
              </a:rPr>
              <a:t> ở </a:t>
            </a:r>
            <a:r>
              <a:rPr lang="en-US" sz="20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ngăn</a:t>
            </a:r>
            <a:r>
              <a:rPr lang="en-US" sz="20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tủ</a:t>
            </a:r>
            <a:r>
              <a:rPr lang="en-US" sz="20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đá</a:t>
            </a:r>
            <a:r>
              <a:rPr lang="en-US" sz="2000" b="1" dirty="0">
                <a:solidFill>
                  <a:srgbClr val="7030A0"/>
                </a:solidFill>
                <a:latin typeface="Times New Roman"/>
                <a:ea typeface="Times New Roman"/>
              </a:rPr>
              <a:t> (8) </a:t>
            </a:r>
            <a:r>
              <a:rPr lang="en-US" sz="20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và</a:t>
            </a:r>
            <a:r>
              <a:rPr lang="en-US" sz="20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ngăn</a:t>
            </a:r>
            <a:r>
              <a:rPr lang="en-US" sz="20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tủ</a:t>
            </a:r>
            <a:r>
              <a:rPr lang="en-US" sz="20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mát</a:t>
            </a:r>
            <a:r>
              <a:rPr lang="en-US" sz="2000" b="1" dirty="0">
                <a:solidFill>
                  <a:srgbClr val="7030A0"/>
                </a:solidFill>
                <a:latin typeface="Times New Roman"/>
                <a:ea typeface="Times New Roman"/>
              </a:rPr>
              <a:t> (9) </a:t>
            </a:r>
            <a:r>
              <a:rPr lang="en-US" sz="20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phù</a:t>
            </a:r>
            <a:r>
              <a:rPr lang="en-US" sz="2000" b="1" dirty="0">
                <a:solidFill>
                  <a:srgbClr val="7030A0"/>
                </a:solidFill>
                <a:latin typeface="Times New Roman"/>
                <a:ea typeface="Times New Roman"/>
              </a:rPr>
              <a:t> h</a:t>
            </a:r>
            <a:r>
              <a:rPr lang="vi-VN" sz="2000" b="1" dirty="0">
                <a:solidFill>
                  <a:srgbClr val="7030A0"/>
                </a:solidFill>
                <a:latin typeface="Times New Roman"/>
                <a:ea typeface="Times New Roman"/>
              </a:rPr>
              <a:t>ợ</a:t>
            </a:r>
            <a:r>
              <a:rPr lang="en-US" sz="2000" b="1" dirty="0">
                <a:solidFill>
                  <a:srgbClr val="7030A0"/>
                </a:solidFill>
                <a:latin typeface="Times New Roman"/>
                <a:ea typeface="Times New Roman"/>
              </a:rPr>
              <a:t>p </a:t>
            </a:r>
            <a:r>
              <a:rPr lang="en-US" sz="20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với</a:t>
            </a:r>
            <a:r>
              <a:rPr lang="en-US" sz="20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thực</a:t>
            </a:r>
            <a:r>
              <a:rPr lang="en-US" sz="20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phẩm</a:t>
            </a:r>
            <a:r>
              <a:rPr lang="en-US" sz="20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có</a:t>
            </a:r>
            <a:r>
              <a:rPr lang="en-US" sz="20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trong</a:t>
            </a:r>
            <a:r>
              <a:rPr lang="en-US" sz="20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tủ</a:t>
            </a:r>
            <a:r>
              <a:rPr lang="en-US" sz="2000" b="1" dirty="0">
                <a:solidFill>
                  <a:srgbClr val="7030A0"/>
                </a:solidFill>
                <a:latin typeface="Times New Roman"/>
                <a:ea typeface="Times New Roman"/>
              </a:rPr>
              <a:t>.</a:t>
            </a:r>
            <a:endParaRPr lang="en-US" sz="2000" b="1" dirty="0">
              <a:solidFill>
                <a:srgbClr val="7030A0"/>
              </a:solidFill>
            </a:endParaRPr>
          </a:p>
        </p:txBody>
      </p:sp>
      <p:pic>
        <p:nvPicPr>
          <p:cNvPr id="7" name="Picutre 52">
            <a:extLst>
              <a:ext uri="{FF2B5EF4-FFF2-40B4-BE49-F238E27FC236}">
                <a16:creationId xmlns:a16="http://schemas.microsoft.com/office/drawing/2014/main" id="{CBFAD590-B48C-4419-AA96-A06A5C7F1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388" y="634293"/>
            <a:ext cx="4875309" cy="5066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978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5"/>
          <p:cNvSpPr/>
          <p:nvPr/>
        </p:nvSpPr>
        <p:spPr>
          <a:xfrm>
            <a:off x="1560669" y="1517308"/>
            <a:ext cx="8320305" cy="32030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zh-CN" sz="5400" b="1" dirty="0">
                <a:solidFill>
                  <a:srgbClr val="FF0000"/>
                </a:solidFill>
                <a:cs typeface="+mn-ea"/>
                <a:sym typeface="+mn-lt"/>
              </a:rPr>
              <a:t>SỬ DỤNG TỦ LẠNH ( TIẾT 2)</a:t>
            </a:r>
            <a:endParaRPr lang="zh-CN" altLang="en-US" sz="54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pic>
        <p:nvPicPr>
          <p:cNvPr id="5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5505" y="-1382883"/>
            <a:ext cx="3386495" cy="4020685"/>
          </a:xfrm>
          <a:prstGeom prst="rect">
            <a:avLst/>
          </a:prstGeom>
        </p:spPr>
      </p:pic>
      <p:pic>
        <p:nvPicPr>
          <p:cNvPr id="6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27437"/>
            <a:ext cx="5888542" cy="3349417"/>
          </a:xfrm>
          <a:prstGeom prst="rect">
            <a:avLst/>
          </a:prstGeom>
        </p:spPr>
      </p:pic>
      <p:pic>
        <p:nvPicPr>
          <p:cNvPr id="7" name="图片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193" y="670956"/>
            <a:ext cx="1615923" cy="1277563"/>
          </a:xfrm>
          <a:prstGeom prst="rect">
            <a:avLst/>
          </a:prstGeom>
        </p:spPr>
      </p:pic>
      <p:pic>
        <p:nvPicPr>
          <p:cNvPr id="8" name="图片 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8617" y="4020685"/>
            <a:ext cx="2278228" cy="2856169"/>
          </a:xfrm>
          <a:prstGeom prst="rect">
            <a:avLst/>
          </a:prstGeom>
        </p:spPr>
      </p:pic>
      <p:pic>
        <p:nvPicPr>
          <p:cNvPr id="9" name="图片 6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980" y="97733"/>
            <a:ext cx="1274076" cy="105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13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9 -0.02454 L 0.04779 -0.02431 C 0.0651 -0.00602 0.04752 -0.02547 0.06094 -0.00949 C 0.06315 -0.00695 0.06536 -0.00533 0.06706 -0.00255 C 0.06953 0.00116 0.07135 0.00625 0.07396 0.00972 C 0.08125 0.01944 0.07318 0.00926 0.08021 0.01666 C 0.08685 0.02384 0.08255 0.02083 0.08711 0.02384 C 0.08867 0.02546 0.08997 0.02801 0.0918 0.02916 C 0.09362 0.03032 0.09609 0.03148 0.09779 0.0331 C 0.09883 0.03403 0.09948 0.03518 0.10013 0.03588 C 0.10182 0.03703 0.10338 0.03773 0.10482 0.03866 C 0.10599 0.03935 0.10703 0.04074 0.10807 0.04143 C 0.10872 0.0419 0.1095 0.04236 0.11029 0.04282 C 0.11146 0.04352 0.11237 0.04467 0.11341 0.0456 C 0.11497 0.04653 0.11654 0.04768 0.1181 0.04838 C 0.11914 0.04884 0.12018 0.04907 0.12122 0.04977 C 0.12226 0.05046 0.12318 0.05162 0.12422 0.05254 C 0.12552 0.05324 0.13021 0.05486 0.13125 0.05509 C 0.13424 0.05879 0.13333 0.0581 0.13724 0.06065 C 0.13958 0.06203 0.14219 0.06296 0.1444 0.06481 C 0.14935 0.06921 0.14635 0.06713 0.15364 0.07037 L 0.15989 0.07315 L 0.16289 0.07453 C 0.16849 0.07407 0.17422 0.07384 0.17995 0.07315 C 0.18099 0.07291 0.18203 0.07199 0.18307 0.07176 C 0.18437 0.07106 0.18555 0.0706 0.18685 0.07037 C 0.19049 0.06921 0.19414 0.06852 0.19779 0.06759 C 0.19948 0.06713 0.2013 0.0669 0.20312 0.0662 C 0.20625 0.06504 0.21042 0.06366 0.21315 0.06203 L 0.21549 0.06065 C 0.2168 0.05879 0.21927 0.05532 0.22096 0.0537 C 0.22187 0.05278 0.22292 0.05185 0.22396 0.05116 C 0.22565 0.05 0.2276 0.0493 0.22917 0.04838 C 0.23073 0.04699 0.2319 0.04514 0.23333 0.04421 C 0.23984 0.03935 0.24088 0.03935 0.24648 0.03727 C 0.25 0.03472 0.25677 0.02963 0.25963 0.02639 C 0.26042 0.02546 0.26094 0.02453 0.26185 0.02384 C 0.26289 0.02222 0.26406 0.02106 0.26497 0.01944 C 0.26562 0.01852 0.26562 0.01643 0.26654 0.01528 C 0.26719 0.01435 0.26797 0.01435 0.26888 0.01389 C 0.26914 0.0125 0.26979 0.01111 0.27031 0.00972 C 0.27213 0.00671 0.27669 0.00416 0.27812 0.00301 C 0.28021 0.00116 0.28203 -0.00093 0.28437 -0.00255 C 0.28841 -0.00579 0.29258 -0.00903 0.29674 -0.01204 C 0.29844 -0.01343 0.30039 -0.01482 0.30208 -0.01621 C 0.30768 -0.0213 0.30508 -0.01968 0.30989 -0.02176 C 0.31029 -0.02315 0.3112 -0.02477 0.31211 -0.02593 C 0.31263 -0.02685 0.31706 -0.02824 0.31758 -0.02871 C 0.31888 -0.0294 0.32005 -0.03079 0.32148 -0.03148 C 0.32409 -0.03264 0.33359 -0.0338 0.33542 -0.03403 C 0.35404 -0.03727 0.33203 -0.03334 0.35078 -0.0382 C 0.35338 -0.03889 0.35599 -0.03912 0.35859 -0.03959 C 0.36081 -0.04005 0.36315 -0.04051 0.36549 -0.04097 C 0.3668 -0.04144 0.3681 -0.0419 0.3694 -0.04236 C 0.37604 -0.0419 0.38281 -0.0419 0.38945 -0.04097 C 0.3944 -0.04051 0.39922 -0.03866 0.40417 -0.0382 C 0.41445 -0.03727 0.42474 -0.03727 0.43516 -0.03681 C 0.44114 -0.03426 0.43672 -0.03588 0.44674 -0.03403 C 0.44896 -0.0338 0.4513 -0.03334 0.45364 -0.03287 C 0.45612 -0.03172 0.4569 -0.03148 0.45898 -0.03009 C 0.46042 -0.02917 0.46159 -0.02801 0.46276 -0.02732 C 0.46445 -0.02662 0.46601 -0.02639 0.46745 -0.02593 C 0.46888 -0.02547 0.47018 -0.025 0.47148 -0.02454 C 0.47305 -0.02408 0.475 -0.02361 0.47682 -0.02315 C 0.47838 -0.02269 0.47995 -0.02222 0.48151 -0.02176 C 0.48333 -0.0213 0.48503 -0.02107 0.48685 -0.02037 C 0.48828 -0.01991 0.49505 -0.01759 0.49766 -0.01621 C 0.49935 -0.01528 0.50078 -0.01435 0.50234 -0.01343 L 0.50469 -0.01204 C 0.50872 -0.00741 0.50534 -0.01042 0.51159 -0.0081 C 0.5125 -0.00764 0.51315 -0.00695 0.51393 -0.00672 C 0.51601 -0.00556 0.5181 -0.00486 0.52018 -0.00394 L 0.52318 -0.00255 C 0.52422 -0.00209 0.52513 -0.00162 0.5263 -0.00116 L 0.53021 0.00023 C 0.5319 0.00069 0.53333 0.00116 0.53489 0.00162 C 0.53594 0.00185 0.53685 0.00254 0.53776 0.00301 C 0.54948 0.00254 0.5612 0.00278 0.57279 0.00162 C 0.57487 0.00139 0.57669 -0.0007 0.57878 -0.00116 C 0.58503 -0.00232 0.58476 -0.00162 0.58971 -0.00394 C 0.60078 -0.00834 0.58203 -0.00116 0.59753 -0.0081 C 0.60052 -0.00949 0.60208 -0.00996 0.60521 -0.01204 C 0.60651 -0.01297 0.60781 -0.01412 0.60911 -0.01482 C 0.61003 -0.01528 0.6112 -0.01574 0.61211 -0.01621 C 0.61367 -0.01713 0.61523 -0.01806 0.6168 -0.01898 C 0.61758 -0.01945 0.61836 -0.01991 0.61914 -0.02037 C 0.62096 -0.02176 0.62266 -0.02315 0.62448 -0.02454 C 0.62526 -0.025 0.62604 -0.02523 0.62682 -0.02593 C 0.63255 -0.03009 0.62734 -0.02755 0.63307 -0.03009 C 0.63385 -0.03102 0.6345 -0.03218 0.63542 -0.03287 C 0.63685 -0.03403 0.63841 -0.03449 0.63997 -0.03542 C 0.64075 -0.03588 0.64154 -0.03658 0.64232 -0.03681 C 0.64336 -0.03727 0.6444 -0.03773 0.64544 -0.0382 C 0.64805 -0.03959 0.65052 -0.04167 0.65312 -0.04236 C 0.65521 -0.04306 0.65729 -0.04329 0.65937 -0.04375 C 0.66042 -0.04422 0.66146 -0.04468 0.66237 -0.04514 C 0.66315 -0.0456 0.66393 -0.04607 0.66471 -0.04653 C 0.6668 -0.04746 0.66888 -0.04838 0.67096 -0.04931 C 0.672 -0.04977 0.67305 -0.05 0.67396 -0.0507 C 0.67591 -0.05162 0.67747 -0.05278 0.67943 -0.05347 C 0.68151 -0.05394 0.68359 -0.0544 0.68568 -0.05463 C 0.69049 -0.05394 0.69544 -0.05347 0.70026 -0.05209 C 0.70169 -0.05162 0.70286 -0.05 0.70417 -0.04931 C 0.71966 -0.03935 0.70039 -0.05255 0.71185 -0.04375 C 0.71263 -0.04329 0.71354 -0.04306 0.71419 -0.04236 C 0.71953 -0.03773 0.71315 -0.04121 0.71966 -0.0382 C 0.72044 -0.03727 0.72109 -0.03611 0.722 -0.03542 C 0.72344 -0.03426 0.72513 -0.03426 0.72656 -0.03287 C 0.72786 -0.03148 0.72904 -0.02963 0.73047 -0.02871 C 0.73138 -0.02778 0.73255 -0.02778 0.73359 -0.02732 C 0.73516 -0.02639 0.73815 -0.02454 0.73815 -0.02431 C 0.74479 -0.01667 0.73646 -0.02616 0.74284 -0.02037 C 0.74362 -0.01968 0.74427 -0.01806 0.74518 -0.01759 C 0.74609 -0.01713 0.74726 -0.01759 0.74831 -0.01759 L 0.74831 -0.01736 L 0.74831 -0.01759 " pathEditMode="relative" rAng="0" ptsTypes="AAAAAAAAAAAAAAAAAAAAAAAAAAAAAAAAAAAAAAAAAAAAAAAAAAAAAAAAAAAAA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26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1C475F0-8A59-48E7-A1D2-E3F2FE0A064A}"/>
              </a:ext>
            </a:extLst>
          </p:cNvPr>
          <p:cNvSpPr/>
          <p:nvPr/>
        </p:nvSpPr>
        <p:spPr>
          <a:xfrm>
            <a:off x="1398534" y="1246001"/>
            <a:ext cx="8755118" cy="2731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4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Yêu</a:t>
            </a:r>
            <a:r>
              <a:rPr lang="en-US" sz="4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cầu</a:t>
            </a:r>
            <a:r>
              <a:rPr lang="en-US" sz="4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cần</a:t>
            </a:r>
            <a:r>
              <a:rPr lang="en-US" sz="4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đạt</a:t>
            </a:r>
            <a:endParaRPr lang="vi-VN" sz="4400" b="1" dirty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</a:pPr>
            <a:r>
              <a:rPr lang="vi-VN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Thực hiện được việc sắp xếp, bảo quản thực phẩm trong tủ lạnh đúng cách, an toàn.</a:t>
            </a:r>
          </a:p>
        </p:txBody>
      </p:sp>
      <p:pic>
        <p:nvPicPr>
          <p:cNvPr id="5" name="图片 23">
            <a:extLst>
              <a:ext uri="{FF2B5EF4-FFF2-40B4-BE49-F238E27FC236}">
                <a16:creationId xmlns:a16="http://schemas.microsoft.com/office/drawing/2014/main" id="{8AD5E8B6-44FF-426E-AF4E-AF32A41CF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0969" y="-571508"/>
            <a:ext cx="2681031" cy="3183108"/>
          </a:xfrm>
          <a:prstGeom prst="rect">
            <a:avLst/>
          </a:prstGeom>
        </p:spPr>
      </p:pic>
      <p:pic>
        <p:nvPicPr>
          <p:cNvPr id="6" name="图片 51">
            <a:extLst>
              <a:ext uri="{FF2B5EF4-FFF2-40B4-BE49-F238E27FC236}">
                <a16:creationId xmlns:a16="http://schemas.microsoft.com/office/drawing/2014/main" id="{7D606101-189F-4B50-9911-9B20B8C11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8366" y="4393910"/>
            <a:ext cx="1803634" cy="2261180"/>
          </a:xfrm>
          <a:prstGeom prst="rect">
            <a:avLst/>
          </a:prstGeom>
        </p:spPr>
      </p:pic>
      <p:pic>
        <p:nvPicPr>
          <p:cNvPr id="7" name="图片 22">
            <a:extLst>
              <a:ext uri="{FF2B5EF4-FFF2-40B4-BE49-F238E27FC236}">
                <a16:creationId xmlns:a16="http://schemas.microsoft.com/office/drawing/2014/main" id="{7DA614B6-DE31-4549-AD92-83DA5D17C8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54158"/>
            <a:ext cx="4962525" cy="282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36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81A2FC-281B-4473-83CC-409EA5DA0A50}"/>
              </a:ext>
            </a:extLst>
          </p:cNvPr>
          <p:cNvSpPr/>
          <p:nvPr/>
        </p:nvSpPr>
        <p:spPr>
          <a:xfrm>
            <a:off x="742211" y="550686"/>
            <a:ext cx="5948150" cy="18885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" r="1"/>
          <a:stretch>
            <a:fillRect/>
          </a:stretch>
        </p:blipFill>
        <p:spPr>
          <a:xfrm>
            <a:off x="4983109" y="2439185"/>
            <a:ext cx="7208891" cy="441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29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5505" y="-1382883"/>
            <a:ext cx="3386495" cy="4020685"/>
          </a:xfrm>
          <a:prstGeom prst="rect">
            <a:avLst/>
          </a:prstGeom>
        </p:spPr>
      </p:pic>
      <p:pic>
        <p:nvPicPr>
          <p:cNvPr id="6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27069"/>
            <a:ext cx="5010150" cy="284978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82487" y="627458"/>
            <a:ext cx="8564532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just"/>
            <a:r>
              <a:rPr lang="en-US" sz="3200" b="1" cap="all" dirty="0">
                <a:ln/>
                <a:solidFill>
                  <a:srgbClr val="00206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cap="all" dirty="0">
                <a:ln/>
                <a:solidFill>
                  <a:srgbClr val="00206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ẢNH VÀ 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CÁCH SẮP XẾP, BẢO QUẢN THỰC PHẨM TRONG TỦ LẠNH ĐÚNG CÁCH, AN TOÀN.</a:t>
            </a:r>
            <a:endParaRPr lang="en-US" sz="3200" b="1" cap="all" dirty="0">
              <a:ln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608" y="97733"/>
            <a:ext cx="1274076" cy="1059451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D5A8CF3E-717A-4BF1-A14D-50F47B0CB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530" y="2457410"/>
            <a:ext cx="5562600" cy="420746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21040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9 -0.02454 L 0.04779 -0.02431 C 0.0651 -0.00602 0.04752 -0.02547 0.06094 -0.00949 C 0.06315 -0.00695 0.06536 -0.00533 0.06706 -0.00255 C 0.06953 0.00116 0.07135 0.00625 0.07396 0.00972 C 0.08125 0.01944 0.07318 0.00926 0.08021 0.01666 C 0.08685 0.02384 0.08255 0.02083 0.08711 0.02384 C 0.08867 0.02546 0.08997 0.02801 0.0918 0.02916 C 0.09362 0.03032 0.09609 0.03148 0.09779 0.0331 C 0.09883 0.03403 0.09948 0.03518 0.10013 0.03588 C 0.10182 0.03703 0.10338 0.03773 0.10482 0.03866 C 0.10599 0.03935 0.10703 0.04074 0.10807 0.04143 C 0.10872 0.0419 0.1095 0.04236 0.11029 0.04282 C 0.11146 0.04352 0.11237 0.04467 0.11341 0.0456 C 0.11497 0.04653 0.11654 0.04768 0.1181 0.04838 C 0.11914 0.04884 0.12018 0.04907 0.12122 0.04977 C 0.12226 0.05046 0.12318 0.05162 0.12422 0.05254 C 0.12552 0.05324 0.13021 0.05486 0.13125 0.05509 C 0.13424 0.05879 0.13333 0.0581 0.13724 0.06065 C 0.13958 0.06203 0.14219 0.06296 0.1444 0.06481 C 0.14935 0.06921 0.14635 0.06713 0.15364 0.07037 L 0.15989 0.07315 L 0.16289 0.07453 C 0.16849 0.07407 0.17422 0.07384 0.17995 0.07315 C 0.18099 0.07291 0.18203 0.07199 0.18307 0.07176 C 0.18437 0.07106 0.18555 0.0706 0.18685 0.07037 C 0.19049 0.06921 0.19414 0.06852 0.19779 0.06759 C 0.19948 0.06713 0.2013 0.0669 0.20312 0.0662 C 0.20625 0.06504 0.21042 0.06366 0.21315 0.06203 L 0.21549 0.06065 C 0.2168 0.05879 0.21927 0.05532 0.22096 0.0537 C 0.22187 0.05278 0.22292 0.05185 0.22396 0.05116 C 0.22565 0.05 0.2276 0.0493 0.22917 0.04838 C 0.23073 0.04699 0.2319 0.04514 0.23333 0.04421 C 0.23984 0.03935 0.24088 0.03935 0.24648 0.03727 C 0.25 0.03472 0.25677 0.02963 0.25963 0.02639 C 0.26042 0.02546 0.26094 0.02453 0.26185 0.02384 C 0.26289 0.02222 0.26406 0.02106 0.26497 0.01944 C 0.26562 0.01852 0.26562 0.01643 0.26654 0.01528 C 0.26719 0.01435 0.26797 0.01435 0.26888 0.01389 C 0.26914 0.0125 0.26979 0.01111 0.27031 0.00972 C 0.27213 0.00671 0.27669 0.00416 0.27812 0.00301 C 0.28021 0.00116 0.28203 -0.00093 0.28437 -0.00255 C 0.28841 -0.00579 0.29258 -0.00903 0.29674 -0.01204 C 0.29844 -0.01343 0.30039 -0.01482 0.30208 -0.01621 C 0.30768 -0.0213 0.30508 -0.01968 0.30989 -0.02176 C 0.31029 -0.02315 0.3112 -0.02477 0.31211 -0.02593 C 0.31263 -0.02685 0.31706 -0.02824 0.31758 -0.02871 C 0.31888 -0.0294 0.32005 -0.03079 0.32148 -0.03148 C 0.32409 -0.03264 0.33359 -0.0338 0.33542 -0.03403 C 0.35404 -0.03727 0.33203 -0.03334 0.35078 -0.0382 C 0.35338 -0.03889 0.35599 -0.03912 0.35859 -0.03959 C 0.36081 -0.04005 0.36315 -0.04051 0.36549 -0.04097 C 0.3668 -0.04144 0.3681 -0.0419 0.3694 -0.04236 C 0.37604 -0.0419 0.38281 -0.0419 0.38945 -0.04097 C 0.3944 -0.04051 0.39922 -0.03866 0.40417 -0.0382 C 0.41445 -0.03727 0.42474 -0.03727 0.43516 -0.03681 C 0.44114 -0.03426 0.43672 -0.03588 0.44674 -0.03403 C 0.44896 -0.0338 0.4513 -0.03334 0.45364 -0.03287 C 0.45612 -0.03172 0.4569 -0.03148 0.45898 -0.03009 C 0.46042 -0.02917 0.46159 -0.02801 0.46276 -0.02732 C 0.46445 -0.02662 0.46601 -0.02639 0.46745 -0.02593 C 0.46888 -0.02547 0.47018 -0.025 0.47148 -0.02454 C 0.47305 -0.02408 0.475 -0.02361 0.47682 -0.02315 C 0.47838 -0.02269 0.47995 -0.02222 0.48151 -0.02176 C 0.48333 -0.0213 0.48503 -0.02107 0.48685 -0.02037 C 0.48828 -0.01991 0.49505 -0.01759 0.49766 -0.01621 C 0.49935 -0.01528 0.50078 -0.01435 0.50234 -0.01343 L 0.50469 -0.01204 C 0.50872 -0.00741 0.50534 -0.01042 0.51159 -0.0081 C 0.5125 -0.00764 0.51315 -0.00695 0.51393 -0.00672 C 0.51601 -0.00556 0.5181 -0.00486 0.52018 -0.00394 L 0.52318 -0.00255 C 0.52422 -0.00209 0.52513 -0.00162 0.5263 -0.00116 L 0.53021 0.00023 C 0.5319 0.00069 0.53333 0.00116 0.53489 0.00162 C 0.53594 0.00185 0.53685 0.00254 0.53776 0.00301 C 0.54948 0.00254 0.5612 0.00278 0.57279 0.00162 C 0.57487 0.00139 0.57669 -0.0007 0.57878 -0.00116 C 0.58503 -0.00232 0.58476 -0.00162 0.58971 -0.00394 C 0.60078 -0.00834 0.58203 -0.00116 0.59753 -0.0081 C 0.60052 -0.00949 0.60208 -0.00996 0.60521 -0.01204 C 0.60651 -0.01297 0.60781 -0.01412 0.60911 -0.01482 C 0.61003 -0.01528 0.6112 -0.01574 0.61211 -0.01621 C 0.61367 -0.01713 0.61523 -0.01806 0.6168 -0.01898 C 0.61758 -0.01945 0.61836 -0.01991 0.61914 -0.02037 C 0.62096 -0.02176 0.62266 -0.02315 0.62448 -0.02454 C 0.62526 -0.025 0.62604 -0.02523 0.62682 -0.02593 C 0.63255 -0.03009 0.62734 -0.02755 0.63307 -0.03009 C 0.63385 -0.03102 0.6345 -0.03218 0.63542 -0.03287 C 0.63685 -0.03403 0.63841 -0.03449 0.63997 -0.03542 C 0.64075 -0.03588 0.64154 -0.03658 0.64232 -0.03681 C 0.64336 -0.03727 0.6444 -0.03773 0.64544 -0.0382 C 0.64805 -0.03959 0.65052 -0.04167 0.65312 -0.04236 C 0.65521 -0.04306 0.65729 -0.04329 0.65937 -0.04375 C 0.66042 -0.04422 0.66146 -0.04468 0.66237 -0.04514 C 0.66315 -0.0456 0.66393 -0.04607 0.66471 -0.04653 C 0.6668 -0.04746 0.66888 -0.04838 0.67096 -0.04931 C 0.672 -0.04977 0.67305 -0.05 0.67396 -0.0507 C 0.67591 -0.05162 0.67747 -0.05278 0.67943 -0.05347 C 0.68151 -0.05394 0.68359 -0.0544 0.68568 -0.05463 C 0.69049 -0.05394 0.69544 -0.05347 0.70026 -0.05209 C 0.70169 -0.05162 0.70286 -0.05 0.70417 -0.04931 C 0.71966 -0.03935 0.70039 -0.05255 0.71185 -0.04375 C 0.71263 -0.04329 0.71354 -0.04306 0.71419 -0.04236 C 0.71953 -0.03773 0.71315 -0.04121 0.71966 -0.0382 C 0.72044 -0.03727 0.72109 -0.03611 0.722 -0.03542 C 0.72344 -0.03426 0.72513 -0.03426 0.72656 -0.03287 C 0.72786 -0.03148 0.72904 -0.02963 0.73047 -0.02871 C 0.73138 -0.02778 0.73255 -0.02778 0.73359 -0.02732 C 0.73516 -0.02639 0.73815 -0.02454 0.73815 -0.02431 C 0.74479 -0.01667 0.73646 -0.02616 0.74284 -0.02037 C 0.74362 -0.01968 0.74427 -0.01806 0.74518 -0.01759 C 0.74609 -0.01713 0.74726 -0.01759 0.74831 -0.01759 L 0.74831 -0.01736 L 0.74831 -0.01759 " pathEditMode="relative" rAng="0" ptsTypes="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26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5505" y="-1382883"/>
            <a:ext cx="3386495" cy="4020685"/>
          </a:xfrm>
          <a:prstGeom prst="rect">
            <a:avLst/>
          </a:prstGeom>
        </p:spPr>
      </p:pic>
      <p:pic>
        <p:nvPicPr>
          <p:cNvPr id="6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27437"/>
            <a:ext cx="5888542" cy="3349417"/>
          </a:xfrm>
          <a:prstGeom prst="rect">
            <a:avLst/>
          </a:prstGeom>
        </p:spPr>
      </p:pic>
      <p:pic>
        <p:nvPicPr>
          <p:cNvPr id="7" name="图片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203" y="272215"/>
            <a:ext cx="1615923" cy="1277563"/>
          </a:xfrm>
          <a:prstGeom prst="rect">
            <a:avLst/>
          </a:prstGeom>
        </p:spPr>
      </p:pic>
      <p:pic>
        <p:nvPicPr>
          <p:cNvPr id="9" name="图片 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155" y="141231"/>
            <a:ext cx="1274076" cy="105945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392536" y="164275"/>
            <a:ext cx="8995648" cy="58058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117000"/>
              </a:lnSpc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32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Sắp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xếp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lượng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thực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phẩm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đồ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ăn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vừa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phải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tủ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lạnh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lvl="0" algn="just">
              <a:lnSpc>
                <a:spcPct val="117000"/>
              </a:lnSpc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32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32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Tùy</a:t>
            </a:r>
            <a:r>
              <a:rPr lang="en-US" sz="32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loại</a:t>
            </a:r>
            <a:r>
              <a:rPr lang="en-US" sz="32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thực</a:t>
            </a:r>
            <a:r>
              <a:rPr lang="en-US" sz="32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phẩm</a:t>
            </a:r>
            <a:r>
              <a:rPr lang="en-US" sz="32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thời</a:t>
            </a:r>
            <a:r>
              <a:rPr lang="en-US" sz="32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gian</a:t>
            </a:r>
            <a:r>
              <a:rPr lang="en-US" sz="32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bảo</a:t>
            </a:r>
            <a:r>
              <a:rPr lang="en-US" sz="32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quản</a:t>
            </a:r>
            <a:r>
              <a:rPr lang="en-US" sz="32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(</a:t>
            </a:r>
            <a:r>
              <a:rPr lang="en-US" sz="32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dài</a:t>
            </a:r>
            <a:r>
              <a:rPr lang="en-US" sz="32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hay </a:t>
            </a:r>
            <a:r>
              <a:rPr lang="en-US" sz="32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ngắn</a:t>
            </a:r>
            <a:r>
              <a:rPr lang="en-US" sz="32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) </a:t>
            </a:r>
            <a:r>
              <a:rPr lang="en-US" sz="32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mà</a:t>
            </a:r>
            <a:r>
              <a:rPr lang="en-US" sz="32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sắp</a:t>
            </a:r>
            <a:r>
              <a:rPr lang="en-US" sz="32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xếp</a:t>
            </a:r>
            <a:r>
              <a:rPr lang="en-US" sz="32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chúng</a:t>
            </a:r>
            <a:r>
              <a:rPr lang="en-US" sz="32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khoang</a:t>
            </a:r>
            <a:r>
              <a:rPr lang="en-US" sz="32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khác</a:t>
            </a:r>
            <a:r>
              <a:rPr lang="en-US" sz="32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nhau</a:t>
            </a:r>
            <a:r>
              <a:rPr lang="en-US" sz="32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tủ</a:t>
            </a:r>
            <a:r>
              <a:rPr lang="en-US" sz="32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lạnh</a:t>
            </a:r>
            <a:r>
              <a:rPr lang="en-US" sz="32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lvl="0" algn="just">
              <a:lnSpc>
                <a:spcPct val="117000"/>
              </a:lnSpc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32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Nên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để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thực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phẩm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hộp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kín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nắp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hoặc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dùng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màng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bọc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thực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phẩm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để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tránh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bị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lẫn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mùi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rồi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mới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sắp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xếp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vào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tủ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lvl="0" algn="just">
              <a:lnSpc>
                <a:spcPct val="117000"/>
              </a:lnSpc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32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Tránh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mở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cửa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tủ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lạnh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thời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gian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quá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dài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lvl="0" algn="just">
              <a:lnSpc>
                <a:spcPct val="117000"/>
              </a:lnSpc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3200" b="1" dirty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3200" b="1" dirty="0" err="1"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Cần</a:t>
            </a:r>
            <a:r>
              <a:rPr lang="en-US" sz="3200" b="1" dirty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phải</a:t>
            </a:r>
            <a:r>
              <a:rPr lang="en-US" sz="3200" b="1" dirty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vệ</a:t>
            </a:r>
            <a:r>
              <a:rPr lang="en-US" sz="3200" b="1" dirty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sinh</a:t>
            </a:r>
            <a:r>
              <a:rPr lang="en-US" sz="3200" b="1" dirty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tủ</a:t>
            </a:r>
            <a:r>
              <a:rPr lang="en-US" sz="3200" b="1" dirty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lạnh</a:t>
            </a:r>
            <a:r>
              <a:rPr lang="en-US" sz="3200" b="1" dirty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thường</a:t>
            </a:r>
            <a:r>
              <a:rPr lang="en-US" sz="3200" b="1" dirty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xuyên</a:t>
            </a:r>
            <a:r>
              <a:rPr lang="en-US" sz="3200" b="1" dirty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92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9 -0.02454 L 0.04779 -0.02431 C 0.0651 -0.00602 0.04752 -0.02547 0.06094 -0.00949 C 0.06315 -0.00695 0.06536 -0.00533 0.06706 -0.00255 C 0.06953 0.00116 0.07135 0.00625 0.07396 0.00972 C 0.08125 0.01944 0.07318 0.00926 0.08021 0.01666 C 0.08685 0.02384 0.08255 0.02083 0.08711 0.02384 C 0.08867 0.02546 0.08997 0.02801 0.0918 0.02916 C 0.09362 0.03032 0.09609 0.03148 0.09779 0.0331 C 0.09883 0.03403 0.09948 0.03518 0.10013 0.03588 C 0.10182 0.03703 0.10338 0.03773 0.10482 0.03866 C 0.10599 0.03935 0.10703 0.04074 0.10807 0.04143 C 0.10872 0.0419 0.1095 0.04236 0.11029 0.04282 C 0.11146 0.04352 0.11237 0.04467 0.11341 0.0456 C 0.11497 0.04653 0.11654 0.04768 0.1181 0.04838 C 0.11914 0.04884 0.12018 0.04907 0.12122 0.04977 C 0.12226 0.05046 0.12318 0.05162 0.12422 0.05254 C 0.12552 0.05324 0.13021 0.05486 0.13125 0.05509 C 0.13424 0.05879 0.13333 0.0581 0.13724 0.06065 C 0.13958 0.06203 0.14219 0.06296 0.1444 0.06481 C 0.14935 0.06921 0.14635 0.06713 0.15364 0.07037 L 0.15989 0.07315 L 0.16289 0.07453 C 0.16849 0.07407 0.17422 0.07384 0.17995 0.07315 C 0.18099 0.07291 0.18203 0.07199 0.18307 0.07176 C 0.18437 0.07106 0.18555 0.0706 0.18685 0.07037 C 0.19049 0.06921 0.19414 0.06852 0.19779 0.06759 C 0.19948 0.06713 0.2013 0.0669 0.20312 0.0662 C 0.20625 0.06504 0.21042 0.06366 0.21315 0.06203 L 0.21549 0.06065 C 0.2168 0.05879 0.21927 0.05532 0.22096 0.0537 C 0.22187 0.05278 0.22292 0.05185 0.22396 0.05116 C 0.22565 0.05 0.2276 0.0493 0.22917 0.04838 C 0.23073 0.04699 0.2319 0.04514 0.23333 0.04421 C 0.23984 0.03935 0.24088 0.03935 0.24648 0.03727 C 0.25 0.03472 0.25677 0.02963 0.25963 0.02639 C 0.26042 0.02546 0.26094 0.02453 0.26185 0.02384 C 0.26289 0.02222 0.26406 0.02106 0.26497 0.01944 C 0.26562 0.01852 0.26562 0.01643 0.26654 0.01528 C 0.26719 0.01435 0.26797 0.01435 0.26888 0.01389 C 0.26914 0.0125 0.26979 0.01111 0.27031 0.00972 C 0.27213 0.00671 0.27669 0.00416 0.27812 0.00301 C 0.28021 0.00116 0.28203 -0.00093 0.28437 -0.00255 C 0.28841 -0.00579 0.29258 -0.00903 0.29674 -0.01204 C 0.29844 -0.01343 0.30039 -0.01482 0.30208 -0.01621 C 0.30768 -0.0213 0.30508 -0.01968 0.30989 -0.02176 C 0.31029 -0.02315 0.3112 -0.02477 0.31211 -0.02593 C 0.31263 -0.02685 0.31706 -0.02824 0.31758 -0.02871 C 0.31888 -0.0294 0.32005 -0.03079 0.32148 -0.03148 C 0.32409 -0.03264 0.33359 -0.0338 0.33542 -0.03403 C 0.35404 -0.03727 0.33203 -0.03334 0.35078 -0.0382 C 0.35338 -0.03889 0.35599 -0.03912 0.35859 -0.03959 C 0.36081 -0.04005 0.36315 -0.04051 0.36549 -0.04097 C 0.3668 -0.04144 0.3681 -0.0419 0.3694 -0.04236 C 0.37604 -0.0419 0.38281 -0.0419 0.38945 -0.04097 C 0.3944 -0.04051 0.39922 -0.03866 0.40417 -0.0382 C 0.41445 -0.03727 0.42474 -0.03727 0.43516 -0.03681 C 0.44114 -0.03426 0.43672 -0.03588 0.44674 -0.03403 C 0.44896 -0.0338 0.4513 -0.03334 0.45364 -0.03287 C 0.45612 -0.03172 0.4569 -0.03148 0.45898 -0.03009 C 0.46042 -0.02917 0.46159 -0.02801 0.46276 -0.02732 C 0.46445 -0.02662 0.46601 -0.02639 0.46745 -0.02593 C 0.46888 -0.02547 0.47018 -0.025 0.47148 -0.02454 C 0.47305 -0.02408 0.475 -0.02361 0.47682 -0.02315 C 0.47838 -0.02269 0.47995 -0.02222 0.48151 -0.02176 C 0.48333 -0.0213 0.48503 -0.02107 0.48685 -0.02037 C 0.48828 -0.01991 0.49505 -0.01759 0.49766 -0.01621 C 0.49935 -0.01528 0.50078 -0.01435 0.50234 -0.01343 L 0.50469 -0.01204 C 0.50872 -0.00741 0.50534 -0.01042 0.51159 -0.0081 C 0.5125 -0.00764 0.51315 -0.00695 0.51393 -0.00672 C 0.51601 -0.00556 0.5181 -0.00486 0.52018 -0.00394 L 0.52318 -0.00255 C 0.52422 -0.00209 0.52513 -0.00162 0.5263 -0.00116 L 0.53021 0.00023 C 0.5319 0.00069 0.53333 0.00116 0.53489 0.00162 C 0.53594 0.00185 0.53685 0.00254 0.53776 0.00301 C 0.54948 0.00254 0.5612 0.00278 0.57279 0.00162 C 0.57487 0.00139 0.57669 -0.0007 0.57878 -0.00116 C 0.58503 -0.00232 0.58476 -0.00162 0.58971 -0.00394 C 0.60078 -0.00834 0.58203 -0.00116 0.59753 -0.0081 C 0.60052 -0.00949 0.60208 -0.00996 0.60521 -0.01204 C 0.60651 -0.01297 0.60781 -0.01412 0.60911 -0.01482 C 0.61003 -0.01528 0.6112 -0.01574 0.61211 -0.01621 C 0.61367 -0.01713 0.61523 -0.01806 0.6168 -0.01898 C 0.61758 -0.01945 0.61836 -0.01991 0.61914 -0.02037 C 0.62096 -0.02176 0.62266 -0.02315 0.62448 -0.02454 C 0.62526 -0.025 0.62604 -0.02523 0.62682 -0.02593 C 0.63255 -0.03009 0.62734 -0.02755 0.63307 -0.03009 C 0.63385 -0.03102 0.6345 -0.03218 0.63542 -0.03287 C 0.63685 -0.03403 0.63841 -0.03449 0.63997 -0.03542 C 0.64075 -0.03588 0.64154 -0.03658 0.64232 -0.03681 C 0.64336 -0.03727 0.6444 -0.03773 0.64544 -0.0382 C 0.64805 -0.03959 0.65052 -0.04167 0.65312 -0.04236 C 0.65521 -0.04306 0.65729 -0.04329 0.65937 -0.04375 C 0.66042 -0.04422 0.66146 -0.04468 0.66237 -0.04514 C 0.66315 -0.0456 0.66393 -0.04607 0.66471 -0.04653 C 0.6668 -0.04746 0.66888 -0.04838 0.67096 -0.04931 C 0.672 -0.04977 0.67305 -0.05 0.67396 -0.0507 C 0.67591 -0.05162 0.67747 -0.05278 0.67943 -0.05347 C 0.68151 -0.05394 0.68359 -0.0544 0.68568 -0.05463 C 0.69049 -0.05394 0.69544 -0.05347 0.70026 -0.05209 C 0.70169 -0.05162 0.70286 -0.05 0.70417 -0.04931 C 0.71966 -0.03935 0.70039 -0.05255 0.71185 -0.04375 C 0.71263 -0.04329 0.71354 -0.04306 0.71419 -0.04236 C 0.71953 -0.03773 0.71315 -0.04121 0.71966 -0.0382 C 0.72044 -0.03727 0.72109 -0.03611 0.722 -0.03542 C 0.72344 -0.03426 0.72513 -0.03426 0.72656 -0.03287 C 0.72786 -0.03148 0.72904 -0.02963 0.73047 -0.02871 C 0.73138 -0.02778 0.73255 -0.02778 0.73359 -0.02732 C 0.73516 -0.02639 0.73815 -0.02454 0.73815 -0.02431 C 0.74479 -0.01667 0.73646 -0.02616 0.74284 -0.02037 C 0.74362 -0.01968 0.74427 -0.01806 0.74518 -0.01759 C 0.74609 -0.01713 0.74726 -0.01759 0.74831 -0.01759 L 0.74831 -0.01736 L 0.74831 -0.01759 " pathEditMode="relative" rAng="0" ptsTypes="AAAAAAAAAAAAAAAAAAAAAAAAAAAAAAAAAAAAAAAAAAAAAAAAAAAAAAAAAAAAAAAAAAAAAAAAAAAAAAAAAAAAAAAAAAAAAAAAAAAAAAAAAAAAAAAAAA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26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5505" y="-1382883"/>
            <a:ext cx="3386495" cy="4020685"/>
          </a:xfrm>
          <a:prstGeom prst="rect">
            <a:avLst/>
          </a:prstGeom>
        </p:spPr>
      </p:pic>
      <p:pic>
        <p:nvPicPr>
          <p:cNvPr id="6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27437"/>
            <a:ext cx="5888542" cy="3349417"/>
          </a:xfrm>
          <a:prstGeom prst="rect">
            <a:avLst/>
          </a:prstGeom>
        </p:spPr>
      </p:pic>
      <p:pic>
        <p:nvPicPr>
          <p:cNvPr id="7" name="图片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203" y="272215"/>
            <a:ext cx="1615923" cy="1277563"/>
          </a:xfrm>
          <a:prstGeom prst="rect">
            <a:avLst/>
          </a:prstGeom>
        </p:spPr>
      </p:pic>
      <p:pic>
        <p:nvPicPr>
          <p:cNvPr id="8" name="图片 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5107" y="2029490"/>
            <a:ext cx="2247004" cy="4425733"/>
          </a:xfrm>
          <a:prstGeom prst="rect">
            <a:avLst/>
          </a:prstGeom>
        </p:spPr>
      </p:pic>
      <p:pic>
        <p:nvPicPr>
          <p:cNvPr id="9" name="图片 6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155" y="141231"/>
            <a:ext cx="1274076" cy="1059451"/>
          </a:xfrm>
          <a:prstGeom prst="rect">
            <a:avLst/>
          </a:prstGeom>
        </p:spPr>
      </p:pic>
      <p:sp>
        <p:nvSpPr>
          <p:cNvPr id="11" name="Text Placeholder 1"/>
          <p:cNvSpPr txBox="1">
            <a:spLocks/>
          </p:cNvSpPr>
          <p:nvPr/>
        </p:nvSpPr>
        <p:spPr>
          <a:xfrm>
            <a:off x="1984279" y="27256"/>
            <a:ext cx="8473509" cy="724247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LƯU Ý KHI SỬ DỤNG TỦ LẠNH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6888" y="1087674"/>
            <a:ext cx="8481745" cy="5480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defTabSz="914377" fontAlgn="base">
              <a:lnSpc>
                <a:spcPct val="115000"/>
              </a:lnSpc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tủ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thoáng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ẩm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ướt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4754" y="2029490"/>
            <a:ext cx="7706849" cy="34901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914377" fontAlgn="base">
              <a:lnSpc>
                <a:spcPct val="115000"/>
              </a:lnSpc>
            </a:pP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Nhiệt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hưởng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khả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tản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nhiệt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mức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hao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Do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thoáng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chế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chật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hẹp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đảm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thoát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nhiệt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vách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hông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tường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ít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10cm,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dây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cáp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đằng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nguội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xuống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cấp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491" y="1584362"/>
            <a:ext cx="3520508" cy="487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37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9 -0.02454 L 0.04779 -0.02431 C 0.0651 -0.00602 0.04752 -0.02547 0.06094 -0.00949 C 0.06315 -0.00695 0.06536 -0.00533 0.06706 -0.00255 C 0.06953 0.00116 0.07135 0.00625 0.07396 0.00972 C 0.08125 0.01944 0.07318 0.00926 0.08021 0.01666 C 0.08685 0.02384 0.08255 0.02083 0.08711 0.02384 C 0.08867 0.02546 0.08997 0.02801 0.0918 0.02916 C 0.09362 0.03032 0.09609 0.03148 0.09779 0.0331 C 0.09883 0.03403 0.09948 0.03518 0.10013 0.03588 C 0.10182 0.03703 0.10338 0.03773 0.10482 0.03866 C 0.10599 0.03935 0.10703 0.04074 0.10807 0.04143 C 0.10872 0.0419 0.1095 0.04236 0.11029 0.04282 C 0.11146 0.04352 0.11237 0.04467 0.11341 0.0456 C 0.11497 0.04653 0.11654 0.04768 0.1181 0.04838 C 0.11914 0.04884 0.12018 0.04907 0.12122 0.04977 C 0.12226 0.05046 0.12318 0.05162 0.12422 0.05254 C 0.12552 0.05324 0.13021 0.05486 0.13125 0.05509 C 0.13424 0.05879 0.13333 0.0581 0.13724 0.06065 C 0.13958 0.06203 0.14219 0.06296 0.1444 0.06481 C 0.14935 0.06921 0.14635 0.06713 0.15364 0.07037 L 0.15989 0.07315 L 0.16289 0.07453 C 0.16849 0.07407 0.17422 0.07384 0.17995 0.07315 C 0.18099 0.07291 0.18203 0.07199 0.18307 0.07176 C 0.18437 0.07106 0.18555 0.0706 0.18685 0.07037 C 0.19049 0.06921 0.19414 0.06852 0.19779 0.06759 C 0.19948 0.06713 0.2013 0.0669 0.20312 0.0662 C 0.20625 0.06504 0.21042 0.06366 0.21315 0.06203 L 0.21549 0.06065 C 0.2168 0.05879 0.21927 0.05532 0.22096 0.0537 C 0.22187 0.05278 0.22292 0.05185 0.22396 0.05116 C 0.22565 0.05 0.2276 0.0493 0.22917 0.04838 C 0.23073 0.04699 0.2319 0.04514 0.23333 0.04421 C 0.23984 0.03935 0.24088 0.03935 0.24648 0.03727 C 0.25 0.03472 0.25677 0.02963 0.25963 0.02639 C 0.26042 0.02546 0.26094 0.02453 0.26185 0.02384 C 0.26289 0.02222 0.26406 0.02106 0.26497 0.01944 C 0.26562 0.01852 0.26562 0.01643 0.26654 0.01528 C 0.26719 0.01435 0.26797 0.01435 0.26888 0.01389 C 0.26914 0.0125 0.26979 0.01111 0.27031 0.00972 C 0.27213 0.00671 0.27669 0.00416 0.27812 0.00301 C 0.28021 0.00116 0.28203 -0.00093 0.28437 -0.00255 C 0.28841 -0.00579 0.29258 -0.00903 0.29674 -0.01204 C 0.29844 -0.01343 0.30039 -0.01482 0.30208 -0.01621 C 0.30768 -0.0213 0.30508 -0.01968 0.30989 -0.02176 C 0.31029 -0.02315 0.3112 -0.02477 0.31211 -0.02593 C 0.31263 -0.02685 0.31706 -0.02824 0.31758 -0.02871 C 0.31888 -0.0294 0.32005 -0.03079 0.32148 -0.03148 C 0.32409 -0.03264 0.33359 -0.0338 0.33542 -0.03403 C 0.35404 -0.03727 0.33203 -0.03334 0.35078 -0.0382 C 0.35338 -0.03889 0.35599 -0.03912 0.35859 -0.03959 C 0.36081 -0.04005 0.36315 -0.04051 0.36549 -0.04097 C 0.3668 -0.04144 0.3681 -0.0419 0.3694 -0.04236 C 0.37604 -0.0419 0.38281 -0.0419 0.38945 -0.04097 C 0.3944 -0.04051 0.39922 -0.03866 0.40417 -0.0382 C 0.41445 -0.03727 0.42474 -0.03727 0.43516 -0.03681 C 0.44114 -0.03426 0.43672 -0.03588 0.44674 -0.03403 C 0.44896 -0.0338 0.4513 -0.03334 0.45364 -0.03287 C 0.45612 -0.03172 0.4569 -0.03148 0.45898 -0.03009 C 0.46042 -0.02917 0.46159 -0.02801 0.46276 -0.02732 C 0.46445 -0.02662 0.46601 -0.02639 0.46745 -0.02593 C 0.46888 -0.02547 0.47018 -0.025 0.47148 -0.02454 C 0.47305 -0.02408 0.475 -0.02361 0.47682 -0.02315 C 0.47838 -0.02269 0.47995 -0.02222 0.48151 -0.02176 C 0.48333 -0.0213 0.48503 -0.02107 0.48685 -0.02037 C 0.48828 -0.01991 0.49505 -0.01759 0.49766 -0.01621 C 0.49935 -0.01528 0.50078 -0.01435 0.50234 -0.01343 L 0.50469 -0.01204 C 0.50872 -0.00741 0.50534 -0.01042 0.51159 -0.0081 C 0.5125 -0.00764 0.51315 -0.00695 0.51393 -0.00672 C 0.51601 -0.00556 0.5181 -0.00486 0.52018 -0.00394 L 0.52318 -0.00255 C 0.52422 -0.00209 0.52513 -0.00162 0.5263 -0.00116 L 0.53021 0.00023 C 0.5319 0.00069 0.53333 0.00116 0.53489 0.00162 C 0.53594 0.00185 0.53685 0.00254 0.53776 0.00301 C 0.54948 0.00254 0.5612 0.00278 0.57279 0.00162 C 0.57487 0.00139 0.57669 -0.0007 0.57878 -0.00116 C 0.58503 -0.00232 0.58476 -0.00162 0.58971 -0.00394 C 0.60078 -0.00834 0.58203 -0.00116 0.59753 -0.0081 C 0.60052 -0.00949 0.60208 -0.00996 0.60521 -0.01204 C 0.60651 -0.01297 0.60781 -0.01412 0.60911 -0.01482 C 0.61003 -0.01528 0.6112 -0.01574 0.61211 -0.01621 C 0.61367 -0.01713 0.61523 -0.01806 0.6168 -0.01898 C 0.61758 -0.01945 0.61836 -0.01991 0.61914 -0.02037 C 0.62096 -0.02176 0.62266 -0.02315 0.62448 -0.02454 C 0.62526 -0.025 0.62604 -0.02523 0.62682 -0.02593 C 0.63255 -0.03009 0.62734 -0.02755 0.63307 -0.03009 C 0.63385 -0.03102 0.6345 -0.03218 0.63542 -0.03287 C 0.63685 -0.03403 0.63841 -0.03449 0.63997 -0.03542 C 0.64075 -0.03588 0.64154 -0.03658 0.64232 -0.03681 C 0.64336 -0.03727 0.6444 -0.03773 0.64544 -0.0382 C 0.64805 -0.03959 0.65052 -0.04167 0.65312 -0.04236 C 0.65521 -0.04306 0.65729 -0.04329 0.65937 -0.04375 C 0.66042 -0.04422 0.66146 -0.04468 0.66237 -0.04514 C 0.66315 -0.0456 0.66393 -0.04607 0.66471 -0.04653 C 0.6668 -0.04746 0.66888 -0.04838 0.67096 -0.04931 C 0.672 -0.04977 0.67305 -0.05 0.67396 -0.0507 C 0.67591 -0.05162 0.67747 -0.05278 0.67943 -0.05347 C 0.68151 -0.05394 0.68359 -0.0544 0.68568 -0.05463 C 0.69049 -0.05394 0.69544 -0.05347 0.70026 -0.05209 C 0.70169 -0.05162 0.70286 -0.05 0.70417 -0.04931 C 0.71966 -0.03935 0.70039 -0.05255 0.71185 -0.04375 C 0.71263 -0.04329 0.71354 -0.04306 0.71419 -0.04236 C 0.71953 -0.03773 0.71315 -0.04121 0.71966 -0.0382 C 0.72044 -0.03727 0.72109 -0.03611 0.722 -0.03542 C 0.72344 -0.03426 0.72513 -0.03426 0.72656 -0.03287 C 0.72786 -0.03148 0.72904 -0.02963 0.73047 -0.02871 C 0.73138 -0.02778 0.73255 -0.02778 0.73359 -0.02732 C 0.73516 -0.02639 0.73815 -0.02454 0.73815 -0.02431 C 0.74479 -0.01667 0.73646 -0.02616 0.74284 -0.02037 C 0.74362 -0.01968 0.74427 -0.01806 0.74518 -0.01759 C 0.74609 -0.01713 0.74726 -0.01759 0.74831 -0.01759 L 0.74831 -0.01736 L 0.74831 -0.01759 " pathEditMode="relative" rAng="0" ptsTypes="AAAAAAAAAAAAAAAAAAAAAAAAAAAAAAAAAAAAAAAAAAAAAAAAAAAAAAAAAAAAA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26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0778138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1052</Words>
  <Application>Microsoft Office PowerPoint</Application>
  <PresentationFormat>Widescreen</PresentationFormat>
  <Paragraphs>53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宋体</vt:lpstr>
      <vt:lpstr>Aaril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Administrator</cp:lastModifiedBy>
  <cp:revision>5</cp:revision>
  <dcterms:created xsi:type="dcterms:W3CDTF">2021-10-24T19:13:11Z</dcterms:created>
  <dcterms:modified xsi:type="dcterms:W3CDTF">2025-12-24T03:51:47Z</dcterms:modified>
</cp:coreProperties>
</file>