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0" r:id="rId2"/>
    <p:sldId id="264" r:id="rId3"/>
    <p:sldId id="268" r:id="rId4"/>
    <p:sldId id="270" r:id="rId5"/>
    <p:sldId id="271" r:id="rId6"/>
    <p:sldId id="278" r:id="rId7"/>
    <p:sldId id="273" r:id="rId8"/>
    <p:sldId id="280"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9" d="100"/>
          <a:sy n="79" d="100"/>
        </p:scale>
        <p:origin x="594" y="-243"/>
      </p:cViewPr>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203FF7-1D8A-98E1-934B-1AE17121CA38}"/>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SG"/>
          </a:p>
        </p:txBody>
      </p:sp>
      <p:sp>
        <p:nvSpPr>
          <p:cNvPr id="3" name="Subtitle 2">
            <a:extLst>
              <a:ext uri="{FF2B5EF4-FFF2-40B4-BE49-F238E27FC236}">
                <a16:creationId xmlns:a16="http://schemas.microsoft.com/office/drawing/2014/main" id="{387C1F92-6455-2D27-EF4C-DF6FCEBC870F}"/>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SG"/>
          </a:p>
        </p:txBody>
      </p:sp>
      <p:sp>
        <p:nvSpPr>
          <p:cNvPr id="4" name="Date Placeholder 3">
            <a:extLst>
              <a:ext uri="{FF2B5EF4-FFF2-40B4-BE49-F238E27FC236}">
                <a16:creationId xmlns:a16="http://schemas.microsoft.com/office/drawing/2014/main" id="{6567D78E-3272-1622-48A2-64173500E0E3}"/>
              </a:ext>
            </a:extLst>
          </p:cNvPr>
          <p:cNvSpPr>
            <a:spLocks noGrp="1"/>
          </p:cNvSpPr>
          <p:nvPr>
            <p:ph type="dt" sz="half" idx="10"/>
          </p:nvPr>
        </p:nvSpPr>
        <p:spPr>
          <a:xfrm>
            <a:off x="838200" y="6356350"/>
            <a:ext cx="2743200" cy="365125"/>
          </a:xfrm>
          <a:prstGeom prst="rect">
            <a:avLst/>
          </a:prstGeom>
        </p:spPr>
        <p:txBody>
          <a:bodyPr/>
          <a:lstStyle/>
          <a:p>
            <a:fld id="{DC7023FF-3A5F-48ED-915E-058F3C99AF44}" type="datetimeFigureOut">
              <a:rPr lang="en-SG" smtClean="0"/>
              <a:t>22/12/2025</a:t>
            </a:fld>
            <a:endParaRPr lang="en-SG"/>
          </a:p>
        </p:txBody>
      </p:sp>
      <p:sp>
        <p:nvSpPr>
          <p:cNvPr id="5" name="Footer Placeholder 4">
            <a:extLst>
              <a:ext uri="{FF2B5EF4-FFF2-40B4-BE49-F238E27FC236}">
                <a16:creationId xmlns:a16="http://schemas.microsoft.com/office/drawing/2014/main" id="{E882E86F-5E28-1197-C20B-A884EF43F5F4}"/>
              </a:ext>
            </a:extLst>
          </p:cNvPr>
          <p:cNvSpPr>
            <a:spLocks noGrp="1"/>
          </p:cNvSpPr>
          <p:nvPr>
            <p:ph type="ftr" sz="quarter" idx="11"/>
          </p:nvPr>
        </p:nvSpPr>
        <p:spPr>
          <a:xfrm>
            <a:off x="4038600" y="6356350"/>
            <a:ext cx="4114800" cy="365125"/>
          </a:xfrm>
          <a:prstGeom prst="rect">
            <a:avLst/>
          </a:prstGeom>
        </p:spPr>
        <p:txBody>
          <a:bodyPr/>
          <a:lstStyle/>
          <a:p>
            <a:endParaRPr lang="en-SG"/>
          </a:p>
        </p:txBody>
      </p:sp>
      <p:sp>
        <p:nvSpPr>
          <p:cNvPr id="6" name="Slide Number Placeholder 5">
            <a:extLst>
              <a:ext uri="{FF2B5EF4-FFF2-40B4-BE49-F238E27FC236}">
                <a16:creationId xmlns:a16="http://schemas.microsoft.com/office/drawing/2014/main" id="{FE1F2F82-AA0D-45B1-4A80-3B541ED5D3B0}"/>
              </a:ext>
            </a:extLst>
          </p:cNvPr>
          <p:cNvSpPr>
            <a:spLocks noGrp="1"/>
          </p:cNvSpPr>
          <p:nvPr>
            <p:ph type="sldNum" sz="quarter" idx="12"/>
          </p:nvPr>
        </p:nvSpPr>
        <p:spPr>
          <a:xfrm>
            <a:off x="8610600" y="6356350"/>
            <a:ext cx="2743200" cy="365125"/>
          </a:xfrm>
          <a:prstGeom prst="rect">
            <a:avLst/>
          </a:prstGeom>
        </p:spPr>
        <p:txBody>
          <a:bodyPr/>
          <a:lstStyle/>
          <a:p>
            <a:fld id="{5D6D4633-5C1A-45A8-AE51-87FDE0826654}" type="slidenum">
              <a:rPr lang="en-SG" smtClean="0"/>
              <a:t>‹#›</a:t>
            </a:fld>
            <a:endParaRPr lang="en-SG"/>
          </a:p>
        </p:txBody>
      </p:sp>
    </p:spTree>
    <p:extLst>
      <p:ext uri="{BB962C8B-B14F-4D97-AF65-F5344CB8AC3E}">
        <p14:creationId xmlns:p14="http://schemas.microsoft.com/office/powerpoint/2010/main" val="24051950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A726C-03BE-9FED-93DA-11D98B24947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SG"/>
          </a:p>
        </p:txBody>
      </p:sp>
      <p:sp>
        <p:nvSpPr>
          <p:cNvPr id="3" name="Vertical Text Placeholder 2">
            <a:extLst>
              <a:ext uri="{FF2B5EF4-FFF2-40B4-BE49-F238E27FC236}">
                <a16:creationId xmlns:a16="http://schemas.microsoft.com/office/drawing/2014/main" id="{A68F7494-E316-811B-C2FF-73E159A79533}"/>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A22A3FAF-2EA6-3140-F2A6-42B1FAA13C14}"/>
              </a:ext>
            </a:extLst>
          </p:cNvPr>
          <p:cNvSpPr>
            <a:spLocks noGrp="1"/>
          </p:cNvSpPr>
          <p:nvPr>
            <p:ph type="dt" sz="half" idx="10"/>
          </p:nvPr>
        </p:nvSpPr>
        <p:spPr>
          <a:xfrm>
            <a:off x="838200" y="6356350"/>
            <a:ext cx="2743200" cy="365125"/>
          </a:xfrm>
          <a:prstGeom prst="rect">
            <a:avLst/>
          </a:prstGeom>
        </p:spPr>
        <p:txBody>
          <a:bodyPr/>
          <a:lstStyle/>
          <a:p>
            <a:fld id="{DC7023FF-3A5F-48ED-915E-058F3C99AF44}" type="datetimeFigureOut">
              <a:rPr lang="en-SG" smtClean="0"/>
              <a:t>22/12/2025</a:t>
            </a:fld>
            <a:endParaRPr lang="en-SG"/>
          </a:p>
        </p:txBody>
      </p:sp>
      <p:sp>
        <p:nvSpPr>
          <p:cNvPr id="5" name="Footer Placeholder 4">
            <a:extLst>
              <a:ext uri="{FF2B5EF4-FFF2-40B4-BE49-F238E27FC236}">
                <a16:creationId xmlns:a16="http://schemas.microsoft.com/office/drawing/2014/main" id="{8FCCA14B-A003-C23E-F314-65D5D440E59A}"/>
              </a:ext>
            </a:extLst>
          </p:cNvPr>
          <p:cNvSpPr>
            <a:spLocks noGrp="1"/>
          </p:cNvSpPr>
          <p:nvPr>
            <p:ph type="ftr" sz="quarter" idx="11"/>
          </p:nvPr>
        </p:nvSpPr>
        <p:spPr>
          <a:xfrm>
            <a:off x="4038600" y="6356350"/>
            <a:ext cx="4114800" cy="365125"/>
          </a:xfrm>
          <a:prstGeom prst="rect">
            <a:avLst/>
          </a:prstGeom>
        </p:spPr>
        <p:txBody>
          <a:bodyPr/>
          <a:lstStyle/>
          <a:p>
            <a:endParaRPr lang="en-SG"/>
          </a:p>
        </p:txBody>
      </p:sp>
      <p:sp>
        <p:nvSpPr>
          <p:cNvPr id="6" name="Slide Number Placeholder 5">
            <a:extLst>
              <a:ext uri="{FF2B5EF4-FFF2-40B4-BE49-F238E27FC236}">
                <a16:creationId xmlns:a16="http://schemas.microsoft.com/office/drawing/2014/main" id="{F76AB564-5B27-A468-CB2F-B2A8E4816129}"/>
              </a:ext>
            </a:extLst>
          </p:cNvPr>
          <p:cNvSpPr>
            <a:spLocks noGrp="1"/>
          </p:cNvSpPr>
          <p:nvPr>
            <p:ph type="sldNum" sz="quarter" idx="12"/>
          </p:nvPr>
        </p:nvSpPr>
        <p:spPr>
          <a:xfrm>
            <a:off x="8610600" y="6356350"/>
            <a:ext cx="2743200" cy="365125"/>
          </a:xfrm>
          <a:prstGeom prst="rect">
            <a:avLst/>
          </a:prstGeom>
        </p:spPr>
        <p:txBody>
          <a:bodyPr/>
          <a:lstStyle/>
          <a:p>
            <a:fld id="{5D6D4633-5C1A-45A8-AE51-87FDE0826654}" type="slidenum">
              <a:rPr lang="en-SG" smtClean="0"/>
              <a:t>‹#›</a:t>
            </a:fld>
            <a:endParaRPr lang="en-SG"/>
          </a:p>
        </p:txBody>
      </p:sp>
    </p:spTree>
    <p:extLst>
      <p:ext uri="{BB962C8B-B14F-4D97-AF65-F5344CB8AC3E}">
        <p14:creationId xmlns:p14="http://schemas.microsoft.com/office/powerpoint/2010/main" val="37648100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1DFB28E-6EDD-15E1-B346-F61BA01BD8FD}"/>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en-SG"/>
          </a:p>
        </p:txBody>
      </p:sp>
      <p:sp>
        <p:nvSpPr>
          <p:cNvPr id="3" name="Vertical Text Placeholder 2">
            <a:extLst>
              <a:ext uri="{FF2B5EF4-FFF2-40B4-BE49-F238E27FC236}">
                <a16:creationId xmlns:a16="http://schemas.microsoft.com/office/drawing/2014/main" id="{684442FA-5C73-B82D-9AF1-4C5C70A07906}"/>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AA80D113-293D-6E7D-A4D0-38B214ED6A18}"/>
              </a:ext>
            </a:extLst>
          </p:cNvPr>
          <p:cNvSpPr>
            <a:spLocks noGrp="1"/>
          </p:cNvSpPr>
          <p:nvPr>
            <p:ph type="dt" sz="half" idx="10"/>
          </p:nvPr>
        </p:nvSpPr>
        <p:spPr>
          <a:xfrm>
            <a:off x="838200" y="6356350"/>
            <a:ext cx="2743200" cy="365125"/>
          </a:xfrm>
          <a:prstGeom prst="rect">
            <a:avLst/>
          </a:prstGeom>
        </p:spPr>
        <p:txBody>
          <a:bodyPr/>
          <a:lstStyle/>
          <a:p>
            <a:fld id="{DC7023FF-3A5F-48ED-915E-058F3C99AF44}" type="datetimeFigureOut">
              <a:rPr lang="en-SG" smtClean="0"/>
              <a:t>22/12/2025</a:t>
            </a:fld>
            <a:endParaRPr lang="en-SG"/>
          </a:p>
        </p:txBody>
      </p:sp>
      <p:sp>
        <p:nvSpPr>
          <p:cNvPr id="5" name="Footer Placeholder 4">
            <a:extLst>
              <a:ext uri="{FF2B5EF4-FFF2-40B4-BE49-F238E27FC236}">
                <a16:creationId xmlns:a16="http://schemas.microsoft.com/office/drawing/2014/main" id="{AECF3F3B-7056-D021-5C40-804A6FA87774}"/>
              </a:ext>
            </a:extLst>
          </p:cNvPr>
          <p:cNvSpPr>
            <a:spLocks noGrp="1"/>
          </p:cNvSpPr>
          <p:nvPr>
            <p:ph type="ftr" sz="quarter" idx="11"/>
          </p:nvPr>
        </p:nvSpPr>
        <p:spPr>
          <a:xfrm>
            <a:off x="4038600" y="6356350"/>
            <a:ext cx="4114800" cy="365125"/>
          </a:xfrm>
          <a:prstGeom prst="rect">
            <a:avLst/>
          </a:prstGeom>
        </p:spPr>
        <p:txBody>
          <a:bodyPr/>
          <a:lstStyle/>
          <a:p>
            <a:endParaRPr lang="en-SG"/>
          </a:p>
        </p:txBody>
      </p:sp>
      <p:sp>
        <p:nvSpPr>
          <p:cNvPr id="6" name="Slide Number Placeholder 5">
            <a:extLst>
              <a:ext uri="{FF2B5EF4-FFF2-40B4-BE49-F238E27FC236}">
                <a16:creationId xmlns:a16="http://schemas.microsoft.com/office/drawing/2014/main" id="{8343492D-687F-59BC-D775-DFC6C3B3CBC0}"/>
              </a:ext>
            </a:extLst>
          </p:cNvPr>
          <p:cNvSpPr>
            <a:spLocks noGrp="1"/>
          </p:cNvSpPr>
          <p:nvPr>
            <p:ph type="sldNum" sz="quarter" idx="12"/>
          </p:nvPr>
        </p:nvSpPr>
        <p:spPr>
          <a:xfrm>
            <a:off x="8610600" y="6356350"/>
            <a:ext cx="2743200" cy="365125"/>
          </a:xfrm>
          <a:prstGeom prst="rect">
            <a:avLst/>
          </a:prstGeom>
        </p:spPr>
        <p:txBody>
          <a:bodyPr/>
          <a:lstStyle/>
          <a:p>
            <a:fld id="{5D6D4633-5C1A-45A8-AE51-87FDE0826654}" type="slidenum">
              <a:rPr lang="en-SG" smtClean="0"/>
              <a:t>‹#›</a:t>
            </a:fld>
            <a:endParaRPr lang="en-SG"/>
          </a:p>
        </p:txBody>
      </p:sp>
    </p:spTree>
    <p:extLst>
      <p:ext uri="{BB962C8B-B14F-4D97-AF65-F5344CB8AC3E}">
        <p14:creationId xmlns:p14="http://schemas.microsoft.com/office/powerpoint/2010/main" val="17070908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B00B3E-75B9-BDC6-10D5-EA792736766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SG"/>
          </a:p>
        </p:txBody>
      </p:sp>
      <p:sp>
        <p:nvSpPr>
          <p:cNvPr id="3" name="Content Placeholder 2">
            <a:extLst>
              <a:ext uri="{FF2B5EF4-FFF2-40B4-BE49-F238E27FC236}">
                <a16:creationId xmlns:a16="http://schemas.microsoft.com/office/drawing/2014/main" id="{210837F6-F885-3011-1D6C-4833F921013C}"/>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EA4EF9F7-F6CF-E5C3-6CF9-FA71B40647D6}"/>
              </a:ext>
            </a:extLst>
          </p:cNvPr>
          <p:cNvSpPr>
            <a:spLocks noGrp="1"/>
          </p:cNvSpPr>
          <p:nvPr>
            <p:ph type="dt" sz="half" idx="10"/>
          </p:nvPr>
        </p:nvSpPr>
        <p:spPr>
          <a:xfrm>
            <a:off x="838200" y="6356350"/>
            <a:ext cx="2743200" cy="365125"/>
          </a:xfrm>
          <a:prstGeom prst="rect">
            <a:avLst/>
          </a:prstGeom>
        </p:spPr>
        <p:txBody>
          <a:bodyPr/>
          <a:lstStyle/>
          <a:p>
            <a:fld id="{DC7023FF-3A5F-48ED-915E-058F3C99AF44}" type="datetimeFigureOut">
              <a:rPr lang="en-SG" smtClean="0"/>
              <a:t>22/12/2025</a:t>
            </a:fld>
            <a:endParaRPr lang="en-SG"/>
          </a:p>
        </p:txBody>
      </p:sp>
      <p:sp>
        <p:nvSpPr>
          <p:cNvPr id="5" name="Footer Placeholder 4">
            <a:extLst>
              <a:ext uri="{FF2B5EF4-FFF2-40B4-BE49-F238E27FC236}">
                <a16:creationId xmlns:a16="http://schemas.microsoft.com/office/drawing/2014/main" id="{9B6E9D3C-27CE-CAF2-C9A8-9A4B76D1C9B5}"/>
              </a:ext>
            </a:extLst>
          </p:cNvPr>
          <p:cNvSpPr>
            <a:spLocks noGrp="1"/>
          </p:cNvSpPr>
          <p:nvPr>
            <p:ph type="ftr" sz="quarter" idx="11"/>
          </p:nvPr>
        </p:nvSpPr>
        <p:spPr>
          <a:xfrm>
            <a:off x="4038600" y="6356350"/>
            <a:ext cx="4114800" cy="365125"/>
          </a:xfrm>
          <a:prstGeom prst="rect">
            <a:avLst/>
          </a:prstGeom>
        </p:spPr>
        <p:txBody>
          <a:bodyPr/>
          <a:lstStyle/>
          <a:p>
            <a:endParaRPr lang="en-SG"/>
          </a:p>
        </p:txBody>
      </p:sp>
      <p:sp>
        <p:nvSpPr>
          <p:cNvPr id="6" name="Slide Number Placeholder 5">
            <a:extLst>
              <a:ext uri="{FF2B5EF4-FFF2-40B4-BE49-F238E27FC236}">
                <a16:creationId xmlns:a16="http://schemas.microsoft.com/office/drawing/2014/main" id="{09A527D5-DA03-5AA2-3E54-5E21F6F11A70}"/>
              </a:ext>
            </a:extLst>
          </p:cNvPr>
          <p:cNvSpPr>
            <a:spLocks noGrp="1"/>
          </p:cNvSpPr>
          <p:nvPr>
            <p:ph type="sldNum" sz="quarter" idx="12"/>
          </p:nvPr>
        </p:nvSpPr>
        <p:spPr>
          <a:xfrm>
            <a:off x="8610600" y="6356350"/>
            <a:ext cx="2743200" cy="365125"/>
          </a:xfrm>
          <a:prstGeom prst="rect">
            <a:avLst/>
          </a:prstGeom>
        </p:spPr>
        <p:txBody>
          <a:bodyPr/>
          <a:lstStyle/>
          <a:p>
            <a:fld id="{5D6D4633-5C1A-45A8-AE51-87FDE0826654}" type="slidenum">
              <a:rPr lang="en-SG" smtClean="0"/>
              <a:t>‹#›</a:t>
            </a:fld>
            <a:endParaRPr lang="en-SG"/>
          </a:p>
        </p:txBody>
      </p:sp>
    </p:spTree>
    <p:extLst>
      <p:ext uri="{BB962C8B-B14F-4D97-AF65-F5344CB8AC3E}">
        <p14:creationId xmlns:p14="http://schemas.microsoft.com/office/powerpoint/2010/main" val="33915334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C7A76A-512B-14AD-9B19-BF0DF809F662}"/>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n-SG"/>
          </a:p>
        </p:txBody>
      </p:sp>
      <p:sp>
        <p:nvSpPr>
          <p:cNvPr id="3" name="Text Placeholder 2">
            <a:extLst>
              <a:ext uri="{FF2B5EF4-FFF2-40B4-BE49-F238E27FC236}">
                <a16:creationId xmlns:a16="http://schemas.microsoft.com/office/drawing/2014/main" id="{730D339C-E168-5B22-88D2-A7313534553C}"/>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9DC37D9-46F8-58D3-B76A-1D6EE8251A05}"/>
              </a:ext>
            </a:extLst>
          </p:cNvPr>
          <p:cNvSpPr>
            <a:spLocks noGrp="1"/>
          </p:cNvSpPr>
          <p:nvPr>
            <p:ph type="dt" sz="half" idx="10"/>
          </p:nvPr>
        </p:nvSpPr>
        <p:spPr>
          <a:xfrm>
            <a:off x="838200" y="6356350"/>
            <a:ext cx="2743200" cy="365125"/>
          </a:xfrm>
          <a:prstGeom prst="rect">
            <a:avLst/>
          </a:prstGeom>
        </p:spPr>
        <p:txBody>
          <a:bodyPr/>
          <a:lstStyle/>
          <a:p>
            <a:fld id="{DC7023FF-3A5F-48ED-915E-058F3C99AF44}" type="datetimeFigureOut">
              <a:rPr lang="en-SG" smtClean="0"/>
              <a:t>22/12/2025</a:t>
            </a:fld>
            <a:endParaRPr lang="en-SG"/>
          </a:p>
        </p:txBody>
      </p:sp>
      <p:sp>
        <p:nvSpPr>
          <p:cNvPr id="5" name="Footer Placeholder 4">
            <a:extLst>
              <a:ext uri="{FF2B5EF4-FFF2-40B4-BE49-F238E27FC236}">
                <a16:creationId xmlns:a16="http://schemas.microsoft.com/office/drawing/2014/main" id="{EBF4A3ED-28F9-3A8F-A484-EDFA4D856D72}"/>
              </a:ext>
            </a:extLst>
          </p:cNvPr>
          <p:cNvSpPr>
            <a:spLocks noGrp="1"/>
          </p:cNvSpPr>
          <p:nvPr>
            <p:ph type="ftr" sz="quarter" idx="11"/>
          </p:nvPr>
        </p:nvSpPr>
        <p:spPr>
          <a:xfrm>
            <a:off x="4038600" y="6356350"/>
            <a:ext cx="4114800" cy="365125"/>
          </a:xfrm>
          <a:prstGeom prst="rect">
            <a:avLst/>
          </a:prstGeom>
        </p:spPr>
        <p:txBody>
          <a:bodyPr/>
          <a:lstStyle/>
          <a:p>
            <a:endParaRPr lang="en-SG"/>
          </a:p>
        </p:txBody>
      </p:sp>
      <p:sp>
        <p:nvSpPr>
          <p:cNvPr id="6" name="Slide Number Placeholder 5">
            <a:extLst>
              <a:ext uri="{FF2B5EF4-FFF2-40B4-BE49-F238E27FC236}">
                <a16:creationId xmlns:a16="http://schemas.microsoft.com/office/drawing/2014/main" id="{19FE21BB-B71F-E843-04E7-34C628962438}"/>
              </a:ext>
            </a:extLst>
          </p:cNvPr>
          <p:cNvSpPr>
            <a:spLocks noGrp="1"/>
          </p:cNvSpPr>
          <p:nvPr>
            <p:ph type="sldNum" sz="quarter" idx="12"/>
          </p:nvPr>
        </p:nvSpPr>
        <p:spPr>
          <a:xfrm>
            <a:off x="8610600" y="6356350"/>
            <a:ext cx="2743200" cy="365125"/>
          </a:xfrm>
          <a:prstGeom prst="rect">
            <a:avLst/>
          </a:prstGeom>
        </p:spPr>
        <p:txBody>
          <a:bodyPr/>
          <a:lstStyle/>
          <a:p>
            <a:fld id="{5D6D4633-5C1A-45A8-AE51-87FDE0826654}" type="slidenum">
              <a:rPr lang="en-SG" smtClean="0"/>
              <a:t>‹#›</a:t>
            </a:fld>
            <a:endParaRPr lang="en-SG"/>
          </a:p>
        </p:txBody>
      </p:sp>
    </p:spTree>
    <p:extLst>
      <p:ext uri="{BB962C8B-B14F-4D97-AF65-F5344CB8AC3E}">
        <p14:creationId xmlns:p14="http://schemas.microsoft.com/office/powerpoint/2010/main" val="42343528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269086-7944-0560-3AA9-7BA9523D671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SG"/>
          </a:p>
        </p:txBody>
      </p:sp>
      <p:sp>
        <p:nvSpPr>
          <p:cNvPr id="3" name="Content Placeholder 2">
            <a:extLst>
              <a:ext uri="{FF2B5EF4-FFF2-40B4-BE49-F238E27FC236}">
                <a16:creationId xmlns:a16="http://schemas.microsoft.com/office/drawing/2014/main" id="{55D74484-15E5-BF7A-724E-71EFA24AA3A9}"/>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Content Placeholder 3">
            <a:extLst>
              <a:ext uri="{FF2B5EF4-FFF2-40B4-BE49-F238E27FC236}">
                <a16:creationId xmlns:a16="http://schemas.microsoft.com/office/drawing/2014/main" id="{B67F6533-D547-C864-FDD6-C0725F984B64}"/>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Date Placeholder 4">
            <a:extLst>
              <a:ext uri="{FF2B5EF4-FFF2-40B4-BE49-F238E27FC236}">
                <a16:creationId xmlns:a16="http://schemas.microsoft.com/office/drawing/2014/main" id="{65B89E17-4330-17C8-F310-867CDBC742E3}"/>
              </a:ext>
            </a:extLst>
          </p:cNvPr>
          <p:cNvSpPr>
            <a:spLocks noGrp="1"/>
          </p:cNvSpPr>
          <p:nvPr>
            <p:ph type="dt" sz="half" idx="10"/>
          </p:nvPr>
        </p:nvSpPr>
        <p:spPr>
          <a:xfrm>
            <a:off x="838200" y="6356350"/>
            <a:ext cx="2743200" cy="365125"/>
          </a:xfrm>
          <a:prstGeom prst="rect">
            <a:avLst/>
          </a:prstGeom>
        </p:spPr>
        <p:txBody>
          <a:bodyPr/>
          <a:lstStyle/>
          <a:p>
            <a:fld id="{DC7023FF-3A5F-48ED-915E-058F3C99AF44}" type="datetimeFigureOut">
              <a:rPr lang="en-SG" smtClean="0"/>
              <a:t>22/12/2025</a:t>
            </a:fld>
            <a:endParaRPr lang="en-SG"/>
          </a:p>
        </p:txBody>
      </p:sp>
      <p:sp>
        <p:nvSpPr>
          <p:cNvPr id="6" name="Footer Placeholder 5">
            <a:extLst>
              <a:ext uri="{FF2B5EF4-FFF2-40B4-BE49-F238E27FC236}">
                <a16:creationId xmlns:a16="http://schemas.microsoft.com/office/drawing/2014/main" id="{295EE3CF-2145-1714-A802-DA61E414B36D}"/>
              </a:ext>
            </a:extLst>
          </p:cNvPr>
          <p:cNvSpPr>
            <a:spLocks noGrp="1"/>
          </p:cNvSpPr>
          <p:nvPr>
            <p:ph type="ftr" sz="quarter" idx="11"/>
          </p:nvPr>
        </p:nvSpPr>
        <p:spPr>
          <a:xfrm>
            <a:off x="4038600" y="6356350"/>
            <a:ext cx="4114800" cy="365125"/>
          </a:xfrm>
          <a:prstGeom prst="rect">
            <a:avLst/>
          </a:prstGeom>
        </p:spPr>
        <p:txBody>
          <a:bodyPr/>
          <a:lstStyle/>
          <a:p>
            <a:endParaRPr lang="en-SG"/>
          </a:p>
        </p:txBody>
      </p:sp>
      <p:sp>
        <p:nvSpPr>
          <p:cNvPr id="7" name="Slide Number Placeholder 6">
            <a:extLst>
              <a:ext uri="{FF2B5EF4-FFF2-40B4-BE49-F238E27FC236}">
                <a16:creationId xmlns:a16="http://schemas.microsoft.com/office/drawing/2014/main" id="{A517D7FD-F31A-D8AC-92A1-9166602942C0}"/>
              </a:ext>
            </a:extLst>
          </p:cNvPr>
          <p:cNvSpPr>
            <a:spLocks noGrp="1"/>
          </p:cNvSpPr>
          <p:nvPr>
            <p:ph type="sldNum" sz="quarter" idx="12"/>
          </p:nvPr>
        </p:nvSpPr>
        <p:spPr>
          <a:xfrm>
            <a:off x="8610600" y="6356350"/>
            <a:ext cx="2743200" cy="365125"/>
          </a:xfrm>
          <a:prstGeom prst="rect">
            <a:avLst/>
          </a:prstGeom>
        </p:spPr>
        <p:txBody>
          <a:bodyPr/>
          <a:lstStyle/>
          <a:p>
            <a:fld id="{5D6D4633-5C1A-45A8-AE51-87FDE0826654}" type="slidenum">
              <a:rPr lang="en-SG" smtClean="0"/>
              <a:t>‹#›</a:t>
            </a:fld>
            <a:endParaRPr lang="en-SG"/>
          </a:p>
        </p:txBody>
      </p:sp>
    </p:spTree>
    <p:extLst>
      <p:ext uri="{BB962C8B-B14F-4D97-AF65-F5344CB8AC3E}">
        <p14:creationId xmlns:p14="http://schemas.microsoft.com/office/powerpoint/2010/main" val="30907033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829C1-21FC-5C9C-BC7D-E1369995D9A9}"/>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SG"/>
          </a:p>
        </p:txBody>
      </p:sp>
      <p:sp>
        <p:nvSpPr>
          <p:cNvPr id="3" name="Text Placeholder 2">
            <a:extLst>
              <a:ext uri="{FF2B5EF4-FFF2-40B4-BE49-F238E27FC236}">
                <a16:creationId xmlns:a16="http://schemas.microsoft.com/office/drawing/2014/main" id="{F073C39F-69FC-4A53-B37C-DD65FAD5C65F}"/>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4CF6DFE-FC8E-2A11-53FF-DCD5892DBDA8}"/>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Text Placeholder 4">
            <a:extLst>
              <a:ext uri="{FF2B5EF4-FFF2-40B4-BE49-F238E27FC236}">
                <a16:creationId xmlns:a16="http://schemas.microsoft.com/office/drawing/2014/main" id="{8D7D3F5D-408A-5E46-02FD-954F59A10B2C}"/>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ED05BEC-0277-CFB4-2613-A43DCA009108}"/>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7" name="Date Placeholder 6">
            <a:extLst>
              <a:ext uri="{FF2B5EF4-FFF2-40B4-BE49-F238E27FC236}">
                <a16:creationId xmlns:a16="http://schemas.microsoft.com/office/drawing/2014/main" id="{D5708374-5446-6E51-5BD7-FDE17EBF3DB4}"/>
              </a:ext>
            </a:extLst>
          </p:cNvPr>
          <p:cNvSpPr>
            <a:spLocks noGrp="1"/>
          </p:cNvSpPr>
          <p:nvPr>
            <p:ph type="dt" sz="half" idx="10"/>
          </p:nvPr>
        </p:nvSpPr>
        <p:spPr>
          <a:xfrm>
            <a:off x="838200" y="6356350"/>
            <a:ext cx="2743200" cy="365125"/>
          </a:xfrm>
          <a:prstGeom prst="rect">
            <a:avLst/>
          </a:prstGeom>
        </p:spPr>
        <p:txBody>
          <a:bodyPr/>
          <a:lstStyle/>
          <a:p>
            <a:fld id="{DC7023FF-3A5F-48ED-915E-058F3C99AF44}" type="datetimeFigureOut">
              <a:rPr lang="en-SG" smtClean="0"/>
              <a:t>22/12/2025</a:t>
            </a:fld>
            <a:endParaRPr lang="en-SG"/>
          </a:p>
        </p:txBody>
      </p:sp>
      <p:sp>
        <p:nvSpPr>
          <p:cNvPr id="8" name="Footer Placeholder 7">
            <a:extLst>
              <a:ext uri="{FF2B5EF4-FFF2-40B4-BE49-F238E27FC236}">
                <a16:creationId xmlns:a16="http://schemas.microsoft.com/office/drawing/2014/main" id="{4E6CA285-C471-82A8-F56F-D53DB3430ED5}"/>
              </a:ext>
            </a:extLst>
          </p:cNvPr>
          <p:cNvSpPr>
            <a:spLocks noGrp="1"/>
          </p:cNvSpPr>
          <p:nvPr>
            <p:ph type="ftr" sz="quarter" idx="11"/>
          </p:nvPr>
        </p:nvSpPr>
        <p:spPr>
          <a:xfrm>
            <a:off x="4038600" y="6356350"/>
            <a:ext cx="4114800" cy="365125"/>
          </a:xfrm>
          <a:prstGeom prst="rect">
            <a:avLst/>
          </a:prstGeom>
        </p:spPr>
        <p:txBody>
          <a:bodyPr/>
          <a:lstStyle/>
          <a:p>
            <a:endParaRPr lang="en-SG"/>
          </a:p>
        </p:txBody>
      </p:sp>
      <p:sp>
        <p:nvSpPr>
          <p:cNvPr id="9" name="Slide Number Placeholder 8">
            <a:extLst>
              <a:ext uri="{FF2B5EF4-FFF2-40B4-BE49-F238E27FC236}">
                <a16:creationId xmlns:a16="http://schemas.microsoft.com/office/drawing/2014/main" id="{B05536C1-2243-FE28-FD26-83A2C0014720}"/>
              </a:ext>
            </a:extLst>
          </p:cNvPr>
          <p:cNvSpPr>
            <a:spLocks noGrp="1"/>
          </p:cNvSpPr>
          <p:nvPr>
            <p:ph type="sldNum" sz="quarter" idx="12"/>
          </p:nvPr>
        </p:nvSpPr>
        <p:spPr>
          <a:xfrm>
            <a:off x="8610600" y="6356350"/>
            <a:ext cx="2743200" cy="365125"/>
          </a:xfrm>
          <a:prstGeom prst="rect">
            <a:avLst/>
          </a:prstGeom>
        </p:spPr>
        <p:txBody>
          <a:bodyPr/>
          <a:lstStyle/>
          <a:p>
            <a:fld id="{5D6D4633-5C1A-45A8-AE51-87FDE0826654}" type="slidenum">
              <a:rPr lang="en-SG" smtClean="0"/>
              <a:t>‹#›</a:t>
            </a:fld>
            <a:endParaRPr lang="en-SG"/>
          </a:p>
        </p:txBody>
      </p:sp>
    </p:spTree>
    <p:extLst>
      <p:ext uri="{BB962C8B-B14F-4D97-AF65-F5344CB8AC3E}">
        <p14:creationId xmlns:p14="http://schemas.microsoft.com/office/powerpoint/2010/main" val="8767880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430E7A-442F-1661-AA8A-F8202A207906}"/>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SG"/>
          </a:p>
        </p:txBody>
      </p:sp>
      <p:sp>
        <p:nvSpPr>
          <p:cNvPr id="3" name="Date Placeholder 2">
            <a:extLst>
              <a:ext uri="{FF2B5EF4-FFF2-40B4-BE49-F238E27FC236}">
                <a16:creationId xmlns:a16="http://schemas.microsoft.com/office/drawing/2014/main" id="{CC3C4E69-C294-E058-E665-D40B553B38A8}"/>
              </a:ext>
            </a:extLst>
          </p:cNvPr>
          <p:cNvSpPr>
            <a:spLocks noGrp="1"/>
          </p:cNvSpPr>
          <p:nvPr>
            <p:ph type="dt" sz="half" idx="10"/>
          </p:nvPr>
        </p:nvSpPr>
        <p:spPr>
          <a:xfrm>
            <a:off x="838200" y="6356350"/>
            <a:ext cx="2743200" cy="365125"/>
          </a:xfrm>
          <a:prstGeom prst="rect">
            <a:avLst/>
          </a:prstGeom>
        </p:spPr>
        <p:txBody>
          <a:bodyPr/>
          <a:lstStyle/>
          <a:p>
            <a:fld id="{DC7023FF-3A5F-48ED-915E-058F3C99AF44}" type="datetimeFigureOut">
              <a:rPr lang="en-SG" smtClean="0"/>
              <a:t>22/12/2025</a:t>
            </a:fld>
            <a:endParaRPr lang="en-SG"/>
          </a:p>
        </p:txBody>
      </p:sp>
      <p:sp>
        <p:nvSpPr>
          <p:cNvPr id="4" name="Footer Placeholder 3">
            <a:extLst>
              <a:ext uri="{FF2B5EF4-FFF2-40B4-BE49-F238E27FC236}">
                <a16:creationId xmlns:a16="http://schemas.microsoft.com/office/drawing/2014/main" id="{8E2CFE67-689C-6E57-24B5-9E09C7A9BF45}"/>
              </a:ext>
            </a:extLst>
          </p:cNvPr>
          <p:cNvSpPr>
            <a:spLocks noGrp="1"/>
          </p:cNvSpPr>
          <p:nvPr>
            <p:ph type="ftr" sz="quarter" idx="11"/>
          </p:nvPr>
        </p:nvSpPr>
        <p:spPr>
          <a:xfrm>
            <a:off x="4038600" y="6356350"/>
            <a:ext cx="4114800" cy="365125"/>
          </a:xfrm>
          <a:prstGeom prst="rect">
            <a:avLst/>
          </a:prstGeom>
        </p:spPr>
        <p:txBody>
          <a:bodyPr/>
          <a:lstStyle/>
          <a:p>
            <a:endParaRPr lang="en-SG"/>
          </a:p>
        </p:txBody>
      </p:sp>
      <p:sp>
        <p:nvSpPr>
          <p:cNvPr id="5" name="Slide Number Placeholder 4">
            <a:extLst>
              <a:ext uri="{FF2B5EF4-FFF2-40B4-BE49-F238E27FC236}">
                <a16:creationId xmlns:a16="http://schemas.microsoft.com/office/drawing/2014/main" id="{963C904E-A716-E736-62B7-B5606A70EACD}"/>
              </a:ext>
            </a:extLst>
          </p:cNvPr>
          <p:cNvSpPr>
            <a:spLocks noGrp="1"/>
          </p:cNvSpPr>
          <p:nvPr>
            <p:ph type="sldNum" sz="quarter" idx="12"/>
          </p:nvPr>
        </p:nvSpPr>
        <p:spPr>
          <a:xfrm>
            <a:off x="8610600" y="6356350"/>
            <a:ext cx="2743200" cy="365125"/>
          </a:xfrm>
          <a:prstGeom prst="rect">
            <a:avLst/>
          </a:prstGeom>
        </p:spPr>
        <p:txBody>
          <a:bodyPr/>
          <a:lstStyle/>
          <a:p>
            <a:fld id="{5D6D4633-5C1A-45A8-AE51-87FDE0826654}" type="slidenum">
              <a:rPr lang="en-SG" smtClean="0"/>
              <a:t>‹#›</a:t>
            </a:fld>
            <a:endParaRPr lang="en-SG"/>
          </a:p>
        </p:txBody>
      </p:sp>
    </p:spTree>
    <p:extLst>
      <p:ext uri="{BB962C8B-B14F-4D97-AF65-F5344CB8AC3E}">
        <p14:creationId xmlns:p14="http://schemas.microsoft.com/office/powerpoint/2010/main" val="19950614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CC03A19-65C9-FF38-041A-C38F2D629186}"/>
              </a:ext>
            </a:extLst>
          </p:cNvPr>
          <p:cNvSpPr>
            <a:spLocks noGrp="1"/>
          </p:cNvSpPr>
          <p:nvPr>
            <p:ph type="dt" sz="half" idx="10"/>
          </p:nvPr>
        </p:nvSpPr>
        <p:spPr>
          <a:xfrm>
            <a:off x="838200" y="6356350"/>
            <a:ext cx="2743200" cy="365125"/>
          </a:xfrm>
          <a:prstGeom prst="rect">
            <a:avLst/>
          </a:prstGeom>
        </p:spPr>
        <p:txBody>
          <a:bodyPr/>
          <a:lstStyle/>
          <a:p>
            <a:fld id="{DC7023FF-3A5F-48ED-915E-058F3C99AF44}" type="datetimeFigureOut">
              <a:rPr lang="en-SG" smtClean="0"/>
              <a:t>22/12/2025</a:t>
            </a:fld>
            <a:endParaRPr lang="en-SG"/>
          </a:p>
        </p:txBody>
      </p:sp>
      <p:sp>
        <p:nvSpPr>
          <p:cNvPr id="3" name="Footer Placeholder 2">
            <a:extLst>
              <a:ext uri="{FF2B5EF4-FFF2-40B4-BE49-F238E27FC236}">
                <a16:creationId xmlns:a16="http://schemas.microsoft.com/office/drawing/2014/main" id="{3EE51F40-F2A0-E01C-CC3F-89AB4B4EEF7E}"/>
              </a:ext>
            </a:extLst>
          </p:cNvPr>
          <p:cNvSpPr>
            <a:spLocks noGrp="1"/>
          </p:cNvSpPr>
          <p:nvPr>
            <p:ph type="ftr" sz="quarter" idx="11"/>
          </p:nvPr>
        </p:nvSpPr>
        <p:spPr>
          <a:xfrm>
            <a:off x="4038600" y="6356350"/>
            <a:ext cx="4114800" cy="365125"/>
          </a:xfrm>
          <a:prstGeom prst="rect">
            <a:avLst/>
          </a:prstGeom>
        </p:spPr>
        <p:txBody>
          <a:bodyPr/>
          <a:lstStyle/>
          <a:p>
            <a:endParaRPr lang="en-SG"/>
          </a:p>
        </p:txBody>
      </p:sp>
      <p:sp>
        <p:nvSpPr>
          <p:cNvPr id="4" name="Slide Number Placeholder 3">
            <a:extLst>
              <a:ext uri="{FF2B5EF4-FFF2-40B4-BE49-F238E27FC236}">
                <a16:creationId xmlns:a16="http://schemas.microsoft.com/office/drawing/2014/main" id="{971DDF5C-6121-FF4C-1DE0-3F58E4DE6B9D}"/>
              </a:ext>
            </a:extLst>
          </p:cNvPr>
          <p:cNvSpPr>
            <a:spLocks noGrp="1"/>
          </p:cNvSpPr>
          <p:nvPr>
            <p:ph type="sldNum" sz="quarter" idx="12"/>
          </p:nvPr>
        </p:nvSpPr>
        <p:spPr>
          <a:xfrm>
            <a:off x="8610600" y="6356350"/>
            <a:ext cx="2743200" cy="365125"/>
          </a:xfrm>
          <a:prstGeom prst="rect">
            <a:avLst/>
          </a:prstGeom>
        </p:spPr>
        <p:txBody>
          <a:bodyPr/>
          <a:lstStyle/>
          <a:p>
            <a:fld id="{5D6D4633-5C1A-45A8-AE51-87FDE0826654}" type="slidenum">
              <a:rPr lang="en-SG" smtClean="0"/>
              <a:t>‹#›</a:t>
            </a:fld>
            <a:endParaRPr lang="en-SG"/>
          </a:p>
        </p:txBody>
      </p:sp>
    </p:spTree>
    <p:extLst>
      <p:ext uri="{BB962C8B-B14F-4D97-AF65-F5344CB8AC3E}">
        <p14:creationId xmlns:p14="http://schemas.microsoft.com/office/powerpoint/2010/main" val="1507583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A4E4B-C656-F929-2D96-E763788D4173}"/>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SG"/>
          </a:p>
        </p:txBody>
      </p:sp>
      <p:sp>
        <p:nvSpPr>
          <p:cNvPr id="3" name="Content Placeholder 2">
            <a:extLst>
              <a:ext uri="{FF2B5EF4-FFF2-40B4-BE49-F238E27FC236}">
                <a16:creationId xmlns:a16="http://schemas.microsoft.com/office/drawing/2014/main" id="{054D1E35-C40F-EE2E-EB0C-00B22B3FD694}"/>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Text Placeholder 3">
            <a:extLst>
              <a:ext uri="{FF2B5EF4-FFF2-40B4-BE49-F238E27FC236}">
                <a16:creationId xmlns:a16="http://schemas.microsoft.com/office/drawing/2014/main" id="{1734683B-2E8D-2735-2ABF-F8B1C3E2CA1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7871D6B-B5B5-D418-9106-21285F15F951}"/>
              </a:ext>
            </a:extLst>
          </p:cNvPr>
          <p:cNvSpPr>
            <a:spLocks noGrp="1"/>
          </p:cNvSpPr>
          <p:nvPr>
            <p:ph type="dt" sz="half" idx="10"/>
          </p:nvPr>
        </p:nvSpPr>
        <p:spPr>
          <a:xfrm>
            <a:off x="838200" y="6356350"/>
            <a:ext cx="2743200" cy="365125"/>
          </a:xfrm>
          <a:prstGeom prst="rect">
            <a:avLst/>
          </a:prstGeom>
        </p:spPr>
        <p:txBody>
          <a:bodyPr/>
          <a:lstStyle/>
          <a:p>
            <a:fld id="{DC7023FF-3A5F-48ED-915E-058F3C99AF44}" type="datetimeFigureOut">
              <a:rPr lang="en-SG" smtClean="0"/>
              <a:t>22/12/2025</a:t>
            </a:fld>
            <a:endParaRPr lang="en-SG"/>
          </a:p>
        </p:txBody>
      </p:sp>
      <p:sp>
        <p:nvSpPr>
          <p:cNvPr id="6" name="Footer Placeholder 5">
            <a:extLst>
              <a:ext uri="{FF2B5EF4-FFF2-40B4-BE49-F238E27FC236}">
                <a16:creationId xmlns:a16="http://schemas.microsoft.com/office/drawing/2014/main" id="{830BB46C-9FED-633D-DA67-FB475459584A}"/>
              </a:ext>
            </a:extLst>
          </p:cNvPr>
          <p:cNvSpPr>
            <a:spLocks noGrp="1"/>
          </p:cNvSpPr>
          <p:nvPr>
            <p:ph type="ftr" sz="quarter" idx="11"/>
          </p:nvPr>
        </p:nvSpPr>
        <p:spPr>
          <a:xfrm>
            <a:off x="4038600" y="6356350"/>
            <a:ext cx="4114800" cy="365125"/>
          </a:xfrm>
          <a:prstGeom prst="rect">
            <a:avLst/>
          </a:prstGeom>
        </p:spPr>
        <p:txBody>
          <a:bodyPr/>
          <a:lstStyle/>
          <a:p>
            <a:endParaRPr lang="en-SG"/>
          </a:p>
        </p:txBody>
      </p:sp>
      <p:sp>
        <p:nvSpPr>
          <p:cNvPr id="7" name="Slide Number Placeholder 6">
            <a:extLst>
              <a:ext uri="{FF2B5EF4-FFF2-40B4-BE49-F238E27FC236}">
                <a16:creationId xmlns:a16="http://schemas.microsoft.com/office/drawing/2014/main" id="{BC139BC3-9AF2-B7BB-44A3-EC50A2C715A6}"/>
              </a:ext>
            </a:extLst>
          </p:cNvPr>
          <p:cNvSpPr>
            <a:spLocks noGrp="1"/>
          </p:cNvSpPr>
          <p:nvPr>
            <p:ph type="sldNum" sz="quarter" idx="12"/>
          </p:nvPr>
        </p:nvSpPr>
        <p:spPr>
          <a:xfrm>
            <a:off x="8610600" y="6356350"/>
            <a:ext cx="2743200" cy="365125"/>
          </a:xfrm>
          <a:prstGeom prst="rect">
            <a:avLst/>
          </a:prstGeom>
        </p:spPr>
        <p:txBody>
          <a:bodyPr/>
          <a:lstStyle/>
          <a:p>
            <a:fld id="{5D6D4633-5C1A-45A8-AE51-87FDE0826654}" type="slidenum">
              <a:rPr lang="en-SG" smtClean="0"/>
              <a:t>‹#›</a:t>
            </a:fld>
            <a:endParaRPr lang="en-SG"/>
          </a:p>
        </p:txBody>
      </p:sp>
    </p:spTree>
    <p:extLst>
      <p:ext uri="{BB962C8B-B14F-4D97-AF65-F5344CB8AC3E}">
        <p14:creationId xmlns:p14="http://schemas.microsoft.com/office/powerpoint/2010/main" val="18307490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C6374A-B1E0-5F86-11D6-19BB06DADA4C}"/>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SG"/>
          </a:p>
        </p:txBody>
      </p:sp>
      <p:sp>
        <p:nvSpPr>
          <p:cNvPr id="3" name="Picture Placeholder 2">
            <a:extLst>
              <a:ext uri="{FF2B5EF4-FFF2-40B4-BE49-F238E27FC236}">
                <a16:creationId xmlns:a16="http://schemas.microsoft.com/office/drawing/2014/main" id="{5B40B380-0EC8-F9F5-995B-A59A37015F19}"/>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SG"/>
          </a:p>
        </p:txBody>
      </p:sp>
      <p:sp>
        <p:nvSpPr>
          <p:cNvPr id="4" name="Text Placeholder 3">
            <a:extLst>
              <a:ext uri="{FF2B5EF4-FFF2-40B4-BE49-F238E27FC236}">
                <a16:creationId xmlns:a16="http://schemas.microsoft.com/office/drawing/2014/main" id="{511C267C-84FD-2E56-E0C5-9571C0F9F07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465D81A-2CB0-0284-9770-CC37522DCCBC}"/>
              </a:ext>
            </a:extLst>
          </p:cNvPr>
          <p:cNvSpPr>
            <a:spLocks noGrp="1"/>
          </p:cNvSpPr>
          <p:nvPr>
            <p:ph type="dt" sz="half" idx="10"/>
          </p:nvPr>
        </p:nvSpPr>
        <p:spPr>
          <a:xfrm>
            <a:off x="838200" y="6356350"/>
            <a:ext cx="2743200" cy="365125"/>
          </a:xfrm>
          <a:prstGeom prst="rect">
            <a:avLst/>
          </a:prstGeom>
        </p:spPr>
        <p:txBody>
          <a:bodyPr/>
          <a:lstStyle/>
          <a:p>
            <a:fld id="{DC7023FF-3A5F-48ED-915E-058F3C99AF44}" type="datetimeFigureOut">
              <a:rPr lang="en-SG" smtClean="0"/>
              <a:t>22/12/2025</a:t>
            </a:fld>
            <a:endParaRPr lang="en-SG"/>
          </a:p>
        </p:txBody>
      </p:sp>
      <p:sp>
        <p:nvSpPr>
          <p:cNvPr id="6" name="Footer Placeholder 5">
            <a:extLst>
              <a:ext uri="{FF2B5EF4-FFF2-40B4-BE49-F238E27FC236}">
                <a16:creationId xmlns:a16="http://schemas.microsoft.com/office/drawing/2014/main" id="{39E6CA52-F3A8-0575-5DC4-3EF689B91140}"/>
              </a:ext>
            </a:extLst>
          </p:cNvPr>
          <p:cNvSpPr>
            <a:spLocks noGrp="1"/>
          </p:cNvSpPr>
          <p:nvPr>
            <p:ph type="ftr" sz="quarter" idx="11"/>
          </p:nvPr>
        </p:nvSpPr>
        <p:spPr>
          <a:xfrm>
            <a:off x="4038600" y="6356350"/>
            <a:ext cx="4114800" cy="365125"/>
          </a:xfrm>
          <a:prstGeom prst="rect">
            <a:avLst/>
          </a:prstGeom>
        </p:spPr>
        <p:txBody>
          <a:bodyPr/>
          <a:lstStyle/>
          <a:p>
            <a:endParaRPr lang="en-SG"/>
          </a:p>
        </p:txBody>
      </p:sp>
      <p:sp>
        <p:nvSpPr>
          <p:cNvPr id="7" name="Slide Number Placeholder 6">
            <a:extLst>
              <a:ext uri="{FF2B5EF4-FFF2-40B4-BE49-F238E27FC236}">
                <a16:creationId xmlns:a16="http://schemas.microsoft.com/office/drawing/2014/main" id="{90F77BDC-6A62-3D09-2568-D692CBE5A041}"/>
              </a:ext>
            </a:extLst>
          </p:cNvPr>
          <p:cNvSpPr>
            <a:spLocks noGrp="1"/>
          </p:cNvSpPr>
          <p:nvPr>
            <p:ph type="sldNum" sz="quarter" idx="12"/>
          </p:nvPr>
        </p:nvSpPr>
        <p:spPr>
          <a:xfrm>
            <a:off x="8610600" y="6356350"/>
            <a:ext cx="2743200" cy="365125"/>
          </a:xfrm>
          <a:prstGeom prst="rect">
            <a:avLst/>
          </a:prstGeom>
        </p:spPr>
        <p:txBody>
          <a:bodyPr/>
          <a:lstStyle/>
          <a:p>
            <a:fld id="{5D6D4633-5C1A-45A8-AE51-87FDE0826654}" type="slidenum">
              <a:rPr lang="en-SG" smtClean="0"/>
              <a:t>‹#›</a:t>
            </a:fld>
            <a:endParaRPr lang="en-SG"/>
          </a:p>
        </p:txBody>
      </p:sp>
    </p:spTree>
    <p:extLst>
      <p:ext uri="{BB962C8B-B14F-4D97-AF65-F5344CB8AC3E}">
        <p14:creationId xmlns:p14="http://schemas.microsoft.com/office/powerpoint/2010/main" val="2250446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hyperlink" Target="https://www.facebook.com/groups/629898828017053"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A group of kids running in a park&#10;&#10;AI-generated content may be incorrect.">
            <a:extLst>
              <a:ext uri="{FF2B5EF4-FFF2-40B4-BE49-F238E27FC236}">
                <a16:creationId xmlns:a16="http://schemas.microsoft.com/office/drawing/2014/main" id="{E58F0123-0B9B-401F-47B4-11346098AFF6}"/>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3">
            <a:extLst>
              <a:ext uri="{FF2B5EF4-FFF2-40B4-BE49-F238E27FC236}">
                <a16:creationId xmlns:a16="http://schemas.microsoft.com/office/drawing/2014/main" id="{61BBF804-3A0B-8AF8-B55A-690EC79D1F4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A5EEBEB-9937-486C-A3CD-D5DD78A5727E}" type="datetimeFigureOut">
              <a:rPr lang="en-US" smtClean="0"/>
              <a:t>12/22/2025</a:t>
            </a:fld>
            <a:endParaRPr lang="en-US"/>
          </a:p>
        </p:txBody>
      </p:sp>
      <p:sp>
        <p:nvSpPr>
          <p:cNvPr id="3" name="Footer Placeholder 4">
            <a:extLst>
              <a:ext uri="{FF2B5EF4-FFF2-40B4-BE49-F238E27FC236}">
                <a16:creationId xmlns:a16="http://schemas.microsoft.com/office/drawing/2014/main" id="{297A45CF-B3EE-73CB-37DA-8E7AFE029BD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4" name="Slide Number Placeholder 5">
            <a:extLst>
              <a:ext uri="{FF2B5EF4-FFF2-40B4-BE49-F238E27FC236}">
                <a16:creationId xmlns:a16="http://schemas.microsoft.com/office/drawing/2014/main" id="{089923F1-37CE-C605-6E25-4F2D22E5E7F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1B7FBA3-B487-44E8-81E6-BA49CFAD48F4}" type="slidenum">
              <a:rPr lang="en-US" smtClean="0"/>
              <a:t>‹#›</a:t>
            </a:fld>
            <a:endParaRPr lang="en-US"/>
          </a:p>
        </p:txBody>
      </p:sp>
      <p:sp>
        <p:nvSpPr>
          <p:cNvPr id="5" name="TextBox 3">
            <a:extLst>
              <a:ext uri="{FF2B5EF4-FFF2-40B4-BE49-F238E27FC236}">
                <a16:creationId xmlns:a16="http://schemas.microsoft.com/office/drawing/2014/main" id="{89354FB7-5F07-47FD-B9CE-B9B7D8A3E3CB}"/>
              </a:ext>
            </a:extLst>
          </p:cNvPr>
          <p:cNvSpPr txBox="1"/>
          <p:nvPr userDrawn="1"/>
        </p:nvSpPr>
        <p:spPr>
          <a:xfrm>
            <a:off x="1423988" y="9158725"/>
            <a:ext cx="10218420" cy="1477328"/>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299352"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299352"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Mời</a:t>
            </a:r>
            <a:r>
              <a:rPr kumimoji="0" lang="en-US" sz="3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3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3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0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14">
                  <a:extLst>
                    <a:ext uri="{A12FA001-AC4F-418D-AE19-62706E023703}">
                      <ahyp:hlinkClr xmlns:ahyp="http://schemas.microsoft.com/office/drawing/2018/hyperlinkcolor" val="tx"/>
                    </a:ext>
                  </a:extLst>
                </a:hlinkClick>
              </a:rPr>
              <a:t>MĂNG NON- TÀI LIỆU TIỂU HỌC | Facebook</a:t>
            </a:r>
            <a:endParaRPr kumimoji="0" lang="en-US" sz="30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299352"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3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 (</a:t>
            </a:r>
            <a:r>
              <a:rPr kumimoji="0" lang="en-US" sz="3000" b="1" i="0" u="sng" strike="noStrike" kern="1200" cap="none" spc="0" normalizeH="0" baseline="0" noProof="0" dirty="0" err="1">
                <a:ln>
                  <a:noFill/>
                </a:ln>
                <a:solidFill>
                  <a:srgbClr val="0D4370"/>
                </a:solidFill>
                <a:effectLst/>
                <a:uLnTx/>
                <a:uFillTx/>
                <a:latin typeface="SVN-Newton" panose="02040603050506020204" pitchFamily="18" charset="0"/>
                <a:ea typeface="+mn-ea"/>
                <a:cs typeface="+mn-cs"/>
              </a:rPr>
              <a:t>Cảm</a:t>
            </a:r>
            <a:r>
              <a:rPr kumimoji="0" lang="en-US" sz="3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 </a:t>
            </a:r>
            <a:r>
              <a:rPr kumimoji="0" lang="en-US" sz="30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3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0905919065  (Linh)</a:t>
            </a:r>
            <a:endParaRPr kumimoji="0" lang="en-US" sz="30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pic>
        <p:nvPicPr>
          <p:cNvPr id="6" name="Picture 5">
            <a:extLst>
              <a:ext uri="{FF2B5EF4-FFF2-40B4-BE49-F238E27FC236}">
                <a16:creationId xmlns:a16="http://schemas.microsoft.com/office/drawing/2014/main" id="{D11BFCCC-87E1-6265-8968-AA59F4758B19}"/>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934121" y="8472263"/>
            <a:ext cx="2487663" cy="2552700"/>
          </a:xfrm>
          <a:prstGeom prst="rect">
            <a:avLst/>
          </a:prstGeom>
        </p:spPr>
      </p:pic>
      <p:pic>
        <p:nvPicPr>
          <p:cNvPr id="8" name="Picture 7">
            <a:extLst>
              <a:ext uri="{FF2B5EF4-FFF2-40B4-BE49-F238E27FC236}">
                <a16:creationId xmlns:a16="http://schemas.microsoft.com/office/drawing/2014/main" id="{5BAD0DF2-6005-9317-4DD2-A2EB907403DE}"/>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44718515" y="-18075729"/>
            <a:ext cx="2487663" cy="2552700"/>
          </a:xfrm>
          <a:prstGeom prst="rect">
            <a:avLst/>
          </a:prstGeom>
        </p:spPr>
      </p:pic>
      <p:pic>
        <p:nvPicPr>
          <p:cNvPr id="9" name="Picture 8">
            <a:extLst>
              <a:ext uri="{FF2B5EF4-FFF2-40B4-BE49-F238E27FC236}">
                <a16:creationId xmlns:a16="http://schemas.microsoft.com/office/drawing/2014/main" id="{2758CF54-C57E-4BDD-9B1E-6E9A7A13A337}"/>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55168800" y="-18075729"/>
            <a:ext cx="2487663" cy="2552700"/>
          </a:xfrm>
          <a:prstGeom prst="rect">
            <a:avLst/>
          </a:prstGeom>
        </p:spPr>
      </p:pic>
      <p:pic>
        <p:nvPicPr>
          <p:cNvPr id="10" name="Picture 9">
            <a:extLst>
              <a:ext uri="{FF2B5EF4-FFF2-40B4-BE49-F238E27FC236}">
                <a16:creationId xmlns:a16="http://schemas.microsoft.com/office/drawing/2014/main" id="{39AE2A69-25E5-1A4F-6C4D-6438C6BEC0A9}"/>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44718515" y="20307300"/>
            <a:ext cx="2487663" cy="2552700"/>
          </a:xfrm>
          <a:prstGeom prst="rect">
            <a:avLst/>
          </a:prstGeom>
        </p:spPr>
      </p:pic>
      <p:pic>
        <p:nvPicPr>
          <p:cNvPr id="11" name="Picture 10">
            <a:extLst>
              <a:ext uri="{FF2B5EF4-FFF2-40B4-BE49-F238E27FC236}">
                <a16:creationId xmlns:a16="http://schemas.microsoft.com/office/drawing/2014/main" id="{71F9ECCC-6823-7B43-763D-46E2794F7AFD}"/>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55168800" y="20307300"/>
            <a:ext cx="2487663" cy="2552700"/>
          </a:xfrm>
          <a:prstGeom prst="rect">
            <a:avLst/>
          </a:prstGeom>
        </p:spPr>
      </p:pic>
      <p:pic>
        <p:nvPicPr>
          <p:cNvPr id="13" name="Hình ảnh 31">
            <a:extLst>
              <a:ext uri="{FF2B5EF4-FFF2-40B4-BE49-F238E27FC236}">
                <a16:creationId xmlns:a16="http://schemas.microsoft.com/office/drawing/2014/main" id="{BBF81D92-58A0-11D3-024A-770BEDD5B00F}"/>
              </a:ext>
            </a:extLst>
          </p:cNvPr>
          <p:cNvPicPr>
            <a:picLocks noChangeAspect="1"/>
          </p:cNvPicPr>
          <p:nvPr userDrawn="1"/>
        </p:nvPicPr>
        <p:blipFill>
          <a:blip r:embed="rId16"/>
          <a:srcRect r="12560" b="22493"/>
          <a:stretch>
            <a:fillRect/>
          </a:stretch>
        </p:blipFill>
        <p:spPr>
          <a:xfrm>
            <a:off x="-2009726" y="-243220"/>
            <a:ext cx="1577926" cy="1970420"/>
          </a:xfrm>
          <a:prstGeom prst="rect">
            <a:avLst/>
          </a:prstGeom>
        </p:spPr>
      </p:pic>
      <p:pic>
        <p:nvPicPr>
          <p:cNvPr id="14" name="Picture 13">
            <a:extLst>
              <a:ext uri="{FF2B5EF4-FFF2-40B4-BE49-F238E27FC236}">
                <a16:creationId xmlns:a16="http://schemas.microsoft.com/office/drawing/2014/main" id="{4459FDB9-2373-6324-EAF2-3B9907D26897}"/>
              </a:ext>
            </a:extLst>
          </p:cNvPr>
          <p:cNvPicPr>
            <a:picLocks noChangeAspect="1"/>
          </p:cNvPicPr>
          <p:nvPr userDrawn="1"/>
        </p:nvPicPr>
        <p:blipFill>
          <a:blip r:embed="rId17"/>
          <a:stretch>
            <a:fillRect/>
          </a:stretch>
        </p:blipFill>
        <p:spPr>
          <a:xfrm>
            <a:off x="10347095" y="-1148843"/>
            <a:ext cx="1926503" cy="816935"/>
          </a:xfrm>
          <a:prstGeom prst="rect">
            <a:avLst/>
          </a:prstGeom>
        </p:spPr>
      </p:pic>
      <p:sp>
        <p:nvSpPr>
          <p:cNvPr id="15" name="Title 1">
            <a:extLst>
              <a:ext uri="{FF2B5EF4-FFF2-40B4-BE49-F238E27FC236}">
                <a16:creationId xmlns:a16="http://schemas.microsoft.com/office/drawing/2014/main" id="{3625859C-63EE-8950-9B06-131E9DC716D6}"/>
              </a:ext>
            </a:extLst>
          </p:cNvPr>
          <p:cNvSpPr txBox="1">
            <a:spLocks/>
          </p:cNvSpPr>
          <p:nvPr userDrawn="1"/>
        </p:nvSpPr>
        <p:spPr>
          <a:xfrm>
            <a:off x="-783414" y="10771596"/>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0" dirty="0" err="1">
                <a:solidFill>
                  <a:srgbClr val="2C9430"/>
                </a:solidFill>
                <a:latin typeface="#9Slide07 HoneyCream" pitchFamily="2" charset="0"/>
              </a:rPr>
              <a:t>Măng</a:t>
            </a:r>
            <a:r>
              <a:rPr lang="en-US" sz="3200" b="0" dirty="0">
                <a:solidFill>
                  <a:srgbClr val="2C9430"/>
                </a:solidFill>
                <a:latin typeface="#9Slide07 HoneyCream" pitchFamily="2" charset="0"/>
              </a:rPr>
              <a:t> Non</a:t>
            </a:r>
          </a:p>
        </p:txBody>
      </p:sp>
      <p:sp>
        <p:nvSpPr>
          <p:cNvPr id="16" name="TextBox 15">
            <a:extLst>
              <a:ext uri="{FF2B5EF4-FFF2-40B4-BE49-F238E27FC236}">
                <a16:creationId xmlns:a16="http://schemas.microsoft.com/office/drawing/2014/main" id="{7AA4AC54-E58C-62B6-8ED1-7EF575B50398}"/>
              </a:ext>
            </a:extLst>
          </p:cNvPr>
          <p:cNvSpPr txBox="1"/>
          <p:nvPr userDrawn="1"/>
        </p:nvSpPr>
        <p:spPr>
          <a:xfrm>
            <a:off x="-2785755" y="1565516"/>
            <a:ext cx="3326085" cy="553998"/>
          </a:xfrm>
          <a:prstGeom prst="rect">
            <a:avLst/>
          </a:prstGeom>
          <a:noFill/>
        </p:spPr>
        <p:txBody>
          <a:bodyPr wrap="square" rtlCol="0">
            <a:spAutoFit/>
          </a:bodyPr>
          <a:lstStyle/>
          <a:p>
            <a:pPr algn="ctr"/>
            <a:r>
              <a:rPr lang="en-US" sz="3000" dirty="0" err="1">
                <a:solidFill>
                  <a:srgbClr val="2E9733"/>
                </a:solidFill>
                <a:effectLst>
                  <a:outerShdw dist="165100" dir="2700000" sx="99000" sy="99000" algn="tl" rotWithShape="0">
                    <a:schemeClr val="bg1">
                      <a:alpha val="63000"/>
                    </a:schemeClr>
                  </a:outerShdw>
                  <a:reflection blurRad="6350" stA="55000" endA="300" endPos="45500" dir="5400000" sy="-100000" algn="bl" rotWithShape="0"/>
                </a:effectLst>
                <a:latin typeface="#9Slide07 HoneyCream" pitchFamily="2" charset="0"/>
                <a:cs typeface="#9Slide05 Bodega Script" pitchFamily="2" charset="0"/>
              </a:rPr>
              <a:t>Măng</a:t>
            </a:r>
            <a:r>
              <a:rPr lang="en-US" sz="3000" dirty="0">
                <a:solidFill>
                  <a:srgbClr val="2E9733"/>
                </a:solidFill>
                <a:effectLst>
                  <a:outerShdw dist="165100" dir="2700000" sx="99000" sy="99000" algn="tl" rotWithShape="0">
                    <a:schemeClr val="bg1">
                      <a:alpha val="63000"/>
                    </a:schemeClr>
                  </a:outerShdw>
                  <a:reflection blurRad="6350" stA="55000" endA="300" endPos="45500" dir="5400000" sy="-100000" algn="bl" rotWithShape="0"/>
                </a:effectLst>
                <a:latin typeface="#9Slide07 HoneyCream" pitchFamily="2" charset="0"/>
                <a:cs typeface="#9Slide05 Bodega Script" pitchFamily="2" charset="0"/>
              </a:rPr>
              <a:t> Non</a:t>
            </a:r>
            <a:endParaRPr lang="id-ID" sz="3000" dirty="0">
              <a:solidFill>
                <a:srgbClr val="2E9733"/>
              </a:solidFill>
              <a:effectLst>
                <a:outerShdw dist="165100" dir="2700000" sx="99000" sy="99000" algn="tl" rotWithShape="0">
                  <a:schemeClr val="bg1">
                    <a:alpha val="63000"/>
                  </a:schemeClr>
                </a:outerShdw>
                <a:reflection blurRad="6350" stA="55000" endA="300" endPos="45500" dir="5400000" sy="-100000" algn="bl" rotWithShape="0"/>
              </a:effectLst>
              <a:latin typeface="#9Slide07 HoneyCream" pitchFamily="2" charset="0"/>
              <a:cs typeface="#9Slide05 Bodega Script" pitchFamily="2" charset="0"/>
            </a:endParaRPr>
          </a:p>
        </p:txBody>
      </p:sp>
    </p:spTree>
    <p:extLst>
      <p:ext uri="{BB962C8B-B14F-4D97-AF65-F5344CB8AC3E}">
        <p14:creationId xmlns:p14="http://schemas.microsoft.com/office/powerpoint/2010/main" val="42338043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33D2C5-A287-6957-4DBB-F912B2626CD5}"/>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7362BE90-7AFD-4F93-8241-A846A24C58C5}"/>
              </a:ext>
            </a:extLst>
          </p:cNvPr>
          <p:cNvSpPr/>
          <p:nvPr/>
        </p:nvSpPr>
        <p:spPr>
          <a:xfrm>
            <a:off x="186447" y="3540869"/>
            <a:ext cx="11819106" cy="3112851"/>
          </a:xfrm>
          <a:prstGeom prst="rect">
            <a:avLst/>
          </a:prstGeom>
          <a:solidFill>
            <a:schemeClr val="accent6">
              <a:lumMod val="20000"/>
              <a:lumOff val="80000"/>
              <a:alpha val="6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A9EABF02-51C0-ACED-44A3-6C32EAE8B75E}"/>
              </a:ext>
            </a:extLst>
          </p:cNvPr>
          <p:cNvPicPr>
            <a:picLocks noChangeAspect="1"/>
          </p:cNvPicPr>
          <p:nvPr/>
        </p:nvPicPr>
        <p:blipFill>
          <a:blip r:embed="rId2"/>
          <a:stretch>
            <a:fillRect/>
          </a:stretch>
        </p:blipFill>
        <p:spPr>
          <a:xfrm>
            <a:off x="-935417" y="3633200"/>
            <a:ext cx="14780710" cy="2928187"/>
          </a:xfrm>
          <a:prstGeom prst="rect">
            <a:avLst/>
          </a:prstGeom>
        </p:spPr>
      </p:pic>
      <p:pic>
        <p:nvPicPr>
          <p:cNvPr id="4" name="Picture 3">
            <a:extLst>
              <a:ext uri="{FF2B5EF4-FFF2-40B4-BE49-F238E27FC236}">
                <a16:creationId xmlns:a16="http://schemas.microsoft.com/office/drawing/2014/main" id="{985C6257-B05C-4372-B37E-D98D53FD5D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146" y="2042058"/>
            <a:ext cx="2316681" cy="2316681"/>
          </a:xfrm>
          <a:prstGeom prst="rect">
            <a:avLst/>
          </a:prstGeom>
        </p:spPr>
      </p:pic>
    </p:spTree>
    <p:extLst>
      <p:ext uri="{BB962C8B-B14F-4D97-AF65-F5344CB8AC3E}">
        <p14:creationId xmlns:p14="http://schemas.microsoft.com/office/powerpoint/2010/main" val="2617225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C24C23-22EC-7D0B-C8B5-60417119E2F3}"/>
            </a:ext>
          </a:extLst>
        </p:cNvPr>
        <p:cNvGrpSpPr/>
        <p:nvPr/>
      </p:nvGrpSpPr>
      <p:grpSpPr>
        <a:xfrm>
          <a:off x="0" y="0"/>
          <a:ext cx="0" cy="0"/>
          <a:chOff x="0" y="0"/>
          <a:chExt cx="0" cy="0"/>
        </a:xfrm>
      </p:grpSpPr>
      <p:grpSp>
        <p:nvGrpSpPr>
          <p:cNvPr id="11" name="Group 10">
            <a:extLst>
              <a:ext uri="{FF2B5EF4-FFF2-40B4-BE49-F238E27FC236}">
                <a16:creationId xmlns:a16="http://schemas.microsoft.com/office/drawing/2014/main" id="{CAAD655A-59FB-F253-19A9-97D3A5DD4FBC}"/>
              </a:ext>
            </a:extLst>
          </p:cNvPr>
          <p:cNvGrpSpPr/>
          <p:nvPr/>
        </p:nvGrpSpPr>
        <p:grpSpPr>
          <a:xfrm>
            <a:off x="755649" y="854295"/>
            <a:ext cx="11044923" cy="5514947"/>
            <a:chOff x="0" y="0"/>
            <a:chExt cx="4266090" cy="2167467"/>
          </a:xfrm>
        </p:grpSpPr>
        <p:sp>
          <p:nvSpPr>
            <p:cNvPr id="12" name="Freeform 11">
              <a:extLst>
                <a:ext uri="{FF2B5EF4-FFF2-40B4-BE49-F238E27FC236}">
                  <a16:creationId xmlns:a16="http://schemas.microsoft.com/office/drawing/2014/main" id="{D52D83E9-3887-41C6-AF0C-618836A55635}"/>
                </a:ext>
              </a:extLst>
            </p:cNvPr>
            <p:cNvSpPr/>
            <p:nvPr/>
          </p:nvSpPr>
          <p:spPr>
            <a:xfrm>
              <a:off x="0" y="0"/>
              <a:ext cx="4266090" cy="2167467"/>
            </a:xfrm>
            <a:custGeom>
              <a:avLst/>
              <a:gdLst/>
              <a:ahLst/>
              <a:cxnLst/>
              <a:rect l="l" t="t" r="r" b="b"/>
              <a:pathLst>
                <a:path w="4266090" h="2167467">
                  <a:moveTo>
                    <a:pt x="0" y="0"/>
                  </a:moveTo>
                  <a:lnTo>
                    <a:pt x="4266090" y="0"/>
                  </a:lnTo>
                  <a:lnTo>
                    <a:pt x="4266090" y="2167467"/>
                  </a:lnTo>
                  <a:lnTo>
                    <a:pt x="0" y="2167467"/>
                  </a:lnTo>
                  <a:close/>
                </a:path>
              </a:pathLst>
            </a:custGeom>
            <a:solidFill>
              <a:srgbClr val="FFFBF1"/>
            </a:solidFill>
            <a:ln w="114300" cap="sq">
              <a:solidFill>
                <a:srgbClr val="41372E"/>
              </a:solidFill>
              <a:prstDash val="solid"/>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3" name="TextBox 12">
              <a:extLst>
                <a:ext uri="{FF2B5EF4-FFF2-40B4-BE49-F238E27FC236}">
                  <a16:creationId xmlns:a16="http://schemas.microsoft.com/office/drawing/2014/main" id="{9FEFCD14-69EA-86EA-80FD-294713D0D20E}"/>
                </a:ext>
              </a:extLst>
            </p:cNvPr>
            <p:cNvSpPr txBox="1"/>
            <p:nvPr/>
          </p:nvSpPr>
          <p:spPr>
            <a:xfrm>
              <a:off x="0" y="-57150"/>
              <a:ext cx="4266090" cy="2224617"/>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grpSp>
      <p:pic>
        <p:nvPicPr>
          <p:cNvPr id="3" name="Picture 2" descr="A cartoon of a couple of girls&#10;&#10;AI-generated content may be incorrect.">
            <a:extLst>
              <a:ext uri="{FF2B5EF4-FFF2-40B4-BE49-F238E27FC236}">
                <a16:creationId xmlns:a16="http://schemas.microsoft.com/office/drawing/2014/main" id="{7611B48D-6D67-05F1-368C-E8851A93B4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2521" y="933909"/>
            <a:ext cx="8152999" cy="5435333"/>
          </a:xfrm>
          <a:prstGeom prst="rect">
            <a:avLst/>
          </a:prstGeom>
        </p:spPr>
      </p:pic>
      <p:sp>
        <p:nvSpPr>
          <p:cNvPr id="2" name="Rectangle: Rounded Corners 1">
            <a:extLst>
              <a:ext uri="{FF2B5EF4-FFF2-40B4-BE49-F238E27FC236}">
                <a16:creationId xmlns:a16="http://schemas.microsoft.com/office/drawing/2014/main" id="{4CE9E5B7-4712-BEEA-3F01-38F69FB70DBA}"/>
              </a:ext>
            </a:extLst>
          </p:cNvPr>
          <p:cNvSpPr/>
          <p:nvPr/>
        </p:nvSpPr>
        <p:spPr>
          <a:xfrm>
            <a:off x="903514" y="1240971"/>
            <a:ext cx="2144486" cy="1153886"/>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5" name="TextBox 4">
            <a:extLst>
              <a:ext uri="{FF2B5EF4-FFF2-40B4-BE49-F238E27FC236}">
                <a16:creationId xmlns:a16="http://schemas.microsoft.com/office/drawing/2014/main" id="{3DDD4C34-0A2F-C2EC-A944-EE549BC61A61}"/>
              </a:ext>
            </a:extLst>
          </p:cNvPr>
          <p:cNvSpPr txBox="1"/>
          <p:nvPr/>
        </p:nvSpPr>
        <p:spPr>
          <a:xfrm>
            <a:off x="903514" y="1310082"/>
            <a:ext cx="2144485" cy="1015663"/>
          </a:xfrm>
          <a:prstGeom prst="rect">
            <a:avLst/>
          </a:prstGeom>
          <a:noFill/>
        </p:spPr>
        <p:txBody>
          <a:bodyPr wrap="square">
            <a:spAutoFit/>
          </a:bodyPr>
          <a:lstStyle/>
          <a:p>
            <a:pPr algn="ctr"/>
            <a:r>
              <a:rPr lang="vi-VN" sz="2000" dirty="0">
                <a:latin typeface="UTM Avo" panose="02040603050506020204" pitchFamily="18" charset="0"/>
              </a:rPr>
              <a:t>Lạnh quá, chúng mình chơi đốt lửa đi.</a:t>
            </a:r>
            <a:endParaRPr lang="en-SG" sz="2000" dirty="0"/>
          </a:p>
        </p:txBody>
      </p:sp>
      <p:sp>
        <p:nvSpPr>
          <p:cNvPr id="6" name="Rectangle: Rounded Corners 5">
            <a:extLst>
              <a:ext uri="{FF2B5EF4-FFF2-40B4-BE49-F238E27FC236}">
                <a16:creationId xmlns:a16="http://schemas.microsoft.com/office/drawing/2014/main" id="{D44357D8-5B90-7676-7673-98DBE61404B4}"/>
              </a:ext>
            </a:extLst>
          </p:cNvPr>
          <p:cNvSpPr/>
          <p:nvPr/>
        </p:nvSpPr>
        <p:spPr>
          <a:xfrm>
            <a:off x="3494314" y="3918856"/>
            <a:ext cx="2144486" cy="1153886"/>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7" name="TextBox 6">
            <a:extLst>
              <a:ext uri="{FF2B5EF4-FFF2-40B4-BE49-F238E27FC236}">
                <a16:creationId xmlns:a16="http://schemas.microsoft.com/office/drawing/2014/main" id="{D9AF1F02-3941-BA5A-EAE6-9791D95551A8}"/>
              </a:ext>
            </a:extLst>
          </p:cNvPr>
          <p:cNvSpPr txBox="1"/>
          <p:nvPr/>
        </p:nvSpPr>
        <p:spPr>
          <a:xfrm>
            <a:off x="3494314" y="3987967"/>
            <a:ext cx="2144485" cy="1015663"/>
          </a:xfrm>
          <a:prstGeom prst="rect">
            <a:avLst/>
          </a:prstGeom>
          <a:noFill/>
        </p:spPr>
        <p:txBody>
          <a:bodyPr wrap="square">
            <a:spAutoFit/>
          </a:bodyPr>
          <a:lstStyle/>
          <a:p>
            <a:pPr algn="ctr"/>
            <a:r>
              <a:rPr lang="vi-VN" sz="2000" dirty="0">
                <a:latin typeface="UTM Avo" panose="02040603050506020204" pitchFamily="18" charset="0"/>
              </a:rPr>
              <a:t>Nóng quá, chúng mình ra ao lội nước đi. </a:t>
            </a:r>
            <a:endParaRPr lang="en-SG" sz="2000" dirty="0"/>
          </a:p>
        </p:txBody>
      </p:sp>
    </p:spTree>
    <p:extLst>
      <p:ext uri="{BB962C8B-B14F-4D97-AF65-F5344CB8AC3E}">
        <p14:creationId xmlns:p14="http://schemas.microsoft.com/office/powerpoint/2010/main" val="32320442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0301C5-6A8D-5750-5E91-984C7E0E380E}"/>
            </a:ext>
          </a:extLst>
        </p:cNvPr>
        <p:cNvGrpSpPr/>
        <p:nvPr/>
      </p:nvGrpSpPr>
      <p:grpSpPr>
        <a:xfrm>
          <a:off x="0" y="0"/>
          <a:ext cx="0" cy="0"/>
          <a:chOff x="0" y="0"/>
          <a:chExt cx="0" cy="0"/>
        </a:xfrm>
      </p:grpSpPr>
      <p:grpSp>
        <p:nvGrpSpPr>
          <p:cNvPr id="11" name="Group 10">
            <a:extLst>
              <a:ext uri="{FF2B5EF4-FFF2-40B4-BE49-F238E27FC236}">
                <a16:creationId xmlns:a16="http://schemas.microsoft.com/office/drawing/2014/main" id="{28FCC5DF-A3AA-8A35-33B3-48164F3DAD7A}"/>
              </a:ext>
            </a:extLst>
          </p:cNvPr>
          <p:cNvGrpSpPr/>
          <p:nvPr/>
        </p:nvGrpSpPr>
        <p:grpSpPr>
          <a:xfrm>
            <a:off x="755649" y="854295"/>
            <a:ext cx="11044923" cy="5514947"/>
            <a:chOff x="0" y="0"/>
            <a:chExt cx="4266090" cy="2167467"/>
          </a:xfrm>
        </p:grpSpPr>
        <p:sp>
          <p:nvSpPr>
            <p:cNvPr id="12" name="Freeform 11">
              <a:extLst>
                <a:ext uri="{FF2B5EF4-FFF2-40B4-BE49-F238E27FC236}">
                  <a16:creationId xmlns:a16="http://schemas.microsoft.com/office/drawing/2014/main" id="{31F170C4-6D90-B81E-9B9D-BC09C935996A}"/>
                </a:ext>
              </a:extLst>
            </p:cNvPr>
            <p:cNvSpPr/>
            <p:nvPr/>
          </p:nvSpPr>
          <p:spPr>
            <a:xfrm>
              <a:off x="0" y="0"/>
              <a:ext cx="4266090" cy="2167467"/>
            </a:xfrm>
            <a:custGeom>
              <a:avLst/>
              <a:gdLst/>
              <a:ahLst/>
              <a:cxnLst/>
              <a:rect l="l" t="t" r="r" b="b"/>
              <a:pathLst>
                <a:path w="4266090" h="2167467">
                  <a:moveTo>
                    <a:pt x="0" y="0"/>
                  </a:moveTo>
                  <a:lnTo>
                    <a:pt x="4266090" y="0"/>
                  </a:lnTo>
                  <a:lnTo>
                    <a:pt x="4266090" y="2167467"/>
                  </a:lnTo>
                  <a:lnTo>
                    <a:pt x="0" y="2167467"/>
                  </a:lnTo>
                  <a:close/>
                </a:path>
              </a:pathLst>
            </a:custGeom>
            <a:solidFill>
              <a:srgbClr val="FFFBF1"/>
            </a:solidFill>
            <a:ln w="114300" cap="sq">
              <a:solidFill>
                <a:srgbClr val="41372E"/>
              </a:solidFill>
              <a:prstDash val="solid"/>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3" name="TextBox 12">
              <a:extLst>
                <a:ext uri="{FF2B5EF4-FFF2-40B4-BE49-F238E27FC236}">
                  <a16:creationId xmlns:a16="http://schemas.microsoft.com/office/drawing/2014/main" id="{0EB22EBA-F6ED-05C5-B9C5-9188DE3F710E}"/>
                </a:ext>
              </a:extLst>
            </p:cNvPr>
            <p:cNvSpPr txBox="1"/>
            <p:nvPr/>
          </p:nvSpPr>
          <p:spPr>
            <a:xfrm>
              <a:off x="0" y="-57150"/>
              <a:ext cx="4266090" cy="2224617"/>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grpSp>
      <p:pic>
        <p:nvPicPr>
          <p:cNvPr id="3" name="Picture 2">
            <a:extLst>
              <a:ext uri="{FF2B5EF4-FFF2-40B4-BE49-F238E27FC236}">
                <a16:creationId xmlns:a16="http://schemas.microsoft.com/office/drawing/2014/main" id="{903A031D-5C01-4306-854F-41AF02390363}"/>
              </a:ext>
            </a:extLst>
          </p:cNvPr>
          <p:cNvPicPr>
            <a:picLocks noChangeAspect="1"/>
          </p:cNvPicPr>
          <p:nvPr/>
        </p:nvPicPr>
        <p:blipFill>
          <a:blip r:embed="rId2">
            <a:extLst>
              <a:ext uri="{BEBA8EAE-BF5A-486C-A8C5-ECC9F3942E4B}">
                <a14:imgProps xmlns:a14="http://schemas.microsoft.com/office/drawing/2010/main">
                  <a14:imgLayer r:embed="rId3">
                    <a14:imgEffect>
                      <a14:saturation sat="200000"/>
                    </a14:imgEffect>
                  </a14:imgLayer>
                </a14:imgProps>
              </a:ext>
            </a:extLst>
          </a:blip>
          <a:stretch>
            <a:fillRect/>
          </a:stretch>
        </p:blipFill>
        <p:spPr>
          <a:xfrm>
            <a:off x="1320143" y="2960836"/>
            <a:ext cx="10235897" cy="3042869"/>
          </a:xfrm>
          <a:prstGeom prst="rect">
            <a:avLst/>
          </a:prstGeom>
        </p:spPr>
      </p:pic>
      <p:sp>
        <p:nvSpPr>
          <p:cNvPr id="6" name="Rectangle: Rounded Corners 5">
            <a:extLst>
              <a:ext uri="{FF2B5EF4-FFF2-40B4-BE49-F238E27FC236}">
                <a16:creationId xmlns:a16="http://schemas.microsoft.com/office/drawing/2014/main" id="{C79E5C9A-3E00-FFEF-188D-50A368EA6307}"/>
              </a:ext>
            </a:extLst>
          </p:cNvPr>
          <p:cNvSpPr/>
          <p:nvPr/>
        </p:nvSpPr>
        <p:spPr>
          <a:xfrm>
            <a:off x="2795212" y="998648"/>
            <a:ext cx="7655073" cy="1817835"/>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7" name="TextBox 6">
            <a:extLst>
              <a:ext uri="{FF2B5EF4-FFF2-40B4-BE49-F238E27FC236}">
                <a16:creationId xmlns:a16="http://schemas.microsoft.com/office/drawing/2014/main" id="{9ED93CB9-3F79-B12C-A20C-48773E12C5BD}"/>
              </a:ext>
            </a:extLst>
          </p:cNvPr>
          <p:cNvSpPr txBox="1"/>
          <p:nvPr/>
        </p:nvSpPr>
        <p:spPr>
          <a:xfrm>
            <a:off x="2745556" y="1053485"/>
            <a:ext cx="7704729" cy="1708160"/>
          </a:xfrm>
          <a:prstGeom prst="rect">
            <a:avLst/>
          </a:prstGeom>
          <a:noFill/>
        </p:spPr>
        <p:txBody>
          <a:bodyPr wrap="square">
            <a:spAutoFit/>
          </a:bodyPr>
          <a:lstStyle/>
          <a:p>
            <a:pPr algn="ctr"/>
            <a:r>
              <a:rPr lang="vi-VN" sz="3500" dirty="0">
                <a:latin typeface="UTM Avo" panose="02040603050506020204" pitchFamily="18" charset="0"/>
              </a:rPr>
              <a:t>Chúng mình không nên trèo hái ổi đâu, nguy hiểm lắm. Chúng ta có thể ngã và bị thương đấy. </a:t>
            </a:r>
            <a:endParaRPr lang="en-SG" sz="3500" dirty="0"/>
          </a:p>
        </p:txBody>
      </p:sp>
    </p:spTree>
    <p:extLst>
      <p:ext uri="{BB962C8B-B14F-4D97-AF65-F5344CB8AC3E}">
        <p14:creationId xmlns:p14="http://schemas.microsoft.com/office/powerpoint/2010/main" val="462095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188A26-1D7C-4DB5-7B42-DAFAC4824878}"/>
            </a:ext>
          </a:extLst>
        </p:cNvPr>
        <p:cNvGrpSpPr/>
        <p:nvPr/>
      </p:nvGrpSpPr>
      <p:grpSpPr>
        <a:xfrm>
          <a:off x="0" y="0"/>
          <a:ext cx="0" cy="0"/>
          <a:chOff x="0" y="0"/>
          <a:chExt cx="0" cy="0"/>
        </a:xfrm>
      </p:grpSpPr>
      <p:grpSp>
        <p:nvGrpSpPr>
          <p:cNvPr id="11" name="Group 10">
            <a:extLst>
              <a:ext uri="{FF2B5EF4-FFF2-40B4-BE49-F238E27FC236}">
                <a16:creationId xmlns:a16="http://schemas.microsoft.com/office/drawing/2014/main" id="{A1448C66-5EA8-E4F6-5CA4-0B612BA72F17}"/>
              </a:ext>
            </a:extLst>
          </p:cNvPr>
          <p:cNvGrpSpPr/>
          <p:nvPr/>
        </p:nvGrpSpPr>
        <p:grpSpPr>
          <a:xfrm>
            <a:off x="450849" y="174172"/>
            <a:ext cx="11044923" cy="6012302"/>
            <a:chOff x="0" y="0"/>
            <a:chExt cx="4266090" cy="2167467"/>
          </a:xfrm>
        </p:grpSpPr>
        <p:sp>
          <p:nvSpPr>
            <p:cNvPr id="12" name="Freeform 11">
              <a:extLst>
                <a:ext uri="{FF2B5EF4-FFF2-40B4-BE49-F238E27FC236}">
                  <a16:creationId xmlns:a16="http://schemas.microsoft.com/office/drawing/2014/main" id="{46E77C58-8F92-EDB5-90F5-FCC216191BF8}"/>
                </a:ext>
              </a:extLst>
            </p:cNvPr>
            <p:cNvSpPr/>
            <p:nvPr/>
          </p:nvSpPr>
          <p:spPr>
            <a:xfrm>
              <a:off x="0" y="0"/>
              <a:ext cx="4266090" cy="2167467"/>
            </a:xfrm>
            <a:custGeom>
              <a:avLst/>
              <a:gdLst/>
              <a:ahLst/>
              <a:cxnLst/>
              <a:rect l="l" t="t" r="r" b="b"/>
              <a:pathLst>
                <a:path w="4266090" h="2167467">
                  <a:moveTo>
                    <a:pt x="0" y="0"/>
                  </a:moveTo>
                  <a:lnTo>
                    <a:pt x="4266090" y="0"/>
                  </a:lnTo>
                  <a:lnTo>
                    <a:pt x="4266090" y="2167467"/>
                  </a:lnTo>
                  <a:lnTo>
                    <a:pt x="0" y="2167467"/>
                  </a:lnTo>
                  <a:close/>
                </a:path>
              </a:pathLst>
            </a:custGeom>
            <a:solidFill>
              <a:srgbClr val="FFFBF1"/>
            </a:solidFill>
            <a:ln w="114300" cap="sq">
              <a:solidFill>
                <a:srgbClr val="41372E"/>
              </a:solidFill>
              <a:prstDash val="solid"/>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3" name="TextBox 12">
              <a:extLst>
                <a:ext uri="{FF2B5EF4-FFF2-40B4-BE49-F238E27FC236}">
                  <a16:creationId xmlns:a16="http://schemas.microsoft.com/office/drawing/2014/main" id="{34C42510-FD8D-7BD4-4ACF-EA9BE80EDE5C}"/>
                </a:ext>
              </a:extLst>
            </p:cNvPr>
            <p:cNvSpPr txBox="1"/>
            <p:nvPr/>
          </p:nvSpPr>
          <p:spPr>
            <a:xfrm>
              <a:off x="0" y="-57150"/>
              <a:ext cx="4266090" cy="2224617"/>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grpSp>
      <p:pic>
        <p:nvPicPr>
          <p:cNvPr id="3" name="Picture 2" descr="A cartoon of a couple of girls&#10;&#10;AI-generated content may be incorrect.">
            <a:extLst>
              <a:ext uri="{FF2B5EF4-FFF2-40B4-BE49-F238E27FC236}">
                <a16:creationId xmlns:a16="http://schemas.microsoft.com/office/drawing/2014/main" id="{543F4836-7A67-311D-05D1-F2DD30FD8F08}"/>
              </a:ext>
            </a:extLst>
          </p:cNvPr>
          <p:cNvPicPr>
            <a:picLocks noChangeAspect="1"/>
          </p:cNvPicPr>
          <p:nvPr/>
        </p:nvPicPr>
        <p:blipFill>
          <a:blip r:embed="rId2">
            <a:extLst>
              <a:ext uri="{28A0092B-C50C-407E-A947-70E740481C1C}">
                <a14:useLocalDpi xmlns:a14="http://schemas.microsoft.com/office/drawing/2010/main" val="0"/>
              </a:ext>
            </a:extLst>
          </a:blip>
          <a:srcRect b="50690"/>
          <a:stretch>
            <a:fillRect/>
          </a:stretch>
        </p:blipFill>
        <p:spPr>
          <a:xfrm>
            <a:off x="1515235" y="261256"/>
            <a:ext cx="8499622" cy="3211286"/>
          </a:xfrm>
          <a:prstGeom prst="rect">
            <a:avLst/>
          </a:prstGeom>
        </p:spPr>
      </p:pic>
      <p:sp>
        <p:nvSpPr>
          <p:cNvPr id="2" name="Rectangle: Rounded Corners 1">
            <a:extLst>
              <a:ext uri="{FF2B5EF4-FFF2-40B4-BE49-F238E27FC236}">
                <a16:creationId xmlns:a16="http://schemas.microsoft.com/office/drawing/2014/main" id="{C7C750B8-BD7F-7BC2-8993-13BDDFF89327}"/>
              </a:ext>
            </a:extLst>
          </p:cNvPr>
          <p:cNvSpPr/>
          <p:nvPr/>
        </p:nvSpPr>
        <p:spPr>
          <a:xfrm>
            <a:off x="675517" y="602414"/>
            <a:ext cx="2144486" cy="1367899"/>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5" name="TextBox 4">
            <a:extLst>
              <a:ext uri="{FF2B5EF4-FFF2-40B4-BE49-F238E27FC236}">
                <a16:creationId xmlns:a16="http://schemas.microsoft.com/office/drawing/2014/main" id="{FA333AC5-73EF-6B85-FE0E-68E6CCD801B4}"/>
              </a:ext>
            </a:extLst>
          </p:cNvPr>
          <p:cNvSpPr txBox="1"/>
          <p:nvPr/>
        </p:nvSpPr>
        <p:spPr>
          <a:xfrm>
            <a:off x="588431" y="762000"/>
            <a:ext cx="2144485" cy="101566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prstClr val="black"/>
                </a:solidFill>
                <a:effectLst/>
                <a:uLnTx/>
                <a:uFillTx/>
                <a:latin typeface="UTM Avo" panose="02040603050506020204" pitchFamily="18" charset="0"/>
                <a:ea typeface="+mn-ea"/>
                <a:cs typeface="+mn-cs"/>
              </a:rPr>
              <a:t>Lạnh quá, chúng mình chơi đốt lửa đi.</a:t>
            </a:r>
            <a:endParaRPr kumimoji="0" lang="en-SG" sz="20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4" name="Rectangle: Rounded Corners 3">
            <a:extLst>
              <a:ext uri="{FF2B5EF4-FFF2-40B4-BE49-F238E27FC236}">
                <a16:creationId xmlns:a16="http://schemas.microsoft.com/office/drawing/2014/main" id="{153F1019-C483-845F-A4F2-40C3687ECBCC}"/>
              </a:ext>
            </a:extLst>
          </p:cNvPr>
          <p:cNvSpPr/>
          <p:nvPr/>
        </p:nvSpPr>
        <p:spPr>
          <a:xfrm>
            <a:off x="1515235" y="3658974"/>
            <a:ext cx="8956822" cy="2437026"/>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8" name="TextBox 7">
            <a:extLst>
              <a:ext uri="{FF2B5EF4-FFF2-40B4-BE49-F238E27FC236}">
                <a16:creationId xmlns:a16="http://schemas.microsoft.com/office/drawing/2014/main" id="{711C3B8F-8908-ABB4-2E1F-38E6299A6327}"/>
              </a:ext>
            </a:extLst>
          </p:cNvPr>
          <p:cNvSpPr txBox="1"/>
          <p:nvPr/>
        </p:nvSpPr>
        <p:spPr>
          <a:xfrm>
            <a:off x="1764546" y="3756475"/>
            <a:ext cx="8458200" cy="224676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UTM Avo" panose="02040603050506020204" pitchFamily="18" charset="0"/>
                <a:ea typeface="+mn-ea"/>
                <a:cs typeface="+mn-cs"/>
              </a:rPr>
              <a:t>Nguy hiểm lắm bạn ơi, chúng ta không được đùa nghịch với lửa đâu. Đốt lửa có thể làm chúng ta bị bỏng và nếu ngọn lửa bùng cháy lớn có thể gây ra nhiều hậu quả nghiêm trọng mà chúng ta không kiểm soát được. </a:t>
            </a:r>
            <a:endParaRPr kumimoji="0" lang="en-SG" sz="2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815376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958936-3C81-66D9-29DE-A44300BA5C12}"/>
            </a:ext>
          </a:extLst>
        </p:cNvPr>
        <p:cNvGrpSpPr/>
        <p:nvPr/>
      </p:nvGrpSpPr>
      <p:grpSpPr>
        <a:xfrm>
          <a:off x="0" y="0"/>
          <a:ext cx="0" cy="0"/>
          <a:chOff x="0" y="0"/>
          <a:chExt cx="0" cy="0"/>
        </a:xfrm>
      </p:grpSpPr>
      <p:grpSp>
        <p:nvGrpSpPr>
          <p:cNvPr id="11" name="Group 10">
            <a:extLst>
              <a:ext uri="{FF2B5EF4-FFF2-40B4-BE49-F238E27FC236}">
                <a16:creationId xmlns:a16="http://schemas.microsoft.com/office/drawing/2014/main" id="{88EECA82-593D-373A-A878-51273AE133F8}"/>
              </a:ext>
            </a:extLst>
          </p:cNvPr>
          <p:cNvGrpSpPr/>
          <p:nvPr/>
        </p:nvGrpSpPr>
        <p:grpSpPr>
          <a:xfrm>
            <a:off x="450849" y="174172"/>
            <a:ext cx="11044923" cy="6012302"/>
            <a:chOff x="0" y="0"/>
            <a:chExt cx="4266090" cy="2167467"/>
          </a:xfrm>
        </p:grpSpPr>
        <p:sp>
          <p:nvSpPr>
            <p:cNvPr id="12" name="Freeform 11">
              <a:extLst>
                <a:ext uri="{FF2B5EF4-FFF2-40B4-BE49-F238E27FC236}">
                  <a16:creationId xmlns:a16="http://schemas.microsoft.com/office/drawing/2014/main" id="{7C657EAD-1924-ECA2-523F-F313347774C0}"/>
                </a:ext>
              </a:extLst>
            </p:cNvPr>
            <p:cNvSpPr/>
            <p:nvPr/>
          </p:nvSpPr>
          <p:spPr>
            <a:xfrm>
              <a:off x="0" y="0"/>
              <a:ext cx="4266090" cy="2167467"/>
            </a:xfrm>
            <a:custGeom>
              <a:avLst/>
              <a:gdLst/>
              <a:ahLst/>
              <a:cxnLst/>
              <a:rect l="l" t="t" r="r" b="b"/>
              <a:pathLst>
                <a:path w="4266090" h="2167467">
                  <a:moveTo>
                    <a:pt x="0" y="0"/>
                  </a:moveTo>
                  <a:lnTo>
                    <a:pt x="4266090" y="0"/>
                  </a:lnTo>
                  <a:lnTo>
                    <a:pt x="4266090" y="2167467"/>
                  </a:lnTo>
                  <a:lnTo>
                    <a:pt x="0" y="2167467"/>
                  </a:lnTo>
                  <a:close/>
                </a:path>
              </a:pathLst>
            </a:custGeom>
            <a:solidFill>
              <a:srgbClr val="FFFBF1"/>
            </a:solidFill>
            <a:ln w="114300" cap="sq">
              <a:solidFill>
                <a:srgbClr val="41372E"/>
              </a:solidFill>
              <a:prstDash val="solid"/>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3" name="TextBox 12">
              <a:extLst>
                <a:ext uri="{FF2B5EF4-FFF2-40B4-BE49-F238E27FC236}">
                  <a16:creationId xmlns:a16="http://schemas.microsoft.com/office/drawing/2014/main" id="{49A9A20D-34E4-9109-BC86-639CEF1F27BC}"/>
                </a:ext>
              </a:extLst>
            </p:cNvPr>
            <p:cNvSpPr txBox="1"/>
            <p:nvPr/>
          </p:nvSpPr>
          <p:spPr>
            <a:xfrm>
              <a:off x="0" y="-57150"/>
              <a:ext cx="4266090" cy="2224617"/>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grpSp>
      <p:sp>
        <p:nvSpPr>
          <p:cNvPr id="4" name="Rectangle: Rounded Corners 3">
            <a:extLst>
              <a:ext uri="{FF2B5EF4-FFF2-40B4-BE49-F238E27FC236}">
                <a16:creationId xmlns:a16="http://schemas.microsoft.com/office/drawing/2014/main" id="{4398C018-5C08-45B8-C134-2E2DD6D26B44}"/>
              </a:ext>
            </a:extLst>
          </p:cNvPr>
          <p:cNvSpPr/>
          <p:nvPr/>
        </p:nvSpPr>
        <p:spPr>
          <a:xfrm>
            <a:off x="1455362" y="3429000"/>
            <a:ext cx="8956822" cy="2437026"/>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8" name="TextBox 7">
            <a:extLst>
              <a:ext uri="{FF2B5EF4-FFF2-40B4-BE49-F238E27FC236}">
                <a16:creationId xmlns:a16="http://schemas.microsoft.com/office/drawing/2014/main" id="{D2B5CD78-F14A-A103-5172-87F2A9408BCD}"/>
              </a:ext>
            </a:extLst>
          </p:cNvPr>
          <p:cNvSpPr txBox="1"/>
          <p:nvPr/>
        </p:nvSpPr>
        <p:spPr>
          <a:xfrm>
            <a:off x="1455362" y="3465369"/>
            <a:ext cx="8788094" cy="240065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000" b="0" i="0" u="none" strike="noStrike" kern="1200" cap="none" spc="0" normalizeH="0" baseline="0" noProof="0" dirty="0">
                <a:ln>
                  <a:noFill/>
                </a:ln>
                <a:solidFill>
                  <a:prstClr val="black"/>
                </a:solidFill>
                <a:effectLst/>
                <a:uLnTx/>
                <a:uFillTx/>
                <a:latin typeface="UTM Avo" panose="02040603050506020204" pitchFamily="18" charset="0"/>
              </a:rPr>
              <a:t>Chúng ta không nên lội ra ao. </a:t>
            </a:r>
            <a:r>
              <a:rPr lang="vi-VN" sz="3000" noProof="0" dirty="0">
                <a:solidFill>
                  <a:prstClr val="black"/>
                </a:solidFill>
                <a:latin typeface="UTM Avo" panose="02040603050506020204" pitchFamily="18" charset="0"/>
              </a:rPr>
              <a:t>Ở đây không có người lớn, không có áo phao. Nước sâu có thể làm chúng ta bị đuối nước rất nguy hiểm. Chúng mình có thể ra dưới gốc cây chơi cho mát nhé!</a:t>
            </a:r>
            <a:endParaRPr kumimoji="0" lang="en-SG" sz="3000" b="0" i="0" u="none" strike="noStrike" kern="1200" cap="none" spc="0" normalizeH="0" baseline="0" noProof="0" dirty="0">
              <a:ln>
                <a:noFill/>
              </a:ln>
              <a:solidFill>
                <a:prstClr val="black"/>
              </a:solidFill>
              <a:effectLst/>
              <a:uLnTx/>
              <a:uFillTx/>
              <a:latin typeface="Aptos" panose="02110004020202020204"/>
            </a:endParaRPr>
          </a:p>
        </p:txBody>
      </p:sp>
      <p:pic>
        <p:nvPicPr>
          <p:cNvPr id="6" name="Picture 5" descr="A cartoon of a couple of girls&#10;&#10;AI-generated content may be incorrect.">
            <a:extLst>
              <a:ext uri="{FF2B5EF4-FFF2-40B4-BE49-F238E27FC236}">
                <a16:creationId xmlns:a16="http://schemas.microsoft.com/office/drawing/2014/main" id="{F3A6F1D1-7E8F-BC2D-82C2-C77375D73C8D}"/>
              </a:ext>
            </a:extLst>
          </p:cNvPr>
          <p:cNvPicPr>
            <a:picLocks noChangeAspect="1"/>
          </p:cNvPicPr>
          <p:nvPr/>
        </p:nvPicPr>
        <p:blipFill>
          <a:blip r:embed="rId2">
            <a:extLst>
              <a:ext uri="{28A0092B-C50C-407E-A947-70E740481C1C}">
                <a14:useLocalDpi xmlns:a14="http://schemas.microsoft.com/office/drawing/2010/main" val="0"/>
              </a:ext>
            </a:extLst>
          </a:blip>
          <a:srcRect t="50000"/>
          <a:stretch>
            <a:fillRect/>
          </a:stretch>
        </p:blipFill>
        <p:spPr>
          <a:xfrm>
            <a:off x="1554656" y="429680"/>
            <a:ext cx="8527636" cy="2842545"/>
          </a:xfrm>
          <a:prstGeom prst="rect">
            <a:avLst/>
          </a:prstGeom>
        </p:spPr>
      </p:pic>
      <p:sp>
        <p:nvSpPr>
          <p:cNvPr id="7" name="Rectangle: Rounded Corners 6">
            <a:extLst>
              <a:ext uri="{FF2B5EF4-FFF2-40B4-BE49-F238E27FC236}">
                <a16:creationId xmlns:a16="http://schemas.microsoft.com/office/drawing/2014/main" id="{6521FAC4-C9E5-02EA-9856-2D6B0EF1C63D}"/>
              </a:ext>
            </a:extLst>
          </p:cNvPr>
          <p:cNvSpPr/>
          <p:nvPr/>
        </p:nvSpPr>
        <p:spPr>
          <a:xfrm>
            <a:off x="3395885" y="726088"/>
            <a:ext cx="2144486" cy="1153886"/>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9" name="TextBox 8">
            <a:extLst>
              <a:ext uri="{FF2B5EF4-FFF2-40B4-BE49-F238E27FC236}">
                <a16:creationId xmlns:a16="http://schemas.microsoft.com/office/drawing/2014/main" id="{0894E59F-96B7-9C23-8B48-9F9892BC527A}"/>
              </a:ext>
            </a:extLst>
          </p:cNvPr>
          <p:cNvSpPr txBox="1"/>
          <p:nvPr/>
        </p:nvSpPr>
        <p:spPr>
          <a:xfrm>
            <a:off x="3395885" y="795199"/>
            <a:ext cx="2144485" cy="1015663"/>
          </a:xfrm>
          <a:prstGeom prst="rect">
            <a:avLst/>
          </a:prstGeom>
          <a:noFill/>
        </p:spPr>
        <p:txBody>
          <a:bodyPr wrap="square">
            <a:spAutoFit/>
          </a:bodyPr>
          <a:lstStyle/>
          <a:p>
            <a:pPr algn="ctr"/>
            <a:r>
              <a:rPr lang="vi-VN" sz="2000" dirty="0">
                <a:latin typeface="UTM Avo" panose="02040603050506020204" pitchFamily="18" charset="0"/>
              </a:rPr>
              <a:t>Nóng quá, chúng mình ra ao lội nước đi. </a:t>
            </a:r>
            <a:endParaRPr lang="en-SG" sz="2000" dirty="0"/>
          </a:p>
        </p:txBody>
      </p:sp>
    </p:spTree>
    <p:extLst>
      <p:ext uri="{BB962C8B-B14F-4D97-AF65-F5344CB8AC3E}">
        <p14:creationId xmlns:p14="http://schemas.microsoft.com/office/powerpoint/2010/main" val="312783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85FF45-2E92-7EEE-3649-EE8CA5D8B4D2}"/>
            </a:ext>
          </a:extLst>
        </p:cNvPr>
        <p:cNvGrpSpPr/>
        <p:nvPr/>
      </p:nvGrpSpPr>
      <p:grpSpPr>
        <a:xfrm>
          <a:off x="0" y="0"/>
          <a:ext cx="0" cy="0"/>
          <a:chOff x="0" y="0"/>
          <a:chExt cx="0" cy="0"/>
        </a:xfrm>
      </p:grpSpPr>
      <p:grpSp>
        <p:nvGrpSpPr>
          <p:cNvPr id="11" name="Group 10">
            <a:extLst>
              <a:ext uri="{FF2B5EF4-FFF2-40B4-BE49-F238E27FC236}">
                <a16:creationId xmlns:a16="http://schemas.microsoft.com/office/drawing/2014/main" id="{377E1F9D-895B-2F90-C2A0-7A990B2D083D}"/>
              </a:ext>
            </a:extLst>
          </p:cNvPr>
          <p:cNvGrpSpPr/>
          <p:nvPr/>
        </p:nvGrpSpPr>
        <p:grpSpPr>
          <a:xfrm>
            <a:off x="326571" y="250371"/>
            <a:ext cx="11582399" cy="6389915"/>
            <a:chOff x="0" y="0"/>
            <a:chExt cx="4266090" cy="2167467"/>
          </a:xfrm>
        </p:grpSpPr>
        <p:sp>
          <p:nvSpPr>
            <p:cNvPr id="12" name="Freeform 11">
              <a:extLst>
                <a:ext uri="{FF2B5EF4-FFF2-40B4-BE49-F238E27FC236}">
                  <a16:creationId xmlns:a16="http://schemas.microsoft.com/office/drawing/2014/main" id="{D81A0ABF-CF77-C6C6-8694-0E8CE0B35E44}"/>
                </a:ext>
              </a:extLst>
            </p:cNvPr>
            <p:cNvSpPr/>
            <p:nvPr/>
          </p:nvSpPr>
          <p:spPr>
            <a:xfrm>
              <a:off x="0" y="0"/>
              <a:ext cx="4266090" cy="2167467"/>
            </a:xfrm>
            <a:custGeom>
              <a:avLst/>
              <a:gdLst/>
              <a:ahLst/>
              <a:cxnLst/>
              <a:rect l="l" t="t" r="r" b="b"/>
              <a:pathLst>
                <a:path w="4266090" h="2167467">
                  <a:moveTo>
                    <a:pt x="0" y="0"/>
                  </a:moveTo>
                  <a:lnTo>
                    <a:pt x="4266090" y="0"/>
                  </a:lnTo>
                  <a:lnTo>
                    <a:pt x="4266090" y="2167467"/>
                  </a:lnTo>
                  <a:lnTo>
                    <a:pt x="0" y="2167467"/>
                  </a:lnTo>
                  <a:close/>
                </a:path>
              </a:pathLst>
            </a:custGeom>
            <a:solidFill>
              <a:srgbClr val="FFFBF1"/>
            </a:solidFill>
            <a:ln w="114300" cap="sq">
              <a:solidFill>
                <a:srgbClr val="41372E"/>
              </a:solidFill>
              <a:prstDash val="solid"/>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3" name="TextBox 12">
              <a:extLst>
                <a:ext uri="{FF2B5EF4-FFF2-40B4-BE49-F238E27FC236}">
                  <a16:creationId xmlns:a16="http://schemas.microsoft.com/office/drawing/2014/main" id="{35694AD9-03FA-C2A4-8355-50520AFF821E}"/>
                </a:ext>
              </a:extLst>
            </p:cNvPr>
            <p:cNvSpPr txBox="1"/>
            <p:nvPr/>
          </p:nvSpPr>
          <p:spPr>
            <a:xfrm>
              <a:off x="0" y="-57150"/>
              <a:ext cx="4266090" cy="2224617"/>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grpSp>
      <p:pic>
        <p:nvPicPr>
          <p:cNvPr id="5" name="Picture 4" descr="A cartoon of kids playing in water&#10;&#10;AI-generated content may be incorrect.">
            <a:extLst>
              <a:ext uri="{FF2B5EF4-FFF2-40B4-BE49-F238E27FC236}">
                <a16:creationId xmlns:a16="http://schemas.microsoft.com/office/drawing/2014/main" id="{3C61009B-302E-07AB-8880-FEE04103131A}"/>
              </a:ext>
            </a:extLst>
          </p:cNvPr>
          <p:cNvPicPr>
            <a:picLocks noChangeAspect="1"/>
          </p:cNvPicPr>
          <p:nvPr/>
        </p:nvPicPr>
        <p:blipFill>
          <a:blip r:embed="rId2">
            <a:extLst>
              <a:ext uri="{28A0092B-C50C-407E-A947-70E740481C1C}">
                <a14:useLocalDpi xmlns:a14="http://schemas.microsoft.com/office/drawing/2010/main" val="0"/>
              </a:ext>
            </a:extLst>
          </a:blip>
          <a:srcRect l="2507" r="3925" b="2481"/>
          <a:stretch>
            <a:fillRect/>
          </a:stretch>
        </p:blipFill>
        <p:spPr>
          <a:xfrm>
            <a:off x="5987143" y="2068044"/>
            <a:ext cx="5769429" cy="4008732"/>
          </a:xfrm>
          <a:prstGeom prst="rect">
            <a:avLst/>
          </a:prstGeom>
        </p:spPr>
      </p:pic>
      <p:sp>
        <p:nvSpPr>
          <p:cNvPr id="9" name="TextBox 8">
            <a:extLst>
              <a:ext uri="{FF2B5EF4-FFF2-40B4-BE49-F238E27FC236}">
                <a16:creationId xmlns:a16="http://schemas.microsoft.com/office/drawing/2014/main" id="{2AF8A8F1-B897-6AD1-1160-878F7FF4DD58}"/>
              </a:ext>
            </a:extLst>
          </p:cNvPr>
          <p:cNvSpPr txBox="1"/>
          <p:nvPr/>
        </p:nvSpPr>
        <p:spPr>
          <a:xfrm>
            <a:off x="283030" y="1004338"/>
            <a:ext cx="5910944" cy="450892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4100" dirty="0">
                <a:solidFill>
                  <a:prstClr val="black"/>
                </a:solidFill>
                <a:latin typeface="UTM Avo" panose="02040603050506020204" pitchFamily="18" charset="0"/>
              </a:rPr>
              <a:t>K</a:t>
            </a:r>
            <a:r>
              <a:rPr kumimoji="0" lang="vi-VN" sz="4100" b="0" i="0" u="none" strike="noStrike" kern="1200" cap="none" spc="0" normalizeH="0" baseline="0" noProof="0" dirty="0">
                <a:ln>
                  <a:noFill/>
                </a:ln>
                <a:solidFill>
                  <a:prstClr val="black"/>
                </a:solidFill>
                <a:effectLst/>
                <a:uLnTx/>
                <a:uFillTx/>
                <a:latin typeface="UTM Avo" panose="02040603050506020204" pitchFamily="18" charset="0"/>
                <a:ea typeface="+mn-ea"/>
                <a:cs typeface="+mn-cs"/>
              </a:rPr>
              <a:t>huyên bạn không nên lội ra sông, hồ, ao suối để chơi. Bạn có thể bị đuối nước bất cứ lúc nào. Cần lựa chọn chỗ vui chơi an toàn cho bản thân. </a:t>
            </a:r>
            <a:endParaRPr kumimoji="0" lang="en-SG" sz="4100" b="0" i="0" u="none" strike="noStrike" kern="1200" cap="none" spc="0" normalizeH="0" baseline="0" noProof="0" dirty="0">
              <a:ln>
                <a:noFill/>
              </a:ln>
              <a:solidFill>
                <a:prstClr val="black"/>
              </a:solidFill>
              <a:effectLst/>
              <a:uLnTx/>
              <a:uFillTx/>
              <a:latin typeface="UTM Avo" panose="02040603050506020204" pitchFamily="18" charset="0"/>
              <a:ea typeface="+mn-ea"/>
              <a:cs typeface="+mn-cs"/>
            </a:endParaRPr>
          </a:p>
        </p:txBody>
      </p:sp>
    </p:spTree>
    <p:extLst>
      <p:ext uri="{BB962C8B-B14F-4D97-AF65-F5344CB8AC3E}">
        <p14:creationId xmlns:p14="http://schemas.microsoft.com/office/powerpoint/2010/main" val="2104126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4B5FA97A-CD1B-3A0B-E0A1-3D2C7F9CB935}"/>
              </a:ext>
            </a:extLst>
          </p:cNvPr>
          <p:cNvGrpSpPr/>
          <p:nvPr/>
        </p:nvGrpSpPr>
        <p:grpSpPr>
          <a:xfrm>
            <a:off x="185058" y="1261622"/>
            <a:ext cx="8316686" cy="4508928"/>
            <a:chOff x="0" y="0"/>
            <a:chExt cx="4266090" cy="2167467"/>
          </a:xfrm>
        </p:grpSpPr>
        <p:sp>
          <p:nvSpPr>
            <p:cNvPr id="8" name="Freeform 11">
              <a:extLst>
                <a:ext uri="{FF2B5EF4-FFF2-40B4-BE49-F238E27FC236}">
                  <a16:creationId xmlns:a16="http://schemas.microsoft.com/office/drawing/2014/main" id="{8161D840-4FAF-6DD4-D9A0-691336769F00}"/>
                </a:ext>
              </a:extLst>
            </p:cNvPr>
            <p:cNvSpPr/>
            <p:nvPr/>
          </p:nvSpPr>
          <p:spPr>
            <a:xfrm>
              <a:off x="0" y="0"/>
              <a:ext cx="4266090" cy="2167467"/>
            </a:xfrm>
            <a:custGeom>
              <a:avLst/>
              <a:gdLst/>
              <a:ahLst/>
              <a:cxnLst/>
              <a:rect l="l" t="t" r="r" b="b"/>
              <a:pathLst>
                <a:path w="4266090" h="2167467">
                  <a:moveTo>
                    <a:pt x="0" y="0"/>
                  </a:moveTo>
                  <a:lnTo>
                    <a:pt x="4266090" y="0"/>
                  </a:lnTo>
                  <a:lnTo>
                    <a:pt x="4266090" y="2167467"/>
                  </a:lnTo>
                  <a:lnTo>
                    <a:pt x="0" y="2167467"/>
                  </a:lnTo>
                  <a:close/>
                </a:path>
              </a:pathLst>
            </a:custGeom>
            <a:solidFill>
              <a:srgbClr val="FFFBF1"/>
            </a:solidFill>
            <a:ln w="114300" cap="sq">
              <a:solidFill>
                <a:srgbClr val="41372E"/>
              </a:solidFill>
              <a:prstDash val="solid"/>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9" name="TextBox 8">
              <a:extLst>
                <a:ext uri="{FF2B5EF4-FFF2-40B4-BE49-F238E27FC236}">
                  <a16:creationId xmlns:a16="http://schemas.microsoft.com/office/drawing/2014/main" id="{412F91BB-C3E6-58F9-C543-C399E8E35193}"/>
                </a:ext>
              </a:extLst>
            </p:cNvPr>
            <p:cNvSpPr txBox="1"/>
            <p:nvPr/>
          </p:nvSpPr>
          <p:spPr>
            <a:xfrm>
              <a:off x="0" y="-57150"/>
              <a:ext cx="4266090" cy="2224617"/>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grpSp>
      <p:sp>
        <p:nvSpPr>
          <p:cNvPr id="10" name="TextBox 9">
            <a:extLst>
              <a:ext uri="{FF2B5EF4-FFF2-40B4-BE49-F238E27FC236}">
                <a16:creationId xmlns:a16="http://schemas.microsoft.com/office/drawing/2014/main" id="{AE449B47-5484-E16F-478F-2803B680640A}"/>
              </a:ext>
            </a:extLst>
          </p:cNvPr>
          <p:cNvSpPr txBox="1"/>
          <p:nvPr/>
        </p:nvSpPr>
        <p:spPr>
          <a:xfrm>
            <a:off x="457201" y="1731089"/>
            <a:ext cx="7217227" cy="135421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100" b="0" i="0" u="none" strike="noStrike" kern="1200" cap="none" spc="0" normalizeH="0" baseline="0" noProof="0" dirty="0">
                <a:ln>
                  <a:noFill/>
                </a:ln>
                <a:solidFill>
                  <a:prstClr val="black"/>
                </a:solidFill>
                <a:effectLst/>
                <a:uLnTx/>
                <a:uFillTx/>
                <a:latin typeface="UTM Avo" panose="02040603050506020204" pitchFamily="18" charset="0"/>
                <a:ea typeface="+mn-ea"/>
                <a:cs typeface="+mn-cs"/>
              </a:rPr>
              <a:t>Không chơi những trò chơi không an toàn. </a:t>
            </a:r>
            <a:endParaRPr kumimoji="0" lang="en-SG" sz="4100" b="0" i="0" u="none" strike="noStrike" kern="1200" cap="none" spc="0" normalizeH="0" baseline="0" noProof="0" dirty="0">
              <a:ln>
                <a:noFill/>
              </a:ln>
              <a:solidFill>
                <a:prstClr val="black"/>
              </a:solidFill>
              <a:effectLst/>
              <a:uLnTx/>
              <a:uFillTx/>
              <a:latin typeface="UTM Avo" panose="02040603050506020204" pitchFamily="18" charset="0"/>
              <a:ea typeface="+mn-ea"/>
              <a:cs typeface="+mn-cs"/>
            </a:endParaRPr>
          </a:p>
        </p:txBody>
      </p:sp>
      <p:pic>
        <p:nvPicPr>
          <p:cNvPr id="6" name="Picture 5">
            <a:extLst>
              <a:ext uri="{FF2B5EF4-FFF2-40B4-BE49-F238E27FC236}">
                <a16:creationId xmlns:a16="http://schemas.microsoft.com/office/drawing/2014/main" id="{5240F918-51E4-60BF-6A02-78504AE7D14D}"/>
              </a:ext>
            </a:extLst>
          </p:cNvPr>
          <p:cNvPicPr>
            <a:picLocks noChangeAspect="1"/>
          </p:cNvPicPr>
          <p:nvPr/>
        </p:nvPicPr>
        <p:blipFill>
          <a:blip r:embed="rId2"/>
          <a:srcRect l="26368" t="-1" r="28609" b="-7472"/>
          <a:stretch>
            <a:fillRect/>
          </a:stretch>
        </p:blipFill>
        <p:spPr>
          <a:xfrm>
            <a:off x="0" y="53308"/>
            <a:ext cx="7685313" cy="1916947"/>
          </a:xfrm>
          <a:prstGeom prst="rect">
            <a:avLst/>
          </a:prstGeom>
        </p:spPr>
      </p:pic>
      <p:sp>
        <p:nvSpPr>
          <p:cNvPr id="11" name="TextBox 10">
            <a:extLst>
              <a:ext uri="{FF2B5EF4-FFF2-40B4-BE49-F238E27FC236}">
                <a16:creationId xmlns:a16="http://schemas.microsoft.com/office/drawing/2014/main" id="{479AB4DB-5EB8-4E75-EA15-3BD467A51E5D}"/>
              </a:ext>
            </a:extLst>
          </p:cNvPr>
          <p:cNvSpPr txBox="1"/>
          <p:nvPr/>
        </p:nvSpPr>
        <p:spPr>
          <a:xfrm>
            <a:off x="457201" y="3336898"/>
            <a:ext cx="7772399" cy="198515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100" b="0" i="0" u="none" strike="noStrike" kern="1200" cap="none" spc="0" normalizeH="0" baseline="0" noProof="0" dirty="0">
                <a:ln>
                  <a:noFill/>
                </a:ln>
                <a:solidFill>
                  <a:prstClr val="black"/>
                </a:solidFill>
                <a:effectLst/>
                <a:uLnTx/>
                <a:uFillTx/>
                <a:latin typeface="UTM Avo" panose="02040603050506020204" pitchFamily="18" charset="0"/>
                <a:ea typeface="+mn-ea"/>
                <a:cs typeface="+mn-cs"/>
              </a:rPr>
              <a:t>Khi bị bạn rủ tham gia các trò chơi không an toàn cần từ chối và khuyên ngăn bạn.</a:t>
            </a:r>
            <a:endParaRPr kumimoji="0" lang="en-SG" sz="4100" b="0" i="0" u="none" strike="noStrike" kern="1200" cap="none" spc="0" normalizeH="0" baseline="0" noProof="0" dirty="0">
              <a:ln>
                <a:noFill/>
              </a:ln>
              <a:solidFill>
                <a:prstClr val="black"/>
              </a:solidFill>
              <a:effectLst/>
              <a:uLnTx/>
              <a:uFillTx/>
              <a:latin typeface="UTM Avo" panose="02040603050506020204" pitchFamily="18" charset="0"/>
              <a:ea typeface="+mn-ea"/>
              <a:cs typeface="+mn-cs"/>
            </a:endParaRPr>
          </a:p>
        </p:txBody>
      </p:sp>
    </p:spTree>
    <p:extLst>
      <p:ext uri="{BB962C8B-B14F-4D97-AF65-F5344CB8AC3E}">
        <p14:creationId xmlns:p14="http://schemas.microsoft.com/office/powerpoint/2010/main" val="2201472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E3AF7849-FC09-C763-69F9-C116C0C3B6C1}"/>
              </a:ext>
            </a:extLst>
          </p:cNvPr>
          <p:cNvGrpSpPr/>
          <p:nvPr/>
        </p:nvGrpSpPr>
        <p:grpSpPr>
          <a:xfrm>
            <a:off x="185057" y="478971"/>
            <a:ext cx="11821886" cy="6139543"/>
            <a:chOff x="0" y="0"/>
            <a:chExt cx="4266090" cy="2167467"/>
          </a:xfrm>
        </p:grpSpPr>
        <p:sp>
          <p:nvSpPr>
            <p:cNvPr id="5" name="Freeform 11">
              <a:extLst>
                <a:ext uri="{FF2B5EF4-FFF2-40B4-BE49-F238E27FC236}">
                  <a16:creationId xmlns:a16="http://schemas.microsoft.com/office/drawing/2014/main" id="{92BE045E-EFC4-D6B5-DE04-EA281D1328EB}"/>
                </a:ext>
              </a:extLst>
            </p:cNvPr>
            <p:cNvSpPr/>
            <p:nvPr/>
          </p:nvSpPr>
          <p:spPr>
            <a:xfrm>
              <a:off x="0" y="0"/>
              <a:ext cx="4266090" cy="2167467"/>
            </a:xfrm>
            <a:custGeom>
              <a:avLst/>
              <a:gdLst/>
              <a:ahLst/>
              <a:cxnLst/>
              <a:rect l="l" t="t" r="r" b="b"/>
              <a:pathLst>
                <a:path w="4266090" h="2167467">
                  <a:moveTo>
                    <a:pt x="0" y="0"/>
                  </a:moveTo>
                  <a:lnTo>
                    <a:pt x="4266090" y="0"/>
                  </a:lnTo>
                  <a:lnTo>
                    <a:pt x="4266090" y="2167467"/>
                  </a:lnTo>
                  <a:lnTo>
                    <a:pt x="0" y="2167467"/>
                  </a:lnTo>
                  <a:close/>
                </a:path>
              </a:pathLst>
            </a:custGeom>
            <a:solidFill>
              <a:srgbClr val="FFFBF1"/>
            </a:solidFill>
            <a:ln w="114300" cap="sq">
              <a:solidFill>
                <a:srgbClr val="41372E"/>
              </a:solidFill>
              <a:prstDash val="solid"/>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6" name="TextBox 5">
              <a:extLst>
                <a:ext uri="{FF2B5EF4-FFF2-40B4-BE49-F238E27FC236}">
                  <a16:creationId xmlns:a16="http://schemas.microsoft.com/office/drawing/2014/main" id="{3D5D8471-FF5C-BA55-3232-6134959D8A29}"/>
                </a:ext>
              </a:extLst>
            </p:cNvPr>
            <p:cNvSpPr txBox="1"/>
            <p:nvPr/>
          </p:nvSpPr>
          <p:spPr>
            <a:xfrm>
              <a:off x="0" y="-57150"/>
              <a:ext cx="4266090" cy="2224617"/>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grpSp>
      <p:sp>
        <p:nvSpPr>
          <p:cNvPr id="7" name="TextBox 6">
            <a:extLst>
              <a:ext uri="{FF2B5EF4-FFF2-40B4-BE49-F238E27FC236}">
                <a16:creationId xmlns:a16="http://schemas.microsoft.com/office/drawing/2014/main" id="{813E4565-4FCF-732F-C1BC-1BC6E531604F}"/>
              </a:ext>
            </a:extLst>
          </p:cNvPr>
          <p:cNvSpPr txBox="1"/>
          <p:nvPr/>
        </p:nvSpPr>
        <p:spPr>
          <a:xfrm>
            <a:off x="185057" y="1369435"/>
            <a:ext cx="7310551" cy="36009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1200" cap="none" spc="0" normalizeH="0" baseline="0" noProof="0" dirty="0">
                <a:ln>
                  <a:noFill/>
                </a:ln>
                <a:solidFill>
                  <a:srgbClr val="0070C0"/>
                </a:solidFill>
                <a:effectLst/>
                <a:uLnTx/>
                <a:uFillTx/>
                <a:latin typeface="UTM Avo" panose="02040603050506020204" pitchFamily="18" charset="0"/>
              </a:rPr>
              <a:t>Kể cho các bạn nghe: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0" i="0" u="none" strike="noStrike" kern="1200" cap="none" spc="0" normalizeH="0" baseline="0" noProof="0" dirty="0">
                <a:ln>
                  <a:noFill/>
                </a:ln>
                <a:solidFill>
                  <a:prstClr val="black"/>
                </a:solidFill>
                <a:effectLst/>
                <a:uLnTx/>
                <a:uFillTx/>
                <a:latin typeface="UTM Avo" panose="02040603050506020204" pitchFamily="18" charset="0"/>
              </a:rPr>
              <a:t> - </a:t>
            </a:r>
            <a:r>
              <a:rPr lang="vi-VN" sz="3800" dirty="0">
                <a:solidFill>
                  <a:prstClr val="black"/>
                </a:solidFill>
                <a:latin typeface="UTM Avo" panose="02040603050506020204" pitchFamily="18" charset="0"/>
              </a:rPr>
              <a:t>E</a:t>
            </a:r>
            <a:r>
              <a:rPr kumimoji="0" lang="vi-VN" sz="3800" b="0" i="0" u="none" strike="noStrike" kern="1200" cap="none" spc="0" normalizeH="0" baseline="0" noProof="0" dirty="0">
                <a:ln>
                  <a:noFill/>
                </a:ln>
                <a:solidFill>
                  <a:prstClr val="black"/>
                </a:solidFill>
                <a:effectLst/>
                <a:uLnTx/>
                <a:uFillTx/>
                <a:latin typeface="UTM Avo" panose="02040603050506020204" pitchFamily="18" charset="0"/>
              </a:rPr>
              <a:t>m đã tham gia những trò chơi an toàn nào?</a:t>
            </a:r>
          </a:p>
          <a:p>
            <a:pPr marL="0" marR="0" lvl="0" indent="0" algn="ctr" defTabSz="914400" rtl="0" eaLnBrk="1" fontAlgn="auto" latinLnBrk="0" hangingPunct="1">
              <a:lnSpc>
                <a:spcPct val="100000"/>
              </a:lnSpc>
              <a:spcBef>
                <a:spcPts val="0"/>
              </a:spcBef>
              <a:spcAft>
                <a:spcPts val="0"/>
              </a:spcAft>
              <a:buClrTx/>
              <a:buSzTx/>
              <a:buFontTx/>
              <a:buNone/>
              <a:tabLst/>
              <a:defRPr/>
            </a:pPr>
            <a:r>
              <a:rPr lang="vi-VN" sz="3800" dirty="0">
                <a:solidFill>
                  <a:prstClr val="black"/>
                </a:solidFill>
                <a:latin typeface="UTM Avo" panose="02040603050506020204" pitchFamily="18" charset="0"/>
              </a:rPr>
              <a:t>- Em từ chối và khuyên bạn không tham gia trò chơi nguy hiểm như thế nào?</a:t>
            </a:r>
            <a:endParaRPr kumimoji="0" lang="en-SG" sz="3800" b="0" i="0" u="none" strike="noStrike" kern="1200" cap="none" spc="0" normalizeH="0" baseline="0" noProof="0" dirty="0">
              <a:ln>
                <a:noFill/>
              </a:ln>
              <a:solidFill>
                <a:prstClr val="black"/>
              </a:solidFill>
              <a:effectLst/>
              <a:uLnTx/>
              <a:uFillTx/>
              <a:latin typeface="UTM Avo" panose="02040603050506020204" pitchFamily="18" charset="0"/>
            </a:endParaRPr>
          </a:p>
        </p:txBody>
      </p:sp>
      <p:pic>
        <p:nvPicPr>
          <p:cNvPr id="9" name="Picture 8">
            <a:extLst>
              <a:ext uri="{FF2B5EF4-FFF2-40B4-BE49-F238E27FC236}">
                <a16:creationId xmlns:a16="http://schemas.microsoft.com/office/drawing/2014/main" id="{19B21598-EFDF-9106-B18E-4E134000C308}"/>
              </a:ext>
            </a:extLst>
          </p:cNvPr>
          <p:cNvPicPr>
            <a:picLocks noChangeAspect="1"/>
          </p:cNvPicPr>
          <p:nvPr/>
        </p:nvPicPr>
        <p:blipFill>
          <a:blip r:embed="rId2"/>
          <a:stretch>
            <a:fillRect/>
          </a:stretch>
        </p:blipFill>
        <p:spPr>
          <a:xfrm>
            <a:off x="7351069" y="1894113"/>
            <a:ext cx="4453694" cy="3799116"/>
          </a:xfrm>
          <a:prstGeom prst="rect">
            <a:avLst/>
          </a:prstGeom>
        </p:spPr>
      </p:pic>
    </p:spTree>
    <p:extLst>
      <p:ext uri="{BB962C8B-B14F-4D97-AF65-F5344CB8AC3E}">
        <p14:creationId xmlns:p14="http://schemas.microsoft.com/office/powerpoint/2010/main" val="4029901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338</TotalTime>
  <Words>265</Words>
  <Application>Microsoft Office PowerPoint</Application>
  <PresentationFormat>Màn hình rộng</PresentationFormat>
  <Paragraphs>13</Paragraphs>
  <Slides>8</Slides>
  <Notes>0</Notes>
  <HiddenSlides>0</HiddenSlides>
  <MMClips>0</MMClips>
  <ScaleCrop>false</ScaleCrop>
  <HeadingPairs>
    <vt:vector size="6" baseType="variant">
      <vt:variant>
        <vt:lpstr>Phông được Dùng</vt:lpstr>
      </vt:variant>
      <vt:variant>
        <vt:i4>7</vt:i4>
      </vt:variant>
      <vt:variant>
        <vt:lpstr>Chủ đề</vt:lpstr>
      </vt:variant>
      <vt:variant>
        <vt:i4>1</vt:i4>
      </vt:variant>
      <vt:variant>
        <vt:lpstr>Tiêu đề Bản chiếu</vt:lpstr>
      </vt:variant>
      <vt:variant>
        <vt:i4>8</vt:i4>
      </vt:variant>
    </vt:vector>
  </HeadingPairs>
  <TitlesOfParts>
    <vt:vector size="16" baseType="lpstr">
      <vt:lpstr>#9Slide07 HoneyCream</vt:lpstr>
      <vt:lpstr>Aptos</vt:lpstr>
      <vt:lpstr>Aptos Display</vt:lpstr>
      <vt:lpstr>Arial</vt:lpstr>
      <vt:lpstr>SVN-Newton</vt:lpstr>
      <vt:lpstr>Times New Roman</vt:lpstr>
      <vt:lpstr>UTM Avo</vt:lpstr>
      <vt:lpstr>Office Theme</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MNT</dc:title>
  <dc:creator>Tư Bùi</dc:creator>
  <cp:keywords>MNT</cp:keywords>
  <cp:lastModifiedBy>hoangvananh204@gmail.com</cp:lastModifiedBy>
  <cp:revision>14</cp:revision>
  <dcterms:created xsi:type="dcterms:W3CDTF">2025-09-29T15:40:54Z</dcterms:created>
  <dcterms:modified xsi:type="dcterms:W3CDTF">2025-12-22T08:28:50Z</dcterms:modified>
</cp:coreProperties>
</file>