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0" r:id="rId3"/>
    <p:sldMasterId id="2147483692" r:id="rId4"/>
    <p:sldMasterId id="2147483706" r:id="rId5"/>
    <p:sldMasterId id="2147483718" r:id="rId6"/>
  </p:sldMasterIdLst>
  <p:notesMasterIdLst>
    <p:notesMasterId r:id="rId22"/>
  </p:notesMasterIdLst>
  <p:sldIdLst>
    <p:sldId id="717" r:id="rId7"/>
    <p:sldId id="695" r:id="rId8"/>
    <p:sldId id="696" r:id="rId9"/>
    <p:sldId id="697" r:id="rId10"/>
    <p:sldId id="698" r:id="rId11"/>
    <p:sldId id="699" r:id="rId12"/>
    <p:sldId id="257" r:id="rId13"/>
    <p:sldId id="274" r:id="rId14"/>
    <p:sldId id="267" r:id="rId15"/>
    <p:sldId id="275" r:id="rId16"/>
    <p:sldId id="329" r:id="rId17"/>
    <p:sldId id="277" r:id="rId18"/>
    <p:sldId id="278" r:id="rId19"/>
    <p:sldId id="268" r:id="rId20"/>
    <p:sldId id="285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2101A2-A495-43DF-98D3-A3D344C8C6E4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9ABA1-8789-47EC-87BC-E218CD0B5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33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01429-DB50-465B-8F96-56F62D59BF9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413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249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886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869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556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195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503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256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7903DB76-30C4-4720-B253-289AC9936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646DB4F-9445-47D1-B565-1C2C141FBE7C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02EE1CCC-E485-4DC4-BA28-2F3E83BD1E6B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BABF6A00-01BF-4B9F-8A63-534A0CDA5875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4" name="图片 3" descr="图片包含 物体, 时钟&#10;&#10;描述已自动生成">
            <a:extLst>
              <a:ext uri="{FF2B5EF4-FFF2-40B4-BE49-F238E27FC236}">
                <a16:creationId xmlns:a16="http://schemas.microsoft.com/office/drawing/2014/main" id="{6099520C-3C65-424E-96CE-39DD9650BB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6AAD9AB6-64DF-4326-AD51-14AACB891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BDF95A9-A903-4CE7-BCCC-4F4D71713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3C327DB-3B6C-424D-8382-46C26CC494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16" name="图片 15" descr="图片包含 玩具, LEGO&#10;&#10;描述已自动生成">
            <a:extLst>
              <a:ext uri="{FF2B5EF4-FFF2-40B4-BE49-F238E27FC236}">
                <a16:creationId xmlns:a16="http://schemas.microsoft.com/office/drawing/2014/main" id="{97672051-B3FB-4DD2-9966-403692C9D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9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7903DB76-30C4-4720-B253-289AC9936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646DB4F-9445-47D1-B565-1C2C141FBE7C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02EE1CCC-E485-4DC4-BA28-2F3E83BD1E6B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BABF6A00-01BF-4B9F-8A63-534A0CDA5875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4" name="图片 3" descr="图片包含 物体, 时钟&#10;&#10;描述已自动生成">
            <a:extLst>
              <a:ext uri="{FF2B5EF4-FFF2-40B4-BE49-F238E27FC236}">
                <a16:creationId xmlns:a16="http://schemas.microsoft.com/office/drawing/2014/main" id="{6099520C-3C65-424E-96CE-39DD9650BB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6AAD9AB6-64DF-4326-AD51-14AACB891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BDF95A9-A903-4CE7-BCCC-4F4D71713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3C327DB-3B6C-424D-8382-46C26CC494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16" name="图片 15" descr="图片包含 玩具, LEGO&#10;&#10;描述已自动生成">
            <a:extLst>
              <a:ext uri="{FF2B5EF4-FFF2-40B4-BE49-F238E27FC236}">
                <a16:creationId xmlns:a16="http://schemas.microsoft.com/office/drawing/2014/main" id="{97672051-B3FB-4DD2-9966-403692C9D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5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物体&#10;&#10;描述已自动生成">
            <a:extLst>
              <a:ext uri="{FF2B5EF4-FFF2-40B4-BE49-F238E27FC236}">
                <a16:creationId xmlns:a16="http://schemas.microsoft.com/office/drawing/2014/main" id="{0919D8C2-4805-4CB3-AA2C-B9529C681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4" y="2914650"/>
            <a:ext cx="2788628" cy="288035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D2665C0-00FF-47E3-B4E0-0FBB1B5B8B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9273" y="3304267"/>
            <a:ext cx="3895757" cy="80478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35417FE-BB98-4CC3-9A20-3B51D571E8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445" y="4471944"/>
            <a:ext cx="1403589" cy="153216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37A9D97-35AF-4DE0-85DB-91728533F1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096" y="5197734"/>
            <a:ext cx="983624" cy="1000682"/>
          </a:xfrm>
          <a:prstGeom prst="rect">
            <a:avLst/>
          </a:prstGeom>
        </p:spPr>
      </p:pic>
      <p:pic>
        <p:nvPicPr>
          <p:cNvPr id="32" name="图片 31" descr="图片包含 玩具, LEGO&#10;&#10;描述已自动生成">
            <a:extLst>
              <a:ext uri="{FF2B5EF4-FFF2-40B4-BE49-F238E27FC236}">
                <a16:creationId xmlns:a16="http://schemas.microsoft.com/office/drawing/2014/main" id="{157A67A9-988C-4C18-8935-8D4D6BE40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7A9C0ECC-301A-45B7-B17A-C3B2094ADEF1}"/>
              </a:ext>
            </a:extLst>
          </p:cNvPr>
          <p:cNvGrpSpPr/>
          <p:nvPr userDrawn="1"/>
        </p:nvGrpSpPr>
        <p:grpSpPr>
          <a:xfrm>
            <a:off x="1476375" y="1456562"/>
            <a:ext cx="8943975" cy="3944875"/>
            <a:chOff x="4123562" y="1456562"/>
            <a:chExt cx="3944875" cy="3944875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13A78654-C0A3-4741-810A-25651264DFC9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8B53080D-899F-496C-B15C-51EA06CACCA2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8" name="图片 27" descr="图片包含 玩具, LEGO&#10;&#10;描述已自动生成">
            <a:extLst>
              <a:ext uri="{FF2B5EF4-FFF2-40B4-BE49-F238E27FC236}">
                <a16:creationId xmlns:a16="http://schemas.microsoft.com/office/drawing/2014/main" id="{8372BA2D-4DF1-4385-905C-AB29D60CDA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691146" y="3510507"/>
            <a:ext cx="4640192" cy="3031991"/>
          </a:xfrm>
          <a:prstGeom prst="rect">
            <a:avLst/>
          </a:prstGeom>
        </p:spPr>
      </p:pic>
      <p:pic>
        <p:nvPicPr>
          <p:cNvPr id="29" name="图片 28" descr="图片包含 玩具, LEGO&#10;&#10;描述已自动生成">
            <a:extLst>
              <a:ext uri="{FF2B5EF4-FFF2-40B4-BE49-F238E27FC236}">
                <a16:creationId xmlns:a16="http://schemas.microsoft.com/office/drawing/2014/main" id="{8B25FF9B-2100-45E8-86AB-14C4F91A87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056120" y="3682007"/>
            <a:ext cx="4855513" cy="286049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F1E6C12-7758-4B4F-9D18-D55464001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pic>
        <p:nvPicPr>
          <p:cNvPr id="33" name="图片 32" descr="图片包含 物体, 时钟&#10;&#10;描述已自动生成">
            <a:extLst>
              <a:ext uri="{FF2B5EF4-FFF2-40B4-BE49-F238E27FC236}">
                <a16:creationId xmlns:a16="http://schemas.microsoft.com/office/drawing/2014/main" id="{0B7BEBE0-B8D8-4C32-881C-F10A6A5A18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858" y="545185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266DD722-7334-447E-A3BB-88F3F56E23DF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9DECD499-9C9F-46C6-A875-547AC6C295E0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04AEEB12-3553-49C5-83D6-D17092C96578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F76007-E712-40E1-88D5-3C706D4CCC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423" y="4536252"/>
            <a:ext cx="1773982" cy="19364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3D21F5D-0243-499E-823D-A868055CDE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073" y="5402294"/>
            <a:ext cx="1243193" cy="126475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288A148-9236-42E0-920F-EE45BE1DFD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893" y="4977824"/>
            <a:ext cx="3895757" cy="80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9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DC63CEE8-DD9B-4D0E-A9FE-C0F81049ACF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0CA630B1-E004-45A9-B0F1-5F3952E3E7CB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83051174-1D5E-4166-8D0E-3D8C70BC0690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4493FE3A-0258-471A-8BCF-2F371B0F6A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262890" y="4311213"/>
            <a:ext cx="3897630" cy="2546787"/>
          </a:xfrm>
          <a:prstGeom prst="rect">
            <a:avLst/>
          </a:prstGeom>
        </p:spPr>
      </p:pic>
      <p:pic>
        <p:nvPicPr>
          <p:cNvPr id="9" name="图片 8" descr="图片包含 物体, 时钟&#10;&#10;描述已自动生成">
            <a:extLst>
              <a:ext uri="{FF2B5EF4-FFF2-40B4-BE49-F238E27FC236}">
                <a16:creationId xmlns:a16="http://schemas.microsoft.com/office/drawing/2014/main" id="{EF4F1E68-20F9-4545-A9CC-493AA784F4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4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6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B442A1A-032D-4F29-8E1F-B3D6ED842D0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8ADE57B7-B10C-4AB3-87BE-2532D78C36F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6D80B60-529E-44D5-BC72-E13907C196EE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 descr="图片包含 玩具, LEGO&#10;&#10;描述已自动生成">
            <a:extLst>
              <a:ext uri="{FF2B5EF4-FFF2-40B4-BE49-F238E27FC236}">
                <a16:creationId xmlns:a16="http://schemas.microsoft.com/office/drawing/2014/main" id="{8C51D42B-F54E-43DE-875A-B249AA758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715250" y="4387683"/>
            <a:ext cx="4367833" cy="2573188"/>
          </a:xfrm>
          <a:prstGeom prst="rect">
            <a:avLst/>
          </a:prstGeom>
        </p:spPr>
      </p:pic>
      <p:pic>
        <p:nvPicPr>
          <p:cNvPr id="15" name="图片 14" descr="图片包含 物体&#10;&#10;描述已自动生成">
            <a:extLst>
              <a:ext uri="{FF2B5EF4-FFF2-40B4-BE49-F238E27FC236}">
                <a16:creationId xmlns:a16="http://schemas.microsoft.com/office/drawing/2014/main" id="{DAC4B86C-B7ED-42B8-9BC3-852B4EFCAF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64" y="4894418"/>
            <a:ext cx="1510046" cy="155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3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6B22876C-940D-4978-A719-A3FCCDF49E7B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7425F8A-3993-4A80-92C4-81ABF0C870D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7E6F9F50-86ED-4404-AEAE-971C6EEE19E2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875D3F49-DB4F-4084-8565-DA4376066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4873" y="4977824"/>
            <a:ext cx="3895757" cy="804782"/>
          </a:xfrm>
          <a:prstGeom prst="rect">
            <a:avLst/>
          </a:prstGeom>
        </p:spPr>
      </p:pic>
      <p:pic>
        <p:nvPicPr>
          <p:cNvPr id="10" name="图片 9" descr="图片包含 物体, 时钟&#10;&#10;描述已自动生成">
            <a:extLst>
              <a:ext uri="{FF2B5EF4-FFF2-40B4-BE49-F238E27FC236}">
                <a16:creationId xmlns:a16="http://schemas.microsoft.com/office/drawing/2014/main" id="{1A2424D6-18A8-4A42-8CB2-EFA69E0869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8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77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5380029-6425-476E-B9C9-F6FA3C94C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FDE12D3-1D69-4EE5-AC77-A3301F2DB807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7634BAF-53B3-42CC-8554-9C1721D4D4D5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5E6A5978-10E0-457A-BBF6-B43CDE6A207A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6" name="图片 15" descr="图片包含 物体, 时钟&#10;&#10;描述已自动生成">
            <a:extLst>
              <a:ext uri="{FF2B5EF4-FFF2-40B4-BE49-F238E27FC236}">
                <a16:creationId xmlns:a16="http://schemas.microsoft.com/office/drawing/2014/main" id="{19E79891-31CC-4F68-8C95-664B860ABA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17" name="图片 16" descr="图片包含 玩具, LEGO&#10;&#10;描述已自动生成">
            <a:extLst>
              <a:ext uri="{FF2B5EF4-FFF2-40B4-BE49-F238E27FC236}">
                <a16:creationId xmlns:a16="http://schemas.microsoft.com/office/drawing/2014/main" id="{1ABFF7FE-E17F-4A20-9368-A6D6E2177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F9BF441-762C-4DFA-88F4-49314A67B4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2DA72C8-1EDA-4C06-B5B7-6878653832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30" name="图片 29" descr="图片包含 玩具, LEGO&#10;&#10;描述已自动生成">
            <a:extLst>
              <a:ext uri="{FF2B5EF4-FFF2-40B4-BE49-F238E27FC236}">
                <a16:creationId xmlns:a16="http://schemas.microsoft.com/office/drawing/2014/main" id="{DE4AA913-C646-4095-9A7E-2A1E74134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2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D91CD95-A808-4CFC-B533-63C99CF2CCF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05AD78FE-9F2E-4152-A5A3-9F937C5A0456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B340E57-B743-4EE5-9CF2-A9D13BAB5EAF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689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building with a clock tower&#10;&#10;Description automatically generated with medium confidence">
            <a:extLst>
              <a:ext uri="{FF2B5EF4-FFF2-40B4-BE49-F238E27FC236}">
                <a16:creationId xmlns:a16="http://schemas.microsoft.com/office/drawing/2014/main" id="{B2C10546-BA0E-5925-5520-FCD1AD7C36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5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物体&#10;&#10;描述已自动生成">
            <a:extLst>
              <a:ext uri="{FF2B5EF4-FFF2-40B4-BE49-F238E27FC236}">
                <a16:creationId xmlns:a16="http://schemas.microsoft.com/office/drawing/2014/main" id="{0919D8C2-4805-4CB3-AA2C-B9529C681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4" y="2914650"/>
            <a:ext cx="2788628" cy="288035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D2665C0-00FF-47E3-B4E0-0FBB1B5B8B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9273" y="3304267"/>
            <a:ext cx="3895757" cy="80478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35417FE-BB98-4CC3-9A20-3B51D571E8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445" y="4471944"/>
            <a:ext cx="1403589" cy="153216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37A9D97-35AF-4DE0-85DB-91728533F1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096" y="5197734"/>
            <a:ext cx="983624" cy="1000682"/>
          </a:xfrm>
          <a:prstGeom prst="rect">
            <a:avLst/>
          </a:prstGeom>
        </p:spPr>
      </p:pic>
      <p:pic>
        <p:nvPicPr>
          <p:cNvPr id="32" name="图片 31" descr="图片包含 玩具, LEGO&#10;&#10;描述已自动生成">
            <a:extLst>
              <a:ext uri="{FF2B5EF4-FFF2-40B4-BE49-F238E27FC236}">
                <a16:creationId xmlns:a16="http://schemas.microsoft.com/office/drawing/2014/main" id="{157A67A9-988C-4C18-8935-8D4D6BE40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5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D0A2BA-A190-4302-840C-E77362C17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41E10CF-A49C-4765-8D19-A33635D64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BEA6E2-E399-4E14-9BB3-520C874229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4F0C57-D587-4C3F-9C16-40E8B9B6D804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5BB948-84D3-485C-BDD1-045FE5131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0EB06A-E678-49ED-8AE9-7FE8D3527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B3383-131B-40EA-8101-36CAD843D3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38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945E6F-4D67-4C98-B079-817EFDC23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4311EF-8030-4A85-929A-0207839C6A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4FAE06-7783-4952-B1D0-93D455EFFA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4F0C57-D587-4C3F-9C16-40E8B9B6D804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DF6EB1-5856-4750-B3EC-F5B82B2E9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372D0A-FC39-43D1-99F2-B32721491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B3383-131B-40EA-8101-36CAD843D3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240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8AE305-CBC0-4907-A426-80FDF0E8E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DACED6-3AF3-477B-A78C-8B0A3BAF17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74A0919-B120-4C3A-BE0E-2AE8620275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1DCCFD-34F4-4D32-A81E-9EAF1ACB4B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4F0C57-D587-4C3F-9C16-40E8B9B6D804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4C256D6-B914-4117-9958-6D343F1DF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3144633-3D2B-4DB1-B433-542523665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B3383-131B-40EA-8101-36CAD843D3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3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0960ED-2F29-425D-9120-2AF8E78B7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F8888A-42E3-4114-BFE5-8B401F1781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5A5E8BF-67CC-4878-BB0A-4912D4A5B0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00DF050-E12B-4101-BDBA-A4C26EA1C0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6028F60-4094-4BF6-95C4-5A6415A58F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A02BBD7-7581-45CB-995C-4264A0A3AA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4F0C57-D587-4C3F-9C16-40E8B9B6D804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8721634-061C-43A4-A723-61FDCCDE4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8D7DB9B-817D-48EC-837E-FEED4E3F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B3383-131B-40EA-8101-36CAD843D3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980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D27BF3-3FFA-45D9-BC09-E8E34380D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6737380-9739-437F-8343-C9C056EA8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4F0C57-D587-4C3F-9C16-40E8B9B6D804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4006364-1DD4-455F-9BE2-7E6132BC0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4A5D400-30D6-4FDC-BA9F-AAF71879B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B3383-131B-40EA-8101-36CAD843D3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089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2B07541-15A0-466A-AE4F-48E08A37CC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4F0C57-D587-4C3F-9C16-40E8B9B6D804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094285-2C6A-4612-8268-C583F7D8C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AF08EF-422B-471B-9FD4-D35478465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B3383-131B-40EA-8101-36CAD843D3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193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0561EB-8C2D-49AA-8FC5-351122555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750188E-CFE4-44F8-ACC0-8A94BADEC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D4356A3-511C-4C32-A987-F50C6E8E7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3C055E-7C0F-4E57-A772-D9CD7F529F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4F0C57-D587-4C3F-9C16-40E8B9B6D804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208FB27-7892-4A7A-B44E-AE3DAC45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5BA370-E0E5-472C-AE07-F0B39C4A5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B3383-131B-40EA-8101-36CAD843D3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581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B192CE-4E0B-4CDE-8D8B-3A2179E8D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19DECF3-A24F-455C-B9FB-E13969E43D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E38824-3A7B-48C3-9DDA-92CBB059A3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BE1015-6C3F-4CE8-9020-B152EB72D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4F0C57-D587-4C3F-9C16-40E8B9B6D804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8260BF2-BE02-460E-8C2F-4731FD406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2FCE9B-11D5-40CA-8E55-2D8D13FDC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B3383-131B-40EA-8101-36CAD843D3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22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C7B7D9-2F94-48AC-BE44-4004846CB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0DFF54D-76C2-4FAC-91A3-30018F3A35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5FA68F-353A-4302-A09C-209906157A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4F0C57-D587-4C3F-9C16-40E8B9B6D804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C060DD-3800-4207-AF93-A871CF835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55362-5F43-447C-B9E2-6201D72A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B3383-131B-40EA-8101-36CAD843D3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69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7B37495-8030-4DD0-8E17-0821A7FDC0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8055AF-02E7-4227-BC98-BDE0C582BA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E71178-D9AC-490C-929E-5F384A45A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4F0C57-D587-4C3F-9C16-40E8B9B6D804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FAF1DA-EB6C-40B1-AFD0-8FB2CAB14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9D3F5C-6999-4522-A35F-94FB0561B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B3383-131B-40EA-8101-36CAD843D3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44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7A9C0ECC-301A-45B7-B17A-C3B2094ADEF1}"/>
              </a:ext>
            </a:extLst>
          </p:cNvPr>
          <p:cNvGrpSpPr/>
          <p:nvPr userDrawn="1"/>
        </p:nvGrpSpPr>
        <p:grpSpPr>
          <a:xfrm>
            <a:off x="4123562" y="1456562"/>
            <a:ext cx="3944875" cy="3944875"/>
            <a:chOff x="4123562" y="1456562"/>
            <a:chExt cx="3944875" cy="3944875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13A78654-C0A3-4741-810A-25651264DFC9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8B53080D-899F-496C-B15C-51EA06CACCA2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2FAE264-EC23-41E5-8FB2-F49663E401EA}"/>
              </a:ext>
            </a:extLst>
          </p:cNvPr>
          <p:cNvGrpSpPr/>
          <p:nvPr userDrawn="1"/>
        </p:nvGrpSpPr>
        <p:grpSpPr>
          <a:xfrm>
            <a:off x="3599009" y="2854182"/>
            <a:ext cx="1177387" cy="1177387"/>
            <a:chOff x="4123562" y="1456562"/>
            <a:chExt cx="3944875" cy="3944875"/>
          </a:xfrm>
        </p:grpSpPr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61E1A704-CD63-4A9B-A9B7-6A1985E5315A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E620CE39-AD85-417E-A27F-E1DA8FE5D6AC}"/>
                </a:ext>
              </a:extLst>
            </p:cNvPr>
            <p:cNvSpPr/>
            <p:nvPr userDrawn="1"/>
          </p:nvSpPr>
          <p:spPr>
            <a:xfrm>
              <a:off x="4493206" y="1863116"/>
              <a:ext cx="3205586" cy="320558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8" name="图片 27" descr="图片包含 玩具, LEGO&#10;&#10;描述已自动生成">
            <a:extLst>
              <a:ext uri="{FF2B5EF4-FFF2-40B4-BE49-F238E27FC236}">
                <a16:creationId xmlns:a16="http://schemas.microsoft.com/office/drawing/2014/main" id="{8372BA2D-4DF1-4385-905C-AB29D60CDA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691146" y="3510507"/>
            <a:ext cx="4640192" cy="3031991"/>
          </a:xfrm>
          <a:prstGeom prst="rect">
            <a:avLst/>
          </a:prstGeom>
        </p:spPr>
      </p:pic>
      <p:pic>
        <p:nvPicPr>
          <p:cNvPr id="29" name="图片 28" descr="图片包含 玩具, LEGO&#10;&#10;描述已自动生成">
            <a:extLst>
              <a:ext uri="{FF2B5EF4-FFF2-40B4-BE49-F238E27FC236}">
                <a16:creationId xmlns:a16="http://schemas.microsoft.com/office/drawing/2014/main" id="{8B25FF9B-2100-45E8-86AB-14C4F91A87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056120" y="3682007"/>
            <a:ext cx="4855513" cy="286049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F1E6C12-7758-4B4F-9D18-D55464001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pic>
        <p:nvPicPr>
          <p:cNvPr id="33" name="图片 32" descr="图片包含 物体, 时钟&#10;&#10;描述已自动生成">
            <a:extLst>
              <a:ext uri="{FF2B5EF4-FFF2-40B4-BE49-F238E27FC236}">
                <a16:creationId xmlns:a16="http://schemas.microsoft.com/office/drawing/2014/main" id="{0B7BEBE0-B8D8-4C32-881C-F10A6A5A18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858" y="545185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6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封面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" y="355312"/>
            <a:ext cx="2368985" cy="2159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571"/>
            <a:ext cx="12193625" cy="68591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3020" y="355312"/>
            <a:ext cx="2368980" cy="2159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7070" y="3900793"/>
            <a:ext cx="7917938" cy="295720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016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586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94" y="544268"/>
            <a:ext cx="8065812" cy="53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9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8" y="0"/>
            <a:ext cx="4742262" cy="68591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766" y="647850"/>
            <a:ext cx="963338" cy="71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9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3851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7" y="-1112"/>
            <a:ext cx="4742262" cy="685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9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0019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263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1441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399"/>
            </a:lvl2pPr>
            <a:lvl3pPr>
              <a:defRPr sz="28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7107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266DD722-7334-447E-A3BB-88F3F56E23DF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9DECD499-9C9F-46C6-A875-547AC6C295E0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04AEEB12-3553-49C5-83D6-D17092C96578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F76007-E712-40E1-88D5-3C706D4CCC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423" y="4536252"/>
            <a:ext cx="1773982" cy="19364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3D21F5D-0243-499E-823D-A868055CDE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073" y="5402294"/>
            <a:ext cx="1243193" cy="126475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288A148-9236-42E0-920F-EE45BE1DFD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893" y="4977824"/>
            <a:ext cx="3895757" cy="80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0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99"/>
            </a:lvl1pPr>
            <a:lvl2pPr marL="544194" indent="0">
              <a:buNone/>
              <a:defRPr sz="3399"/>
            </a:lvl2pPr>
            <a:lvl3pPr marL="1088387" indent="0">
              <a:buNone/>
              <a:defRPr sz="2899"/>
            </a:lvl3pPr>
            <a:lvl4pPr marL="1632581" indent="0">
              <a:buNone/>
              <a:defRPr sz="2399"/>
            </a:lvl4pPr>
            <a:lvl5pPr marL="2176774" indent="0">
              <a:buNone/>
              <a:defRPr sz="2399"/>
            </a:lvl5pPr>
            <a:lvl6pPr marL="2720968" indent="0">
              <a:buNone/>
              <a:defRPr sz="2399"/>
            </a:lvl6pPr>
            <a:lvl7pPr marL="3265162" indent="0">
              <a:buNone/>
              <a:defRPr sz="2399"/>
            </a:lvl7pPr>
            <a:lvl8pPr marL="3809355" indent="0">
              <a:buNone/>
              <a:defRPr sz="2399"/>
            </a:lvl8pPr>
            <a:lvl9pPr marL="4353549" indent="0">
              <a:buNone/>
              <a:defRPr sz="23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9524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8975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8892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7F8FC-5D27-68AB-7891-9AB4E07341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3124A6-D1D2-C9CA-965F-D691825895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4FB3D-71DB-8470-A062-3C182E83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65123B-B761-4ABC-B5FF-CBD20D5B9AA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2A3BA-1399-708C-7402-98115CF19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086E5-ABD0-49AB-B18A-244516DDD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A7F72-FA1D-46D7-9DDB-1CC7CC53A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3444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C5856-ABE8-3300-BB2C-DE1A1DB59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D364F-3561-B3E7-17BF-6486CFBB2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AF1FD-E106-D35D-E8F2-C70DC35A08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65123B-B761-4ABC-B5FF-CBD20D5B9AA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5DBD4-7727-EC42-53FE-082B2C3A4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6FE64-7BA3-F4F4-FFF0-04881E27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A7F72-FA1D-46D7-9DDB-1CC7CC53A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8870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86F62-B385-BC0E-DF8F-6B00B7636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FCA92-5177-36E9-EE05-07D26EA65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3B883-AD01-9216-1D1B-ED84473239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65123B-B761-4ABC-B5FF-CBD20D5B9AA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6565F-8710-FEB0-29AF-924DD1F72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1F05C-FAA0-7815-7C8B-C2D6BEBCF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A7F72-FA1D-46D7-9DDB-1CC7CC53A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440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DFC2C-BAE6-DA9A-BCFE-C82161EB5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C5E17-9D95-807A-9549-9145E934F6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04108A-75F4-44E2-B814-5F7151D4E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2F3EE9-AD8D-66B7-D382-142FBA4F10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65123B-B761-4ABC-B5FF-CBD20D5B9AA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F21E3-95AB-7839-DC64-2546A1FE1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9C42E1-E5CE-925E-C276-1EEF6A9DA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A7F72-FA1D-46D7-9DDB-1CC7CC53A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632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A1013-B350-6A21-997B-E20158AA9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355681-0F1A-F609-98EB-0B6F72CAD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DDD90A-E8B0-3988-C3A4-A9AF8FDDF2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A1070C-186B-D896-276F-B791A4655D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86B87D-3A9E-534C-D1A1-880EA6A0B6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1AB7E6-848F-8579-EB35-9801857633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65123B-B761-4ABC-B5FF-CBD20D5B9AA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D0A126-6177-5E1F-B172-3627C6F2E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F55111-563C-342D-9701-D5867FD05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A7F72-FA1D-46D7-9DDB-1CC7CC53A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2517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B42ED-3CA5-607B-841F-4D295F868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814F52-5F57-E164-A419-30002E4716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65123B-B761-4ABC-B5FF-CBD20D5B9AA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41F839-8254-5EF1-E9EE-E42885234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971468-4DD0-6A6F-CD96-621B9E49C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A7F72-FA1D-46D7-9DDB-1CC7CC53A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829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BB0CA3-B0C5-8447-5F7F-8F2CB37B8A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65123B-B761-4ABC-B5FF-CBD20D5B9AA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6211E0-CCFE-DF64-8839-5E3FA1FBE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8A0B3-628D-AE11-FD63-5DA70E821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A7F72-FA1D-46D7-9DDB-1CC7CC53A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96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DC63CEE8-DD9B-4D0E-A9FE-C0F81049ACF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0CA630B1-E004-45A9-B0F1-5F3952E3E7CB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83051174-1D5E-4166-8D0E-3D8C70BC0690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9" name="图片 8" descr="图片包含 物体, 时钟&#10;&#10;描述已自动生成">
            <a:extLst>
              <a:ext uri="{FF2B5EF4-FFF2-40B4-BE49-F238E27FC236}">
                <a16:creationId xmlns:a16="http://schemas.microsoft.com/office/drawing/2014/main" id="{EF4F1E68-20F9-4545-A9CC-493AA784F4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4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A7A20-36C8-B3E0-9F5C-017D98E6D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7C956-95B3-C476-531E-FF8D12FBB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DB8465-6EAB-7022-8394-E358C090D4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BA5EE5-DB4A-54E9-D9AD-8887810BFD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65123B-B761-4ABC-B5FF-CBD20D5B9AA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135790-4454-1D5A-4110-7E804946E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5E767F-ED9D-FE59-E7D9-F6644B826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A7F72-FA1D-46D7-9DDB-1CC7CC53A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0886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3558C-8515-9323-E679-00BACDF5C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4AB2A4-4A88-134D-416B-918C21348B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8D5D79-A90C-43A2-C830-7F81DB16D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E02468-EE3F-9D00-C3F8-0CC4FAF37C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65123B-B761-4ABC-B5FF-CBD20D5B9AA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C43D40-EC53-38BC-B99D-5F6731D47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509328-2DA9-1D28-0731-267D3845A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A7F72-FA1D-46D7-9DDB-1CC7CC53A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466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A775-F733-CE95-B020-ADC60F78E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445E77-5E70-5D87-B095-9E920948B4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F42C7-58C8-3080-80F2-54837EE3F9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65123B-B761-4ABC-B5FF-CBD20D5B9AA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20D69-3BFF-3D9F-B88F-F4CBB0C20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AD65F-5E71-5D47-E070-BA2282BD4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A7F72-FA1D-46D7-9DDB-1CC7CC53A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5496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2F988C-D6C3-455B-8D70-FCC81E3C91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FF4425-3D67-33A9-E82C-87C3090091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ADF15-5FE0-EF13-0848-88D14C721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65123B-B761-4ABC-B5FF-CBD20D5B9AA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CE56F-9149-6322-92E9-A936AA191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D95FD-F5FE-55DF-A9EF-922A7E62E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3A7F72-FA1D-46D7-9DDB-1CC7CC53A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452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480D2-B78B-2D08-F217-800F60F3FC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F57391-E9AF-A3DE-E707-288A74680A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CC894-2ED8-47EF-DB9F-6906263C45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79E34-E3BB-3694-3BA8-89EB213AC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E4514-D4EE-ABEC-9C47-43378CF69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008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0E0AC-769D-DD2C-B8CC-4B1FBA982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4AA99-D94B-9D0E-A9F2-C89602E92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87C88-39AA-DF64-3881-05BE42AD7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DD951-B0E0-EF0F-A42B-50A98662A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CF963-17FC-5986-7D6F-E7A410D6F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923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ABD13-1C04-741F-25AF-01525930B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3AD5-C130-9379-86D4-A8AB1594F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AC2EB-9B79-95B7-21AB-4B85F9C4E1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6B40C-E5C6-8250-04DA-A2E555433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14408-9423-929D-D5A9-647C20B66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6389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AF2B2-DB63-61A9-85AD-D9E2C30F0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E5C55-42D4-139D-F67A-B3CCA0D672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EEC1F-7255-6A91-2549-4573006AD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C550CF-EDE3-FCB7-DC71-F2A577EFF4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F664D0-AA29-4EC2-575D-046F41C29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46A06A-47DE-A211-AF83-CBFA5D4F4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616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FC1D7-DE2E-AD35-F813-1C7A84773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37969-5306-1C31-8525-E0BB2661E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AFF542-2E65-2B22-0AC6-0ACA7BE3D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5D44FE-FF86-7E68-1260-76F8D1F02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078AF6-76F5-F9A0-1B0C-C08606A501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1E23EC-A49C-2723-4CCA-085D828F8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14BF12-BC33-A337-BCBF-5B677E5D0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0966AC-92FD-F08E-3ED4-2E216F138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640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44BDB-24E0-312F-5C80-D5220DD84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ADE643-879F-AECC-BAC9-7874920C6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A142EB-A195-07AD-3A43-3157FF6E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7089D0-5732-B07B-AD67-14F3FDC9E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746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B442A1A-032D-4F29-8E1F-B3D6ED842D0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8ADE57B7-B10C-4AB3-87BE-2532D78C36F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6D80B60-529E-44D5-BC72-E13907C196EE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716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133982-441C-3994-2197-BCA94E8AB0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E58D2B-EC4C-6B43-5500-B1CC93DFA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51B27-1391-8493-0C6B-5493A7C2E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720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B8B9B-D3CD-9211-F7D2-1AE6CEDE6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98D07-D69E-B155-C2A9-32ECEFAB4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38E28C-42ED-34AF-1C3E-AFB105953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2764D1-F595-7432-714A-6F88CF98A4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A9D5D4-8021-9A81-9E2F-32DAE3405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9B99F3-E5C2-F418-58A3-865B98601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9202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68560-6CDE-6C8C-EE03-1752AE056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28AFD3-021A-5B0E-4121-FADA73A55C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C2C41D-2DF4-8354-EEEE-29276B5085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9DEB85-75BF-D854-58AD-EC009FB1D4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C290DD-0FF4-FE30-7FD5-4AF057197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FD963-1AF9-DA78-2134-540B378C7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6663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C579B-F473-ED2F-A50F-E2787CBAC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D3CC1E-B9B1-E41A-A2DA-589A080C5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65768-3494-5812-7602-71B24585E7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C9FF9-6540-1F87-C86C-93F8AED6F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9A5E6-35B2-68C8-9702-1AD287DD6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219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A79C77-5789-0BE8-6E46-198D6C1A3A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9A04D6-2E87-FF3C-FA6F-8164F17AA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A0170-8195-8BD1-672B-A717F2B08E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29768-47F7-D4C3-CE5F-87EB0724E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CB045-DFB8-96DB-7874-A1C0D37B9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51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6B22876C-940D-4978-A719-A3FCCDF49E7B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7425F8A-3993-4A80-92C4-81ABF0C870D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7E6F9F50-86ED-4404-AEAE-971C6EEE19E2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875D3F49-DB4F-4084-8565-DA4376066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4873" y="4977824"/>
            <a:ext cx="3895757" cy="804782"/>
          </a:xfrm>
          <a:prstGeom prst="rect">
            <a:avLst/>
          </a:prstGeom>
        </p:spPr>
      </p:pic>
      <p:pic>
        <p:nvPicPr>
          <p:cNvPr id="10" name="图片 9" descr="图片包含 物体, 时钟&#10;&#10;描述已自动生成">
            <a:extLst>
              <a:ext uri="{FF2B5EF4-FFF2-40B4-BE49-F238E27FC236}">
                <a16:creationId xmlns:a16="http://schemas.microsoft.com/office/drawing/2014/main" id="{1A2424D6-18A8-4A42-8CB2-EFA69E0869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8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98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5380029-6425-476E-B9C9-F6FA3C94C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FDE12D3-1D69-4EE5-AC77-A3301F2DB807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7634BAF-53B3-42CC-8554-9C1721D4D4D5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5E6A5978-10E0-457A-BBF6-B43CDE6A207A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6" name="图片 15" descr="图片包含 物体, 时钟&#10;&#10;描述已自动生成">
            <a:extLst>
              <a:ext uri="{FF2B5EF4-FFF2-40B4-BE49-F238E27FC236}">
                <a16:creationId xmlns:a16="http://schemas.microsoft.com/office/drawing/2014/main" id="{19E79891-31CC-4F68-8C95-664B860ABA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17" name="图片 16" descr="图片包含 玩具, LEGO&#10;&#10;描述已自动生成">
            <a:extLst>
              <a:ext uri="{FF2B5EF4-FFF2-40B4-BE49-F238E27FC236}">
                <a16:creationId xmlns:a16="http://schemas.microsoft.com/office/drawing/2014/main" id="{1ABFF7FE-E17F-4A20-9368-A6D6E2177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F9BF441-762C-4DFA-88F4-49314A67B4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2DA72C8-1EDA-4C06-B5B7-6878653832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30" name="图片 29" descr="图片包含 玩具, LEGO&#10;&#10;描述已自动生成">
            <a:extLst>
              <a:ext uri="{FF2B5EF4-FFF2-40B4-BE49-F238E27FC236}">
                <a16:creationId xmlns:a16="http://schemas.microsoft.com/office/drawing/2014/main" id="{DE4AA913-C646-4095-9A7E-2A1E74134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0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D91CD95-A808-4CFC-B533-63C99CF2CCF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05AD78FE-9F2E-4152-A5A3-9F937C5A0456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B340E57-B743-4EE5-9CF2-A9D13BAB5EAF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881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2BDD030-1960-41AC-A92D-15D0629DB1D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"/>
            <a:ext cx="12192000" cy="685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48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2BDD030-1960-41AC-A92D-15D0629DB1D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"/>
            <a:ext cx="12192000" cy="685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8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57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570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5pPr>
      <a:lvl6pPr marL="54419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6pPr>
      <a:lvl7pPr marL="1088387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7pPr>
      <a:lvl8pPr marL="1632581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8pPr>
      <a:lvl9pPr marL="217677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145" indent="-408145" algn="l" rtl="0" fontAlgn="base">
        <a:spcBef>
          <a:spcPct val="20000"/>
        </a:spcBef>
        <a:spcAft>
          <a:spcPct val="0"/>
        </a:spcAft>
        <a:buChar char="•"/>
        <a:defRPr sz="3799">
          <a:solidFill>
            <a:schemeClr val="tx1"/>
          </a:solidFill>
          <a:latin typeface="+mn-lt"/>
          <a:ea typeface="+mn-ea"/>
          <a:cs typeface="+mn-cs"/>
        </a:defRPr>
      </a:lvl1pPr>
      <a:lvl2pPr marL="884315" indent="-340121" algn="l" rtl="0" fontAlgn="base">
        <a:spcBef>
          <a:spcPct val="20000"/>
        </a:spcBef>
        <a:spcAft>
          <a:spcPct val="0"/>
        </a:spcAft>
        <a:buChar char="–"/>
        <a:defRPr sz="3399">
          <a:solidFill>
            <a:schemeClr val="tx1"/>
          </a:solidFill>
          <a:latin typeface="+mn-lt"/>
          <a:ea typeface="+mn-ea"/>
        </a:defRPr>
      </a:lvl2pPr>
      <a:lvl3pPr marL="1360485" indent="-272096" algn="l" rtl="0" fontAlgn="base">
        <a:spcBef>
          <a:spcPct val="20000"/>
        </a:spcBef>
        <a:spcAft>
          <a:spcPct val="0"/>
        </a:spcAft>
        <a:buChar char="•"/>
        <a:defRPr sz="2899">
          <a:solidFill>
            <a:schemeClr val="tx1"/>
          </a:solidFill>
          <a:latin typeface="+mn-lt"/>
          <a:ea typeface="+mn-ea"/>
        </a:defRPr>
      </a:lvl3pPr>
      <a:lvl4pPr marL="1904677" indent="-272096" algn="l" rtl="0" fontAlgn="base">
        <a:spcBef>
          <a:spcPct val="20000"/>
        </a:spcBef>
        <a:spcAft>
          <a:spcPct val="0"/>
        </a:spcAft>
        <a:buChar char="–"/>
        <a:defRPr sz="2399">
          <a:solidFill>
            <a:schemeClr val="tx1"/>
          </a:solidFill>
          <a:latin typeface="+mn-lt"/>
          <a:ea typeface="+mn-ea"/>
        </a:defRPr>
      </a:lvl4pPr>
      <a:lvl5pPr marL="2448871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5pPr>
      <a:lvl6pPr marL="2993065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6pPr>
      <a:lvl7pPr marL="3537259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7pPr>
      <a:lvl8pPr marL="4081452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8pPr>
      <a:lvl9pPr marL="4625646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4419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1088387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1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4pPr>
      <a:lvl5pPr marL="217677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5pPr>
      <a:lvl6pPr marL="2720968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3265162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7pPr>
      <a:lvl8pPr marL="3809355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8pPr>
      <a:lvl9pPr marL="4353549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6909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, painting, rainbow, child art&#10;&#10;Description automatically generated">
            <a:extLst>
              <a:ext uri="{FF2B5EF4-FFF2-40B4-BE49-F238E27FC236}">
                <a16:creationId xmlns:a16="http://schemas.microsoft.com/office/drawing/2014/main" id="{2B076748-2A49-730F-12A3-CF1BA1DE2BF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20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8C30B1-CB3A-4A4D-AFA7-D1A9A1916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734" y="321733"/>
            <a:ext cx="13549343" cy="672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4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动感节奏鼓点合成背景音乐_1分44秒">
            <a:hlinkClick r:id="" action="ppaction://media"/>
            <a:extLst>
              <a:ext uri="{FF2B5EF4-FFF2-40B4-BE49-F238E27FC236}">
                <a16:creationId xmlns:a16="http://schemas.microsoft.com/office/drawing/2014/main" id="{68CEA2D0-A8F5-49BE-B8BA-5350728DE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4527" y="7009884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F204B8-E085-4E53-866D-53A013424FBD}"/>
              </a:ext>
            </a:extLst>
          </p:cNvPr>
          <p:cNvSpPr txBox="1"/>
          <p:nvPr/>
        </p:nvSpPr>
        <p:spPr>
          <a:xfrm>
            <a:off x="2952749" y="2181225"/>
            <a:ext cx="65246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Sắp xếp đồ dùng cũng cần kiên nhẫn, làm thường xuyên thì tay sẽ khéo.</a:t>
            </a:r>
            <a:endParaRPr lang="en-US" sz="4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10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18E48C-9892-CD11-2DE3-D28C314EEC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4C7F8B6-449B-1220-FB7D-B6272C6DFA27}"/>
              </a:ext>
            </a:extLst>
          </p:cNvPr>
          <p:cNvSpPr/>
          <p:nvPr/>
        </p:nvSpPr>
        <p:spPr>
          <a:xfrm>
            <a:off x="393417" y="985520"/>
            <a:ext cx="7560000" cy="3962400"/>
          </a:xfrm>
          <a:custGeom>
            <a:avLst/>
            <a:gdLst>
              <a:gd name="connsiteX0" fmla="*/ 0 w 7560000"/>
              <a:gd name="connsiteY0" fmla="*/ 393981 h 3962400"/>
              <a:gd name="connsiteX1" fmla="*/ 608512 w 7560000"/>
              <a:gd name="connsiteY1" fmla="*/ 0 h 3962400"/>
              <a:gd name="connsiteX2" fmla="*/ 6951488 w 7560000"/>
              <a:gd name="connsiteY2" fmla="*/ 0 h 3962400"/>
              <a:gd name="connsiteX3" fmla="*/ 7560000 w 7560000"/>
              <a:gd name="connsiteY3" fmla="*/ 393981 h 3962400"/>
              <a:gd name="connsiteX4" fmla="*/ 7560000 w 7560000"/>
              <a:gd name="connsiteY4" fmla="*/ 3568418 h 3962400"/>
              <a:gd name="connsiteX5" fmla="*/ 6951488 w 7560000"/>
              <a:gd name="connsiteY5" fmla="*/ 3962400 h 3962400"/>
              <a:gd name="connsiteX6" fmla="*/ 608512 w 7560000"/>
              <a:gd name="connsiteY6" fmla="*/ 3962400 h 3962400"/>
              <a:gd name="connsiteX7" fmla="*/ 0 w 7560000"/>
              <a:gd name="connsiteY7" fmla="*/ 3568418 h 3962400"/>
              <a:gd name="connsiteX8" fmla="*/ 0 w 7560000"/>
              <a:gd name="connsiteY8" fmla="*/ 393981 h 3962400"/>
              <a:gd name="connsiteX0" fmla="*/ 0 w 7560000"/>
              <a:gd name="connsiteY0" fmla="*/ 393981 h 3962400"/>
              <a:gd name="connsiteX1" fmla="*/ 608512 w 7560000"/>
              <a:gd name="connsiteY1" fmla="*/ 0 h 3962400"/>
              <a:gd name="connsiteX2" fmla="*/ 6951488 w 7560000"/>
              <a:gd name="connsiteY2" fmla="*/ 0 h 3962400"/>
              <a:gd name="connsiteX3" fmla="*/ 7560000 w 7560000"/>
              <a:gd name="connsiteY3" fmla="*/ 393981 h 3962400"/>
              <a:gd name="connsiteX4" fmla="*/ 7560000 w 7560000"/>
              <a:gd name="connsiteY4" fmla="*/ 3568418 h 3962400"/>
              <a:gd name="connsiteX5" fmla="*/ 6951488 w 7560000"/>
              <a:gd name="connsiteY5" fmla="*/ 3962400 h 3962400"/>
              <a:gd name="connsiteX6" fmla="*/ 608512 w 7560000"/>
              <a:gd name="connsiteY6" fmla="*/ 3962400 h 3962400"/>
              <a:gd name="connsiteX7" fmla="*/ 0 w 7560000"/>
              <a:gd name="connsiteY7" fmla="*/ 3568418 h 3962400"/>
              <a:gd name="connsiteX8" fmla="*/ 0 w 7560000"/>
              <a:gd name="connsiteY8" fmla="*/ 393981 h 3962400"/>
              <a:gd name="connsiteX0" fmla="*/ 0 w 7560000"/>
              <a:gd name="connsiteY0" fmla="*/ 393981 h 3962400"/>
              <a:gd name="connsiteX1" fmla="*/ 608512 w 7560000"/>
              <a:gd name="connsiteY1" fmla="*/ 0 h 3962400"/>
              <a:gd name="connsiteX2" fmla="*/ 6951488 w 7560000"/>
              <a:gd name="connsiteY2" fmla="*/ 0 h 3962400"/>
              <a:gd name="connsiteX3" fmla="*/ 7560000 w 7560000"/>
              <a:gd name="connsiteY3" fmla="*/ 393981 h 3962400"/>
              <a:gd name="connsiteX4" fmla="*/ 7560000 w 7560000"/>
              <a:gd name="connsiteY4" fmla="*/ 3568418 h 3962400"/>
              <a:gd name="connsiteX5" fmla="*/ 6951488 w 7560000"/>
              <a:gd name="connsiteY5" fmla="*/ 3962400 h 3962400"/>
              <a:gd name="connsiteX6" fmla="*/ 608512 w 7560000"/>
              <a:gd name="connsiteY6" fmla="*/ 3962400 h 3962400"/>
              <a:gd name="connsiteX7" fmla="*/ 0 w 7560000"/>
              <a:gd name="connsiteY7" fmla="*/ 3568418 h 3962400"/>
              <a:gd name="connsiteX8" fmla="*/ 0 w 7560000"/>
              <a:gd name="connsiteY8" fmla="*/ 393981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0000" h="3962400" fill="none" extrusionOk="0">
                <a:moveTo>
                  <a:pt x="0" y="393981"/>
                </a:moveTo>
                <a:cubicBezTo>
                  <a:pt x="-103149" y="161984"/>
                  <a:pt x="354995" y="59794"/>
                  <a:pt x="608512" y="0"/>
                </a:cubicBezTo>
                <a:cubicBezTo>
                  <a:pt x="1332388" y="211668"/>
                  <a:pt x="5124066" y="394367"/>
                  <a:pt x="6951488" y="0"/>
                </a:cubicBezTo>
                <a:cubicBezTo>
                  <a:pt x="7333944" y="56232"/>
                  <a:pt x="7620422" y="235701"/>
                  <a:pt x="7560000" y="393981"/>
                </a:cubicBezTo>
                <a:cubicBezTo>
                  <a:pt x="7533035" y="958058"/>
                  <a:pt x="7670528" y="3005913"/>
                  <a:pt x="7560000" y="3568418"/>
                </a:cubicBezTo>
                <a:cubicBezTo>
                  <a:pt x="7458975" y="3801117"/>
                  <a:pt x="7220097" y="3917633"/>
                  <a:pt x="6951488" y="3962400"/>
                </a:cubicBezTo>
                <a:cubicBezTo>
                  <a:pt x="5413556" y="4048478"/>
                  <a:pt x="1467425" y="3795827"/>
                  <a:pt x="608512" y="3962400"/>
                </a:cubicBezTo>
                <a:cubicBezTo>
                  <a:pt x="277556" y="3905517"/>
                  <a:pt x="-59816" y="3817163"/>
                  <a:pt x="0" y="3568418"/>
                </a:cubicBezTo>
                <a:cubicBezTo>
                  <a:pt x="-7324" y="3324739"/>
                  <a:pt x="49249" y="1116806"/>
                  <a:pt x="0" y="393981"/>
                </a:cubicBezTo>
                <a:close/>
              </a:path>
              <a:path w="7560000" h="3962400" stroke="0" extrusionOk="0">
                <a:moveTo>
                  <a:pt x="0" y="393981"/>
                </a:moveTo>
                <a:cubicBezTo>
                  <a:pt x="-28463" y="228026"/>
                  <a:pt x="307623" y="-28800"/>
                  <a:pt x="608512" y="0"/>
                </a:cubicBezTo>
                <a:cubicBezTo>
                  <a:pt x="1188186" y="625750"/>
                  <a:pt x="5115982" y="-48113"/>
                  <a:pt x="6951488" y="0"/>
                </a:cubicBezTo>
                <a:cubicBezTo>
                  <a:pt x="7289327" y="48047"/>
                  <a:pt x="7520535" y="220916"/>
                  <a:pt x="7560000" y="393981"/>
                </a:cubicBezTo>
                <a:cubicBezTo>
                  <a:pt x="7606263" y="621160"/>
                  <a:pt x="7596427" y="3173383"/>
                  <a:pt x="7560000" y="3568418"/>
                </a:cubicBezTo>
                <a:cubicBezTo>
                  <a:pt x="7686073" y="3869576"/>
                  <a:pt x="7274216" y="4016848"/>
                  <a:pt x="6951488" y="3962400"/>
                </a:cubicBezTo>
                <a:cubicBezTo>
                  <a:pt x="5066856" y="4224390"/>
                  <a:pt x="1542047" y="3755193"/>
                  <a:pt x="608512" y="3962400"/>
                </a:cubicBezTo>
                <a:cubicBezTo>
                  <a:pt x="327153" y="3971151"/>
                  <a:pt x="-8481" y="3742193"/>
                  <a:pt x="0" y="3568418"/>
                </a:cubicBezTo>
                <a:cubicBezTo>
                  <a:pt x="43275" y="2280207"/>
                  <a:pt x="-61484" y="1836569"/>
                  <a:pt x="0" y="393981"/>
                </a:cubicBezTo>
                <a:close/>
              </a:path>
              <a:path w="7560000" h="3962400" fill="none" stroke="0" extrusionOk="0">
                <a:moveTo>
                  <a:pt x="0" y="393981"/>
                </a:moveTo>
                <a:cubicBezTo>
                  <a:pt x="-85843" y="168869"/>
                  <a:pt x="272851" y="18780"/>
                  <a:pt x="608512" y="0"/>
                </a:cubicBezTo>
                <a:cubicBezTo>
                  <a:pt x="1740621" y="-148729"/>
                  <a:pt x="4907030" y="-278924"/>
                  <a:pt x="6951488" y="0"/>
                </a:cubicBezTo>
                <a:cubicBezTo>
                  <a:pt x="7263064" y="40492"/>
                  <a:pt x="7605022" y="215737"/>
                  <a:pt x="7560000" y="393981"/>
                </a:cubicBezTo>
                <a:cubicBezTo>
                  <a:pt x="7291671" y="1053187"/>
                  <a:pt x="7713461" y="3169800"/>
                  <a:pt x="7560000" y="3568418"/>
                </a:cubicBezTo>
                <a:cubicBezTo>
                  <a:pt x="7569759" y="3790428"/>
                  <a:pt x="7278107" y="3989026"/>
                  <a:pt x="6951488" y="3962400"/>
                </a:cubicBezTo>
                <a:cubicBezTo>
                  <a:pt x="5647894" y="4079778"/>
                  <a:pt x="1423810" y="4031473"/>
                  <a:pt x="608512" y="3962400"/>
                </a:cubicBezTo>
                <a:cubicBezTo>
                  <a:pt x="283464" y="3923796"/>
                  <a:pt x="-5520" y="3827690"/>
                  <a:pt x="0" y="3568418"/>
                </a:cubicBezTo>
                <a:cubicBezTo>
                  <a:pt x="206083" y="3288517"/>
                  <a:pt x="133528" y="1199698"/>
                  <a:pt x="0" y="393981"/>
                </a:cubicBezTo>
                <a:close/>
              </a:path>
              <a:path w="7560000" h="3962400" fill="none" stroke="0" extrusionOk="0">
                <a:moveTo>
                  <a:pt x="0" y="393981"/>
                </a:moveTo>
                <a:cubicBezTo>
                  <a:pt x="-89270" y="152580"/>
                  <a:pt x="270490" y="54618"/>
                  <a:pt x="608512" y="0"/>
                </a:cubicBezTo>
                <a:cubicBezTo>
                  <a:pt x="1525032" y="216650"/>
                  <a:pt x="4845789" y="135643"/>
                  <a:pt x="6951488" y="0"/>
                </a:cubicBezTo>
                <a:cubicBezTo>
                  <a:pt x="7308918" y="59994"/>
                  <a:pt x="7615349" y="246191"/>
                  <a:pt x="7560000" y="393981"/>
                </a:cubicBezTo>
                <a:cubicBezTo>
                  <a:pt x="7402478" y="971146"/>
                  <a:pt x="7669782" y="3103195"/>
                  <a:pt x="7560000" y="3568418"/>
                </a:cubicBezTo>
                <a:cubicBezTo>
                  <a:pt x="7566118" y="3798567"/>
                  <a:pt x="7253497" y="3903655"/>
                  <a:pt x="6951488" y="3962400"/>
                </a:cubicBezTo>
                <a:cubicBezTo>
                  <a:pt x="5420299" y="4045888"/>
                  <a:pt x="1492681" y="3935847"/>
                  <a:pt x="608512" y="3962400"/>
                </a:cubicBezTo>
                <a:cubicBezTo>
                  <a:pt x="276016" y="3899612"/>
                  <a:pt x="-60852" y="3838070"/>
                  <a:pt x="0" y="3568418"/>
                </a:cubicBezTo>
                <a:cubicBezTo>
                  <a:pt x="74116" y="3220753"/>
                  <a:pt x="30243" y="1086945"/>
                  <a:pt x="0" y="393981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560000"/>
                      <a:gd name="connsiteY0" fmla="*/ 393981 h 3962400"/>
                      <a:gd name="connsiteX1" fmla="*/ 608512 w 7560000"/>
                      <a:gd name="connsiteY1" fmla="*/ 0 h 3962400"/>
                      <a:gd name="connsiteX2" fmla="*/ 6951488 w 7560000"/>
                      <a:gd name="connsiteY2" fmla="*/ 0 h 3962400"/>
                      <a:gd name="connsiteX3" fmla="*/ 7560000 w 7560000"/>
                      <a:gd name="connsiteY3" fmla="*/ 393981 h 3962400"/>
                      <a:gd name="connsiteX4" fmla="*/ 7560000 w 7560000"/>
                      <a:gd name="connsiteY4" fmla="*/ 3568418 h 3962400"/>
                      <a:gd name="connsiteX5" fmla="*/ 6951488 w 7560000"/>
                      <a:gd name="connsiteY5" fmla="*/ 3962400 h 3962400"/>
                      <a:gd name="connsiteX6" fmla="*/ 608512 w 7560000"/>
                      <a:gd name="connsiteY6" fmla="*/ 3962400 h 3962400"/>
                      <a:gd name="connsiteX7" fmla="*/ 0 w 7560000"/>
                      <a:gd name="connsiteY7" fmla="*/ 3568418 h 3962400"/>
                      <a:gd name="connsiteX8" fmla="*/ 0 w 7560000"/>
                      <a:gd name="connsiteY8" fmla="*/ 393981 h 3962400"/>
                      <a:gd name="connsiteX0" fmla="*/ 0 w 7560000"/>
                      <a:gd name="connsiteY0" fmla="*/ 393981 h 3962400"/>
                      <a:gd name="connsiteX1" fmla="*/ 608512 w 7560000"/>
                      <a:gd name="connsiteY1" fmla="*/ 0 h 3962400"/>
                      <a:gd name="connsiteX2" fmla="*/ 6951488 w 7560000"/>
                      <a:gd name="connsiteY2" fmla="*/ 0 h 3962400"/>
                      <a:gd name="connsiteX3" fmla="*/ 7560000 w 7560000"/>
                      <a:gd name="connsiteY3" fmla="*/ 393981 h 3962400"/>
                      <a:gd name="connsiteX4" fmla="*/ 7560000 w 7560000"/>
                      <a:gd name="connsiteY4" fmla="*/ 3568418 h 3962400"/>
                      <a:gd name="connsiteX5" fmla="*/ 6951488 w 7560000"/>
                      <a:gd name="connsiteY5" fmla="*/ 3962400 h 3962400"/>
                      <a:gd name="connsiteX6" fmla="*/ 608512 w 7560000"/>
                      <a:gd name="connsiteY6" fmla="*/ 3962400 h 3962400"/>
                      <a:gd name="connsiteX7" fmla="*/ 0 w 7560000"/>
                      <a:gd name="connsiteY7" fmla="*/ 3568418 h 3962400"/>
                      <a:gd name="connsiteX8" fmla="*/ 0 w 7560000"/>
                      <a:gd name="connsiteY8" fmla="*/ 393981 h 396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560000" h="3962400" fill="none" extrusionOk="0">
                        <a:moveTo>
                          <a:pt x="0" y="393981"/>
                        </a:moveTo>
                        <a:cubicBezTo>
                          <a:pt x="-63672" y="168369"/>
                          <a:pt x="324075" y="34507"/>
                          <a:pt x="608512" y="0"/>
                        </a:cubicBezTo>
                        <a:cubicBezTo>
                          <a:pt x="1304553" y="170234"/>
                          <a:pt x="5098310" y="127614"/>
                          <a:pt x="6951488" y="0"/>
                        </a:cubicBezTo>
                        <a:cubicBezTo>
                          <a:pt x="7325729" y="43578"/>
                          <a:pt x="7617823" y="232518"/>
                          <a:pt x="7560000" y="393981"/>
                        </a:cubicBezTo>
                        <a:cubicBezTo>
                          <a:pt x="7473627" y="1010073"/>
                          <a:pt x="7651684" y="3094548"/>
                          <a:pt x="7560000" y="3568418"/>
                        </a:cubicBezTo>
                        <a:cubicBezTo>
                          <a:pt x="7512929" y="3792257"/>
                          <a:pt x="7240024" y="3931382"/>
                          <a:pt x="6951488" y="3962400"/>
                        </a:cubicBezTo>
                        <a:cubicBezTo>
                          <a:pt x="5457661" y="4051609"/>
                          <a:pt x="1522392" y="3907875"/>
                          <a:pt x="608512" y="3962400"/>
                        </a:cubicBezTo>
                        <a:cubicBezTo>
                          <a:pt x="277175" y="3910665"/>
                          <a:pt x="-35658" y="3803057"/>
                          <a:pt x="0" y="3568418"/>
                        </a:cubicBezTo>
                        <a:cubicBezTo>
                          <a:pt x="56384" y="3210826"/>
                          <a:pt x="-1067" y="1079417"/>
                          <a:pt x="0" y="393981"/>
                        </a:cubicBezTo>
                        <a:close/>
                      </a:path>
                      <a:path w="7560000" h="3962400" stroke="0" extrusionOk="0">
                        <a:moveTo>
                          <a:pt x="0" y="393981"/>
                        </a:moveTo>
                        <a:cubicBezTo>
                          <a:pt x="-27060" y="194676"/>
                          <a:pt x="279815" y="-12305"/>
                          <a:pt x="608512" y="0"/>
                        </a:cubicBezTo>
                        <a:cubicBezTo>
                          <a:pt x="1371964" y="333994"/>
                          <a:pt x="5224595" y="-53904"/>
                          <a:pt x="6951488" y="0"/>
                        </a:cubicBezTo>
                        <a:cubicBezTo>
                          <a:pt x="7278085" y="25787"/>
                          <a:pt x="7532890" y="214401"/>
                          <a:pt x="7560000" y="393981"/>
                        </a:cubicBezTo>
                        <a:cubicBezTo>
                          <a:pt x="7594115" y="690627"/>
                          <a:pt x="7638181" y="3175746"/>
                          <a:pt x="7560000" y="3568418"/>
                        </a:cubicBezTo>
                        <a:cubicBezTo>
                          <a:pt x="7639350" y="3829351"/>
                          <a:pt x="7278028" y="4005337"/>
                          <a:pt x="6951488" y="3962400"/>
                        </a:cubicBezTo>
                        <a:cubicBezTo>
                          <a:pt x="5085273" y="4187418"/>
                          <a:pt x="1586030" y="3813551"/>
                          <a:pt x="608512" y="3962400"/>
                        </a:cubicBezTo>
                        <a:cubicBezTo>
                          <a:pt x="298139" y="3962060"/>
                          <a:pt x="-7425" y="3764111"/>
                          <a:pt x="0" y="3568418"/>
                        </a:cubicBezTo>
                        <a:cubicBezTo>
                          <a:pt x="14028" y="2261782"/>
                          <a:pt x="12835" y="1820261"/>
                          <a:pt x="0" y="393981"/>
                        </a:cubicBezTo>
                        <a:close/>
                      </a:path>
                      <a:path w="7560000" h="3962400" fill="none" stroke="0" extrusionOk="0">
                        <a:moveTo>
                          <a:pt x="0" y="393981"/>
                        </a:moveTo>
                        <a:cubicBezTo>
                          <a:pt x="-79151" y="148007"/>
                          <a:pt x="274354" y="23514"/>
                          <a:pt x="608512" y="0"/>
                        </a:cubicBezTo>
                        <a:cubicBezTo>
                          <a:pt x="1389767" y="114810"/>
                          <a:pt x="4723436" y="39827"/>
                          <a:pt x="6951488" y="0"/>
                        </a:cubicBezTo>
                        <a:cubicBezTo>
                          <a:pt x="7291544" y="51410"/>
                          <a:pt x="7588951" y="231540"/>
                          <a:pt x="7560000" y="393981"/>
                        </a:cubicBezTo>
                        <a:cubicBezTo>
                          <a:pt x="7338177" y="1027110"/>
                          <a:pt x="7706446" y="3150793"/>
                          <a:pt x="7560000" y="3568418"/>
                        </a:cubicBezTo>
                        <a:cubicBezTo>
                          <a:pt x="7561891" y="3791989"/>
                          <a:pt x="7293256" y="3932339"/>
                          <a:pt x="6951488" y="3962400"/>
                        </a:cubicBezTo>
                        <a:cubicBezTo>
                          <a:pt x="5557505" y="4053852"/>
                          <a:pt x="1472176" y="4189157"/>
                          <a:pt x="608512" y="3962400"/>
                        </a:cubicBezTo>
                        <a:cubicBezTo>
                          <a:pt x="273312" y="3923473"/>
                          <a:pt x="-27182" y="3805245"/>
                          <a:pt x="0" y="3568418"/>
                        </a:cubicBezTo>
                        <a:cubicBezTo>
                          <a:pt x="172631" y="3256485"/>
                          <a:pt x="89816" y="1092855"/>
                          <a:pt x="0" y="39398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DA07EB-ABC9-CAB0-582C-E9543F77AAD0}"/>
              </a:ext>
            </a:extLst>
          </p:cNvPr>
          <p:cNvSpPr txBox="1"/>
          <p:nvPr/>
        </p:nvSpPr>
        <p:spPr>
          <a:xfrm>
            <a:off x="788580" y="1845943"/>
            <a:ext cx="7245752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4.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Dán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nhãn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xác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định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vị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trí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dùng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tổ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endParaRPr lang="en-US" sz="4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12AB53-425A-0D1F-A61E-988179DE53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122845" y="1111312"/>
            <a:ext cx="3907325" cy="5400000"/>
          </a:xfrm>
          <a:prstGeom prst="rect">
            <a:avLst/>
          </a:prstGeom>
          <a:effectLst>
            <a:innerShdw blurRad="63500" dist="38100" dir="13500000">
              <a:schemeClr val="tx1">
                <a:lumMod val="65000"/>
                <a:lumOff val="35000"/>
                <a:alpha val="50000"/>
              </a:schemeClr>
            </a:innerShdw>
          </a:effectLst>
        </p:spPr>
      </p:pic>
    </p:spTree>
    <p:extLst>
      <p:ext uri="{BB962C8B-B14F-4D97-AF65-F5344CB8AC3E}">
        <p14:creationId xmlns:p14="http://schemas.microsoft.com/office/powerpoint/2010/main" val="62151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CBB80E-DC25-448B-AA41-9773524F089C}"/>
              </a:ext>
            </a:extLst>
          </p:cNvPr>
          <p:cNvSpPr txBox="1"/>
          <p:nvPr/>
        </p:nvSpPr>
        <p:spPr>
          <a:xfrm>
            <a:off x="2057399" y="857250"/>
            <a:ext cx="8391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tổ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phụ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trách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nhãn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FCC932-59BD-4D48-9BDC-0B3F253D2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2262187"/>
            <a:ext cx="9362710" cy="193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2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动感节奏鼓点合成背景音乐_1分44秒">
            <a:hlinkClick r:id="" action="ppaction://media"/>
            <a:extLst>
              <a:ext uri="{FF2B5EF4-FFF2-40B4-BE49-F238E27FC236}">
                <a16:creationId xmlns:a16="http://schemas.microsoft.com/office/drawing/2014/main" id="{68CEA2D0-A8F5-49BE-B8BA-5350728DE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4527" y="7009884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F204B8-E085-4E53-866D-53A013424FBD}"/>
              </a:ext>
            </a:extLst>
          </p:cNvPr>
          <p:cNvSpPr txBox="1"/>
          <p:nvPr/>
        </p:nvSpPr>
        <p:spPr>
          <a:xfrm>
            <a:off x="2952749" y="2181225"/>
            <a:ext cx="65246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“Dùng xong để đúng chỗ </a:t>
            </a:r>
          </a:p>
          <a:p>
            <a:pPr lvl="0" algn="ctr"/>
            <a:r>
              <a:rPr lang="nl-NL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Luôn ngăn nắp, gọn gàng!”.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97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4">
            <a:extLst>
              <a:ext uri="{FF2B5EF4-FFF2-40B4-BE49-F238E27FC236}">
                <a16:creationId xmlns:a16="http://schemas.microsoft.com/office/drawing/2014/main" id="{03AB51F2-3134-46C2-A8CA-E857FFE1928D}"/>
              </a:ext>
            </a:extLst>
          </p:cNvPr>
          <p:cNvSpPr txBox="1"/>
          <p:nvPr/>
        </p:nvSpPr>
        <p:spPr>
          <a:xfrm>
            <a:off x="2933699" y="1881458"/>
            <a:ext cx="66389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lnSpc>
                <a:spcPct val="150000"/>
              </a:lnSpc>
              <a:buFont typeface="Symbol" panose="05050102010706020507" pitchFamily="18" charset="2"/>
              <a:buChar char=""/>
              <a:defRPr sz="18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defRPr>
            </a:lvl1pPr>
          </a:lstStyle>
          <a:p>
            <a:pPr marL="380990" indent="-380990" algn="just" defTabSz="1219170">
              <a:lnSpc>
                <a:spcPct val="100000"/>
              </a:lnSpc>
              <a:buClr>
                <a:srgbClr val="000000"/>
              </a:buClr>
            </a:pPr>
            <a:r>
              <a:rPr lang="vi-VN" sz="36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Cùng người thân thống nhất làm nhãn và dán nhãn phân loại lên các hộp, giỏ, ngăn kéo,... trong nhà mình: </a:t>
            </a:r>
            <a:r>
              <a:rPr lang="vi-VN" sz="3600" b="1" i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chỗ để thuốc</a:t>
            </a:r>
            <a:r>
              <a:rPr lang="en-US" sz="3600" b="1" i="1" ker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,</a:t>
            </a:r>
            <a:r>
              <a:rPr lang="vi-VN" sz="3600" b="1" i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ngăn để khăn lau bát; ngăn để quần áo của các thành viên trong gia đình;...</a:t>
            </a:r>
            <a:endParaRPr lang="en-US" sz="3600" b="1" i="1" kern="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7F297B0B-5015-4344-B294-8E8DAB103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8121" y1="31915" x2="39894" y2="49468"/>
                        <a14:foregroundMark x1="57447" y1="34929" x2="59752" y2="47695"/>
                        <a14:foregroundMark x1="52482" y1="45922" x2="50355" y2="55496"/>
                        <a14:foregroundMark x1="30674" y1="84574" x2="45745" y2="84574"/>
                        <a14:foregroundMark x1="53191" y1="83333" x2="63121" y2="83333"/>
                        <a14:foregroundMark x1="66135" y1="83333" x2="74468" y2="84043"/>
                        <a14:foregroundMark x1="45567" y1="78014" x2="45567" y2="82092"/>
                        <a14:foregroundMark x1="41312" y1="79965" x2="43085" y2="83511"/>
                        <a14:foregroundMark x1="40957" y1="78901" x2="39184" y2="84397"/>
                        <a14:foregroundMark x1="39362" y1="79965" x2="37589" y2="85638"/>
                        <a14:foregroundMark x1="38298" y1="79078" x2="37943" y2="84752"/>
                        <a14:foregroundMark x1="37943" y1="79433" x2="36879" y2="84574"/>
                        <a14:foregroundMark x1="37943" y1="79610" x2="36348" y2="83865"/>
                        <a14:foregroundMark x1="46277" y1="78191" x2="49291" y2="84043"/>
                        <a14:foregroundMark x1="50532" y1="80496" x2="54610" y2="83333"/>
                        <a14:foregroundMark x1="56206" y1="78546" x2="59397" y2="81560"/>
                        <a14:foregroundMark x1="60461" y1="79255" x2="61348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498" y="2518303"/>
            <a:ext cx="4148457" cy="414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FB229252-3137-4C2A-8E44-C955621F1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2012" y1="34911" x2="36095" y2="52367"/>
                        <a14:foregroundMark x1="54734" y1="35503" x2="59467" y2="473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743" y="2393757"/>
            <a:ext cx="3997519" cy="399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673B0D-5006-4A8A-AB0A-F42BA32DF93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04758" y="628883"/>
            <a:ext cx="3641660" cy="15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7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Hình chữ nhật: Góc Tròn 6">
            <a:extLst>
              <a:ext uri="{FF2B5EF4-FFF2-40B4-BE49-F238E27FC236}">
                <a16:creationId xmlns:a16="http://schemas.microsoft.com/office/drawing/2014/main" id="{14FF9968-597B-1CDB-1B2A-336046D555BB}"/>
              </a:ext>
            </a:extLst>
          </p:cNvPr>
          <p:cNvSpPr/>
          <p:nvPr/>
        </p:nvSpPr>
        <p:spPr>
          <a:xfrm>
            <a:off x="246000" y="279000"/>
            <a:ext cx="11700000" cy="6300000"/>
          </a:xfrm>
          <a:custGeom>
            <a:avLst/>
            <a:gdLst>
              <a:gd name="connsiteX0" fmla="*/ 0 w 11700000"/>
              <a:gd name="connsiteY0" fmla="*/ 430290 h 6300000"/>
              <a:gd name="connsiteX1" fmla="*/ 430290 w 11700000"/>
              <a:gd name="connsiteY1" fmla="*/ 0 h 6300000"/>
              <a:gd name="connsiteX2" fmla="*/ 1000786 w 11700000"/>
              <a:gd name="connsiteY2" fmla="*/ 0 h 6300000"/>
              <a:gd name="connsiteX3" fmla="*/ 1571282 w 11700000"/>
              <a:gd name="connsiteY3" fmla="*/ 0 h 6300000"/>
              <a:gd name="connsiteX4" fmla="*/ 2358566 w 11700000"/>
              <a:gd name="connsiteY4" fmla="*/ 0 h 6300000"/>
              <a:gd name="connsiteX5" fmla="*/ 2712273 w 11700000"/>
              <a:gd name="connsiteY5" fmla="*/ 0 h 6300000"/>
              <a:gd name="connsiteX6" fmla="*/ 3391163 w 11700000"/>
              <a:gd name="connsiteY6" fmla="*/ 0 h 6300000"/>
              <a:gd name="connsiteX7" fmla="*/ 3853265 w 11700000"/>
              <a:gd name="connsiteY7" fmla="*/ 0 h 6300000"/>
              <a:gd name="connsiteX8" fmla="*/ 4423761 w 11700000"/>
              <a:gd name="connsiteY8" fmla="*/ 0 h 6300000"/>
              <a:gd name="connsiteX9" fmla="*/ 5211045 w 11700000"/>
              <a:gd name="connsiteY9" fmla="*/ 0 h 6300000"/>
              <a:gd name="connsiteX10" fmla="*/ 5889935 w 11700000"/>
              <a:gd name="connsiteY10" fmla="*/ 0 h 6300000"/>
              <a:gd name="connsiteX11" fmla="*/ 6352036 w 11700000"/>
              <a:gd name="connsiteY11" fmla="*/ 0 h 6300000"/>
              <a:gd name="connsiteX12" fmla="*/ 6597349 w 11700000"/>
              <a:gd name="connsiteY12" fmla="*/ 0 h 6300000"/>
              <a:gd name="connsiteX13" fmla="*/ 6951057 w 11700000"/>
              <a:gd name="connsiteY13" fmla="*/ 0 h 6300000"/>
              <a:gd name="connsiteX14" fmla="*/ 7413158 w 11700000"/>
              <a:gd name="connsiteY14" fmla="*/ 0 h 6300000"/>
              <a:gd name="connsiteX15" fmla="*/ 7983654 w 11700000"/>
              <a:gd name="connsiteY15" fmla="*/ 0 h 6300000"/>
              <a:gd name="connsiteX16" fmla="*/ 8770938 w 11700000"/>
              <a:gd name="connsiteY16" fmla="*/ 0 h 6300000"/>
              <a:gd name="connsiteX17" fmla="*/ 9341434 w 11700000"/>
              <a:gd name="connsiteY17" fmla="*/ 0 h 6300000"/>
              <a:gd name="connsiteX18" fmla="*/ 10128718 w 11700000"/>
              <a:gd name="connsiteY18" fmla="*/ 0 h 6300000"/>
              <a:gd name="connsiteX19" fmla="*/ 11269710 w 11700000"/>
              <a:gd name="connsiteY19" fmla="*/ 0 h 6300000"/>
              <a:gd name="connsiteX20" fmla="*/ 11700000 w 11700000"/>
              <a:gd name="connsiteY20" fmla="*/ 430290 h 6300000"/>
              <a:gd name="connsiteX21" fmla="*/ 11700000 w 11700000"/>
              <a:gd name="connsiteY21" fmla="*/ 974232 h 6300000"/>
              <a:gd name="connsiteX22" fmla="*/ 11700000 w 11700000"/>
              <a:gd name="connsiteY22" fmla="*/ 1409386 h 6300000"/>
              <a:gd name="connsiteX23" fmla="*/ 11700000 w 11700000"/>
              <a:gd name="connsiteY23" fmla="*/ 1844539 h 6300000"/>
              <a:gd name="connsiteX24" fmla="*/ 11700000 w 11700000"/>
              <a:gd name="connsiteY24" fmla="*/ 2279693 h 6300000"/>
              <a:gd name="connsiteX25" fmla="*/ 11700000 w 11700000"/>
              <a:gd name="connsiteY25" fmla="*/ 2714846 h 6300000"/>
              <a:gd name="connsiteX26" fmla="*/ 11700000 w 11700000"/>
              <a:gd name="connsiteY26" fmla="*/ 3367577 h 6300000"/>
              <a:gd name="connsiteX27" fmla="*/ 11700000 w 11700000"/>
              <a:gd name="connsiteY27" fmla="*/ 4020307 h 6300000"/>
              <a:gd name="connsiteX28" fmla="*/ 11700000 w 11700000"/>
              <a:gd name="connsiteY28" fmla="*/ 4401067 h 6300000"/>
              <a:gd name="connsiteX29" fmla="*/ 11700000 w 11700000"/>
              <a:gd name="connsiteY29" fmla="*/ 4781826 h 6300000"/>
              <a:gd name="connsiteX30" fmla="*/ 11700000 w 11700000"/>
              <a:gd name="connsiteY30" fmla="*/ 5162585 h 6300000"/>
              <a:gd name="connsiteX31" fmla="*/ 11700000 w 11700000"/>
              <a:gd name="connsiteY31" fmla="*/ 5869710 h 6300000"/>
              <a:gd name="connsiteX32" fmla="*/ 11269710 w 11700000"/>
              <a:gd name="connsiteY32" fmla="*/ 6300000 h 6300000"/>
              <a:gd name="connsiteX33" fmla="*/ 10482426 w 11700000"/>
              <a:gd name="connsiteY33" fmla="*/ 6300000 h 6300000"/>
              <a:gd name="connsiteX34" fmla="*/ 10020324 w 11700000"/>
              <a:gd name="connsiteY34" fmla="*/ 6300000 h 6300000"/>
              <a:gd name="connsiteX35" fmla="*/ 9449828 w 11700000"/>
              <a:gd name="connsiteY35" fmla="*/ 6300000 h 6300000"/>
              <a:gd name="connsiteX36" fmla="*/ 8662544 w 11700000"/>
              <a:gd name="connsiteY36" fmla="*/ 6300000 h 6300000"/>
              <a:gd name="connsiteX37" fmla="*/ 8308837 w 11700000"/>
              <a:gd name="connsiteY37" fmla="*/ 6300000 h 6300000"/>
              <a:gd name="connsiteX38" fmla="*/ 7955129 w 11700000"/>
              <a:gd name="connsiteY38" fmla="*/ 6300000 h 6300000"/>
              <a:gd name="connsiteX39" fmla="*/ 7167845 w 11700000"/>
              <a:gd name="connsiteY39" fmla="*/ 6300000 h 6300000"/>
              <a:gd name="connsiteX40" fmla="*/ 6380561 w 11700000"/>
              <a:gd name="connsiteY40" fmla="*/ 6300000 h 6300000"/>
              <a:gd name="connsiteX41" fmla="*/ 5810065 w 11700000"/>
              <a:gd name="connsiteY41" fmla="*/ 6300000 h 6300000"/>
              <a:gd name="connsiteX42" fmla="*/ 5239570 w 11700000"/>
              <a:gd name="connsiteY42" fmla="*/ 6300000 h 6300000"/>
              <a:gd name="connsiteX43" fmla="*/ 4994256 w 11700000"/>
              <a:gd name="connsiteY43" fmla="*/ 6300000 h 6300000"/>
              <a:gd name="connsiteX44" fmla="*/ 4315366 w 11700000"/>
              <a:gd name="connsiteY44" fmla="*/ 6300000 h 6300000"/>
              <a:gd name="connsiteX45" fmla="*/ 3744871 w 11700000"/>
              <a:gd name="connsiteY45" fmla="*/ 6300000 h 6300000"/>
              <a:gd name="connsiteX46" fmla="*/ 3499557 w 11700000"/>
              <a:gd name="connsiteY46" fmla="*/ 6300000 h 6300000"/>
              <a:gd name="connsiteX47" fmla="*/ 2929062 w 11700000"/>
              <a:gd name="connsiteY47" fmla="*/ 6300000 h 6300000"/>
              <a:gd name="connsiteX48" fmla="*/ 2575354 w 11700000"/>
              <a:gd name="connsiteY48" fmla="*/ 6300000 h 6300000"/>
              <a:gd name="connsiteX49" fmla="*/ 2330041 w 11700000"/>
              <a:gd name="connsiteY49" fmla="*/ 6300000 h 6300000"/>
              <a:gd name="connsiteX50" fmla="*/ 1651151 w 11700000"/>
              <a:gd name="connsiteY50" fmla="*/ 6300000 h 6300000"/>
              <a:gd name="connsiteX51" fmla="*/ 430290 w 11700000"/>
              <a:gd name="connsiteY51" fmla="*/ 6300000 h 6300000"/>
              <a:gd name="connsiteX52" fmla="*/ 0 w 11700000"/>
              <a:gd name="connsiteY52" fmla="*/ 5869710 h 6300000"/>
              <a:gd name="connsiteX53" fmla="*/ 0 w 11700000"/>
              <a:gd name="connsiteY53" fmla="*/ 5271374 h 6300000"/>
              <a:gd name="connsiteX54" fmla="*/ 0 w 11700000"/>
              <a:gd name="connsiteY54" fmla="*/ 4781826 h 6300000"/>
              <a:gd name="connsiteX55" fmla="*/ 0 w 11700000"/>
              <a:gd name="connsiteY55" fmla="*/ 4346672 h 6300000"/>
              <a:gd name="connsiteX56" fmla="*/ 0 w 11700000"/>
              <a:gd name="connsiteY56" fmla="*/ 3857125 h 6300000"/>
              <a:gd name="connsiteX57" fmla="*/ 0 w 11700000"/>
              <a:gd name="connsiteY57" fmla="*/ 3476365 h 6300000"/>
              <a:gd name="connsiteX58" fmla="*/ 0 w 11700000"/>
              <a:gd name="connsiteY58" fmla="*/ 2986817 h 6300000"/>
              <a:gd name="connsiteX59" fmla="*/ 0 w 11700000"/>
              <a:gd name="connsiteY59" fmla="*/ 2442875 h 6300000"/>
              <a:gd name="connsiteX60" fmla="*/ 0 w 11700000"/>
              <a:gd name="connsiteY60" fmla="*/ 1844539 h 6300000"/>
              <a:gd name="connsiteX61" fmla="*/ 0 w 11700000"/>
              <a:gd name="connsiteY61" fmla="*/ 1300597 h 6300000"/>
              <a:gd name="connsiteX62" fmla="*/ 0 w 11700000"/>
              <a:gd name="connsiteY62" fmla="*/ 430290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700000" h="6300000" fill="none" extrusionOk="0">
                <a:moveTo>
                  <a:pt x="0" y="430290"/>
                </a:moveTo>
                <a:cubicBezTo>
                  <a:pt x="-3429" y="164075"/>
                  <a:pt x="242605" y="44567"/>
                  <a:pt x="430290" y="0"/>
                </a:cubicBezTo>
                <a:cubicBezTo>
                  <a:pt x="709811" y="-14127"/>
                  <a:pt x="739786" y="41411"/>
                  <a:pt x="1000786" y="0"/>
                </a:cubicBezTo>
                <a:cubicBezTo>
                  <a:pt x="1261786" y="-41411"/>
                  <a:pt x="1315700" y="44356"/>
                  <a:pt x="1571282" y="0"/>
                </a:cubicBezTo>
                <a:cubicBezTo>
                  <a:pt x="1826864" y="-44356"/>
                  <a:pt x="2158676" y="15141"/>
                  <a:pt x="2358566" y="0"/>
                </a:cubicBezTo>
                <a:cubicBezTo>
                  <a:pt x="2558456" y="-15141"/>
                  <a:pt x="2615854" y="3061"/>
                  <a:pt x="2712273" y="0"/>
                </a:cubicBezTo>
                <a:cubicBezTo>
                  <a:pt x="2808692" y="-3061"/>
                  <a:pt x="3185963" y="8912"/>
                  <a:pt x="3391163" y="0"/>
                </a:cubicBezTo>
                <a:cubicBezTo>
                  <a:pt x="3596363" y="-8912"/>
                  <a:pt x="3674176" y="39618"/>
                  <a:pt x="3853265" y="0"/>
                </a:cubicBezTo>
                <a:cubicBezTo>
                  <a:pt x="4032354" y="-39618"/>
                  <a:pt x="4290075" y="38271"/>
                  <a:pt x="4423761" y="0"/>
                </a:cubicBezTo>
                <a:cubicBezTo>
                  <a:pt x="4557447" y="-38271"/>
                  <a:pt x="4949171" y="3320"/>
                  <a:pt x="5211045" y="0"/>
                </a:cubicBezTo>
                <a:cubicBezTo>
                  <a:pt x="5472919" y="-3320"/>
                  <a:pt x="5594408" y="54317"/>
                  <a:pt x="5889935" y="0"/>
                </a:cubicBezTo>
                <a:cubicBezTo>
                  <a:pt x="6185462" y="-54317"/>
                  <a:pt x="6151160" y="4524"/>
                  <a:pt x="6352036" y="0"/>
                </a:cubicBezTo>
                <a:cubicBezTo>
                  <a:pt x="6552912" y="-4524"/>
                  <a:pt x="6527005" y="13932"/>
                  <a:pt x="6597349" y="0"/>
                </a:cubicBezTo>
                <a:cubicBezTo>
                  <a:pt x="6667693" y="-13932"/>
                  <a:pt x="6817876" y="30247"/>
                  <a:pt x="6951057" y="0"/>
                </a:cubicBezTo>
                <a:cubicBezTo>
                  <a:pt x="7084238" y="-30247"/>
                  <a:pt x="7280189" y="14521"/>
                  <a:pt x="7413158" y="0"/>
                </a:cubicBezTo>
                <a:cubicBezTo>
                  <a:pt x="7546127" y="-14521"/>
                  <a:pt x="7771019" y="59150"/>
                  <a:pt x="7983654" y="0"/>
                </a:cubicBezTo>
                <a:cubicBezTo>
                  <a:pt x="8196289" y="-59150"/>
                  <a:pt x="8449812" y="82041"/>
                  <a:pt x="8770938" y="0"/>
                </a:cubicBezTo>
                <a:cubicBezTo>
                  <a:pt x="9092064" y="-82041"/>
                  <a:pt x="9100968" y="17331"/>
                  <a:pt x="9341434" y="0"/>
                </a:cubicBezTo>
                <a:cubicBezTo>
                  <a:pt x="9581900" y="-17331"/>
                  <a:pt x="9822600" y="65114"/>
                  <a:pt x="10128718" y="0"/>
                </a:cubicBezTo>
                <a:cubicBezTo>
                  <a:pt x="10434836" y="-65114"/>
                  <a:pt x="10743885" y="122352"/>
                  <a:pt x="11269710" y="0"/>
                </a:cubicBezTo>
                <a:cubicBezTo>
                  <a:pt x="11494954" y="30325"/>
                  <a:pt x="11720957" y="204288"/>
                  <a:pt x="11700000" y="430290"/>
                </a:cubicBezTo>
                <a:cubicBezTo>
                  <a:pt x="11739317" y="544819"/>
                  <a:pt x="11641677" y="726666"/>
                  <a:pt x="11700000" y="974232"/>
                </a:cubicBezTo>
                <a:cubicBezTo>
                  <a:pt x="11758323" y="1221798"/>
                  <a:pt x="11658524" y="1252689"/>
                  <a:pt x="11700000" y="1409386"/>
                </a:cubicBezTo>
                <a:cubicBezTo>
                  <a:pt x="11741476" y="1566083"/>
                  <a:pt x="11664709" y="1677780"/>
                  <a:pt x="11700000" y="1844539"/>
                </a:cubicBezTo>
                <a:cubicBezTo>
                  <a:pt x="11735291" y="2011298"/>
                  <a:pt x="11673556" y="2120890"/>
                  <a:pt x="11700000" y="2279693"/>
                </a:cubicBezTo>
                <a:cubicBezTo>
                  <a:pt x="11726444" y="2438496"/>
                  <a:pt x="11690949" y="2532944"/>
                  <a:pt x="11700000" y="2714846"/>
                </a:cubicBezTo>
                <a:cubicBezTo>
                  <a:pt x="11709051" y="2896748"/>
                  <a:pt x="11687785" y="3055047"/>
                  <a:pt x="11700000" y="3367577"/>
                </a:cubicBezTo>
                <a:cubicBezTo>
                  <a:pt x="11712215" y="3680107"/>
                  <a:pt x="11667314" y="3725440"/>
                  <a:pt x="11700000" y="4020307"/>
                </a:cubicBezTo>
                <a:cubicBezTo>
                  <a:pt x="11732686" y="4315174"/>
                  <a:pt x="11660530" y="4273691"/>
                  <a:pt x="11700000" y="4401067"/>
                </a:cubicBezTo>
                <a:cubicBezTo>
                  <a:pt x="11739470" y="4528443"/>
                  <a:pt x="11655700" y="4601297"/>
                  <a:pt x="11700000" y="4781826"/>
                </a:cubicBezTo>
                <a:cubicBezTo>
                  <a:pt x="11744300" y="4962355"/>
                  <a:pt x="11668958" y="5076166"/>
                  <a:pt x="11700000" y="5162585"/>
                </a:cubicBezTo>
                <a:cubicBezTo>
                  <a:pt x="11731042" y="5249004"/>
                  <a:pt x="11666709" y="5614807"/>
                  <a:pt x="11700000" y="5869710"/>
                </a:cubicBezTo>
                <a:cubicBezTo>
                  <a:pt x="11723039" y="6067749"/>
                  <a:pt x="11542566" y="6316386"/>
                  <a:pt x="11269710" y="6300000"/>
                </a:cubicBezTo>
                <a:cubicBezTo>
                  <a:pt x="11008525" y="6357623"/>
                  <a:pt x="10871051" y="6250943"/>
                  <a:pt x="10482426" y="6300000"/>
                </a:cubicBezTo>
                <a:cubicBezTo>
                  <a:pt x="10093801" y="6349057"/>
                  <a:pt x="10149752" y="6255469"/>
                  <a:pt x="10020324" y="6300000"/>
                </a:cubicBezTo>
                <a:cubicBezTo>
                  <a:pt x="9890896" y="6344531"/>
                  <a:pt x="9699110" y="6254056"/>
                  <a:pt x="9449828" y="6300000"/>
                </a:cubicBezTo>
                <a:cubicBezTo>
                  <a:pt x="9200546" y="6345944"/>
                  <a:pt x="9021874" y="6273936"/>
                  <a:pt x="8662544" y="6300000"/>
                </a:cubicBezTo>
                <a:cubicBezTo>
                  <a:pt x="8303214" y="6326064"/>
                  <a:pt x="8468052" y="6277561"/>
                  <a:pt x="8308837" y="6300000"/>
                </a:cubicBezTo>
                <a:cubicBezTo>
                  <a:pt x="8149622" y="6322439"/>
                  <a:pt x="8059608" y="6299715"/>
                  <a:pt x="7955129" y="6300000"/>
                </a:cubicBezTo>
                <a:cubicBezTo>
                  <a:pt x="7850650" y="6300285"/>
                  <a:pt x="7462217" y="6242603"/>
                  <a:pt x="7167845" y="6300000"/>
                </a:cubicBezTo>
                <a:cubicBezTo>
                  <a:pt x="6873473" y="6357397"/>
                  <a:pt x="6728599" y="6250439"/>
                  <a:pt x="6380561" y="6300000"/>
                </a:cubicBezTo>
                <a:cubicBezTo>
                  <a:pt x="6032523" y="6349561"/>
                  <a:pt x="5985270" y="6294058"/>
                  <a:pt x="5810065" y="6300000"/>
                </a:cubicBezTo>
                <a:cubicBezTo>
                  <a:pt x="5634860" y="6305942"/>
                  <a:pt x="5418973" y="6257171"/>
                  <a:pt x="5239570" y="6300000"/>
                </a:cubicBezTo>
                <a:cubicBezTo>
                  <a:pt x="5060167" y="6342829"/>
                  <a:pt x="5044830" y="6288835"/>
                  <a:pt x="4994256" y="6300000"/>
                </a:cubicBezTo>
                <a:cubicBezTo>
                  <a:pt x="4943682" y="6311165"/>
                  <a:pt x="4514769" y="6246420"/>
                  <a:pt x="4315366" y="6300000"/>
                </a:cubicBezTo>
                <a:cubicBezTo>
                  <a:pt x="4115963" y="6353580"/>
                  <a:pt x="3980425" y="6281597"/>
                  <a:pt x="3744871" y="6300000"/>
                </a:cubicBezTo>
                <a:cubicBezTo>
                  <a:pt x="3509318" y="6318403"/>
                  <a:pt x="3603196" y="6298067"/>
                  <a:pt x="3499557" y="6300000"/>
                </a:cubicBezTo>
                <a:cubicBezTo>
                  <a:pt x="3395918" y="6301933"/>
                  <a:pt x="3078166" y="6263544"/>
                  <a:pt x="2929062" y="6300000"/>
                </a:cubicBezTo>
                <a:cubicBezTo>
                  <a:pt x="2779958" y="6336456"/>
                  <a:pt x="2708090" y="6258387"/>
                  <a:pt x="2575354" y="6300000"/>
                </a:cubicBezTo>
                <a:cubicBezTo>
                  <a:pt x="2442618" y="6341613"/>
                  <a:pt x="2385755" y="6292306"/>
                  <a:pt x="2330041" y="6300000"/>
                </a:cubicBezTo>
                <a:cubicBezTo>
                  <a:pt x="2274327" y="6307694"/>
                  <a:pt x="1908741" y="6235167"/>
                  <a:pt x="1651151" y="6300000"/>
                </a:cubicBezTo>
                <a:cubicBezTo>
                  <a:pt x="1393561" y="6364833"/>
                  <a:pt x="1007870" y="6223436"/>
                  <a:pt x="430290" y="6300000"/>
                </a:cubicBezTo>
                <a:cubicBezTo>
                  <a:pt x="231792" y="6250100"/>
                  <a:pt x="-27722" y="6109561"/>
                  <a:pt x="0" y="5869710"/>
                </a:cubicBezTo>
                <a:cubicBezTo>
                  <a:pt x="-64230" y="5586246"/>
                  <a:pt x="37612" y="5553710"/>
                  <a:pt x="0" y="5271374"/>
                </a:cubicBezTo>
                <a:cubicBezTo>
                  <a:pt x="-37612" y="4989038"/>
                  <a:pt x="15712" y="4964968"/>
                  <a:pt x="0" y="4781826"/>
                </a:cubicBezTo>
                <a:cubicBezTo>
                  <a:pt x="-15712" y="4598684"/>
                  <a:pt x="11289" y="4490797"/>
                  <a:pt x="0" y="4346672"/>
                </a:cubicBezTo>
                <a:cubicBezTo>
                  <a:pt x="-11289" y="4202547"/>
                  <a:pt x="23577" y="4048352"/>
                  <a:pt x="0" y="3857125"/>
                </a:cubicBezTo>
                <a:cubicBezTo>
                  <a:pt x="-23577" y="3665898"/>
                  <a:pt x="14624" y="3580867"/>
                  <a:pt x="0" y="3476365"/>
                </a:cubicBezTo>
                <a:cubicBezTo>
                  <a:pt x="-14624" y="3371863"/>
                  <a:pt x="18029" y="3217381"/>
                  <a:pt x="0" y="2986817"/>
                </a:cubicBezTo>
                <a:cubicBezTo>
                  <a:pt x="-18029" y="2756253"/>
                  <a:pt x="2948" y="2610514"/>
                  <a:pt x="0" y="2442875"/>
                </a:cubicBezTo>
                <a:cubicBezTo>
                  <a:pt x="-2948" y="2275236"/>
                  <a:pt x="4118" y="2099451"/>
                  <a:pt x="0" y="1844539"/>
                </a:cubicBezTo>
                <a:cubicBezTo>
                  <a:pt x="-4118" y="1589627"/>
                  <a:pt x="45912" y="1414251"/>
                  <a:pt x="0" y="1300597"/>
                </a:cubicBezTo>
                <a:cubicBezTo>
                  <a:pt x="-45912" y="1186943"/>
                  <a:pt x="19409" y="698348"/>
                  <a:pt x="0" y="430290"/>
                </a:cubicBezTo>
                <a:close/>
              </a:path>
              <a:path w="11700000" h="6300000" stroke="0" extrusionOk="0">
                <a:moveTo>
                  <a:pt x="0" y="430290"/>
                </a:moveTo>
                <a:cubicBezTo>
                  <a:pt x="11938" y="191282"/>
                  <a:pt x="198348" y="-380"/>
                  <a:pt x="430290" y="0"/>
                </a:cubicBezTo>
                <a:cubicBezTo>
                  <a:pt x="764084" y="-57444"/>
                  <a:pt x="892753" y="68176"/>
                  <a:pt x="1109180" y="0"/>
                </a:cubicBezTo>
                <a:cubicBezTo>
                  <a:pt x="1325607" y="-68176"/>
                  <a:pt x="1689525" y="66442"/>
                  <a:pt x="1896464" y="0"/>
                </a:cubicBezTo>
                <a:cubicBezTo>
                  <a:pt x="2103403" y="-66442"/>
                  <a:pt x="2172788" y="42217"/>
                  <a:pt x="2250172" y="0"/>
                </a:cubicBezTo>
                <a:cubicBezTo>
                  <a:pt x="2327556" y="-42217"/>
                  <a:pt x="2481745" y="48871"/>
                  <a:pt x="2712273" y="0"/>
                </a:cubicBezTo>
                <a:cubicBezTo>
                  <a:pt x="2942801" y="-48871"/>
                  <a:pt x="3040031" y="10737"/>
                  <a:pt x="3282769" y="0"/>
                </a:cubicBezTo>
                <a:cubicBezTo>
                  <a:pt x="3525507" y="-10737"/>
                  <a:pt x="3436991" y="13641"/>
                  <a:pt x="3528082" y="0"/>
                </a:cubicBezTo>
                <a:cubicBezTo>
                  <a:pt x="3619173" y="-13641"/>
                  <a:pt x="3888600" y="52092"/>
                  <a:pt x="4098578" y="0"/>
                </a:cubicBezTo>
                <a:cubicBezTo>
                  <a:pt x="4308556" y="-52092"/>
                  <a:pt x="4428863" y="47785"/>
                  <a:pt x="4560680" y="0"/>
                </a:cubicBezTo>
                <a:cubicBezTo>
                  <a:pt x="4692497" y="-47785"/>
                  <a:pt x="5051169" y="74832"/>
                  <a:pt x="5239570" y="0"/>
                </a:cubicBezTo>
                <a:cubicBezTo>
                  <a:pt x="5427971" y="-74832"/>
                  <a:pt x="5866286" y="38032"/>
                  <a:pt x="6026854" y="0"/>
                </a:cubicBezTo>
                <a:cubicBezTo>
                  <a:pt x="6187422" y="-38032"/>
                  <a:pt x="6328270" y="26991"/>
                  <a:pt x="6597349" y="0"/>
                </a:cubicBezTo>
                <a:cubicBezTo>
                  <a:pt x="6866428" y="-26991"/>
                  <a:pt x="6998112" y="41829"/>
                  <a:pt x="7167845" y="0"/>
                </a:cubicBezTo>
                <a:cubicBezTo>
                  <a:pt x="7337578" y="-41829"/>
                  <a:pt x="7604532" y="35979"/>
                  <a:pt x="7955129" y="0"/>
                </a:cubicBezTo>
                <a:cubicBezTo>
                  <a:pt x="8305726" y="-35979"/>
                  <a:pt x="8472934" y="68037"/>
                  <a:pt x="8634019" y="0"/>
                </a:cubicBezTo>
                <a:cubicBezTo>
                  <a:pt x="8795104" y="-68037"/>
                  <a:pt x="8850018" y="2974"/>
                  <a:pt x="8987727" y="0"/>
                </a:cubicBezTo>
                <a:cubicBezTo>
                  <a:pt x="9125436" y="-2974"/>
                  <a:pt x="9479557" y="7882"/>
                  <a:pt x="9666617" y="0"/>
                </a:cubicBezTo>
                <a:cubicBezTo>
                  <a:pt x="9853677" y="-7882"/>
                  <a:pt x="9949615" y="30695"/>
                  <a:pt x="10128718" y="0"/>
                </a:cubicBezTo>
                <a:cubicBezTo>
                  <a:pt x="10307821" y="-30695"/>
                  <a:pt x="10376369" y="41495"/>
                  <a:pt x="10482426" y="0"/>
                </a:cubicBezTo>
                <a:cubicBezTo>
                  <a:pt x="10588483" y="-41495"/>
                  <a:pt x="11095709" y="52916"/>
                  <a:pt x="11269710" y="0"/>
                </a:cubicBezTo>
                <a:cubicBezTo>
                  <a:pt x="11513454" y="-28528"/>
                  <a:pt x="11670436" y="208571"/>
                  <a:pt x="11700000" y="430290"/>
                </a:cubicBezTo>
                <a:cubicBezTo>
                  <a:pt x="11733731" y="694207"/>
                  <a:pt x="11668700" y="839443"/>
                  <a:pt x="11700000" y="1083020"/>
                </a:cubicBezTo>
                <a:cubicBezTo>
                  <a:pt x="11731300" y="1326597"/>
                  <a:pt x="11644002" y="1425810"/>
                  <a:pt x="11700000" y="1572568"/>
                </a:cubicBezTo>
                <a:cubicBezTo>
                  <a:pt x="11755998" y="1719326"/>
                  <a:pt x="11637190" y="1864232"/>
                  <a:pt x="11700000" y="2116510"/>
                </a:cubicBezTo>
                <a:cubicBezTo>
                  <a:pt x="11762810" y="2368788"/>
                  <a:pt x="11669707" y="2375029"/>
                  <a:pt x="11700000" y="2606058"/>
                </a:cubicBezTo>
                <a:cubicBezTo>
                  <a:pt x="11730293" y="2837087"/>
                  <a:pt x="11681056" y="3118503"/>
                  <a:pt x="11700000" y="3258788"/>
                </a:cubicBezTo>
                <a:cubicBezTo>
                  <a:pt x="11718944" y="3399073"/>
                  <a:pt x="11683949" y="3584833"/>
                  <a:pt x="11700000" y="3802730"/>
                </a:cubicBezTo>
                <a:cubicBezTo>
                  <a:pt x="11716051" y="4020627"/>
                  <a:pt x="11682118" y="4004750"/>
                  <a:pt x="11700000" y="4183490"/>
                </a:cubicBezTo>
                <a:cubicBezTo>
                  <a:pt x="11717882" y="4362230"/>
                  <a:pt x="11653475" y="4597087"/>
                  <a:pt x="11700000" y="4836220"/>
                </a:cubicBezTo>
                <a:cubicBezTo>
                  <a:pt x="11746525" y="5075353"/>
                  <a:pt x="11663190" y="5099279"/>
                  <a:pt x="11700000" y="5216980"/>
                </a:cubicBezTo>
                <a:cubicBezTo>
                  <a:pt x="11736810" y="5334681"/>
                  <a:pt x="11682336" y="5643347"/>
                  <a:pt x="11700000" y="5869710"/>
                </a:cubicBezTo>
                <a:cubicBezTo>
                  <a:pt x="11721430" y="6053180"/>
                  <a:pt x="11460101" y="6334933"/>
                  <a:pt x="11269710" y="6300000"/>
                </a:cubicBezTo>
                <a:cubicBezTo>
                  <a:pt x="11120154" y="6312926"/>
                  <a:pt x="11071606" y="6296608"/>
                  <a:pt x="10916003" y="6300000"/>
                </a:cubicBezTo>
                <a:cubicBezTo>
                  <a:pt x="10760400" y="6303392"/>
                  <a:pt x="10752518" y="6297576"/>
                  <a:pt x="10670689" y="6300000"/>
                </a:cubicBezTo>
                <a:cubicBezTo>
                  <a:pt x="10588860" y="6302424"/>
                  <a:pt x="10347602" y="6297273"/>
                  <a:pt x="10208588" y="6300000"/>
                </a:cubicBezTo>
                <a:cubicBezTo>
                  <a:pt x="10069574" y="6302727"/>
                  <a:pt x="9812984" y="6233887"/>
                  <a:pt x="9638092" y="6300000"/>
                </a:cubicBezTo>
                <a:cubicBezTo>
                  <a:pt x="9463200" y="6366113"/>
                  <a:pt x="9275336" y="6241580"/>
                  <a:pt x="9067596" y="6300000"/>
                </a:cubicBezTo>
                <a:cubicBezTo>
                  <a:pt x="8859856" y="6358420"/>
                  <a:pt x="8885824" y="6289563"/>
                  <a:pt x="8822283" y="6300000"/>
                </a:cubicBezTo>
                <a:cubicBezTo>
                  <a:pt x="8758742" y="6310437"/>
                  <a:pt x="8460881" y="6283013"/>
                  <a:pt x="8360181" y="6300000"/>
                </a:cubicBezTo>
                <a:cubicBezTo>
                  <a:pt x="8259481" y="6316987"/>
                  <a:pt x="7815450" y="6237963"/>
                  <a:pt x="7572897" y="6300000"/>
                </a:cubicBezTo>
                <a:cubicBezTo>
                  <a:pt x="7330344" y="6362037"/>
                  <a:pt x="7224485" y="6291671"/>
                  <a:pt x="7110796" y="6300000"/>
                </a:cubicBezTo>
                <a:cubicBezTo>
                  <a:pt x="6997107" y="6308329"/>
                  <a:pt x="6691317" y="6274426"/>
                  <a:pt x="6323512" y="6300000"/>
                </a:cubicBezTo>
                <a:cubicBezTo>
                  <a:pt x="5955707" y="6325574"/>
                  <a:pt x="5962752" y="6267355"/>
                  <a:pt x="5753016" y="6300000"/>
                </a:cubicBezTo>
                <a:cubicBezTo>
                  <a:pt x="5543280" y="6332645"/>
                  <a:pt x="5416309" y="6281278"/>
                  <a:pt x="5290914" y="6300000"/>
                </a:cubicBezTo>
                <a:cubicBezTo>
                  <a:pt x="5165519" y="6318722"/>
                  <a:pt x="5108283" y="6285731"/>
                  <a:pt x="4937207" y="6300000"/>
                </a:cubicBezTo>
                <a:cubicBezTo>
                  <a:pt x="4766131" y="6314269"/>
                  <a:pt x="4501308" y="6257053"/>
                  <a:pt x="4366711" y="6300000"/>
                </a:cubicBezTo>
                <a:cubicBezTo>
                  <a:pt x="4232114" y="6342947"/>
                  <a:pt x="4029578" y="6284889"/>
                  <a:pt x="3904609" y="6300000"/>
                </a:cubicBezTo>
                <a:cubicBezTo>
                  <a:pt x="3779640" y="6315111"/>
                  <a:pt x="3709348" y="6292784"/>
                  <a:pt x="3659296" y="6300000"/>
                </a:cubicBezTo>
                <a:cubicBezTo>
                  <a:pt x="3609244" y="6307216"/>
                  <a:pt x="3286288" y="6268048"/>
                  <a:pt x="3088800" y="6300000"/>
                </a:cubicBezTo>
                <a:cubicBezTo>
                  <a:pt x="2891312" y="6331952"/>
                  <a:pt x="2912585" y="6291329"/>
                  <a:pt x="2843487" y="6300000"/>
                </a:cubicBezTo>
                <a:cubicBezTo>
                  <a:pt x="2774389" y="6308671"/>
                  <a:pt x="2607619" y="6265169"/>
                  <a:pt x="2381386" y="6300000"/>
                </a:cubicBezTo>
                <a:cubicBezTo>
                  <a:pt x="2155153" y="6334831"/>
                  <a:pt x="2021332" y="6289742"/>
                  <a:pt x="1919284" y="6300000"/>
                </a:cubicBezTo>
                <a:cubicBezTo>
                  <a:pt x="1817236" y="6310258"/>
                  <a:pt x="1581515" y="6245123"/>
                  <a:pt x="1348788" y="6300000"/>
                </a:cubicBezTo>
                <a:cubicBezTo>
                  <a:pt x="1116061" y="6354877"/>
                  <a:pt x="1163633" y="6263969"/>
                  <a:pt x="995081" y="6300000"/>
                </a:cubicBezTo>
                <a:cubicBezTo>
                  <a:pt x="826529" y="6336031"/>
                  <a:pt x="630221" y="6293202"/>
                  <a:pt x="430290" y="6300000"/>
                </a:cubicBezTo>
                <a:cubicBezTo>
                  <a:pt x="133830" y="6296890"/>
                  <a:pt x="-20247" y="6042159"/>
                  <a:pt x="0" y="5869710"/>
                </a:cubicBezTo>
                <a:cubicBezTo>
                  <a:pt x="-45572" y="5634327"/>
                  <a:pt x="43238" y="5608726"/>
                  <a:pt x="0" y="5380162"/>
                </a:cubicBezTo>
                <a:cubicBezTo>
                  <a:pt x="-43238" y="5151598"/>
                  <a:pt x="26249" y="5113310"/>
                  <a:pt x="0" y="4945009"/>
                </a:cubicBezTo>
                <a:cubicBezTo>
                  <a:pt x="-26249" y="4776708"/>
                  <a:pt x="67347" y="4577144"/>
                  <a:pt x="0" y="4346672"/>
                </a:cubicBezTo>
                <a:cubicBezTo>
                  <a:pt x="-67347" y="4116200"/>
                  <a:pt x="5501" y="3913237"/>
                  <a:pt x="0" y="3748336"/>
                </a:cubicBezTo>
                <a:cubicBezTo>
                  <a:pt x="-5501" y="3583435"/>
                  <a:pt x="54790" y="3394341"/>
                  <a:pt x="0" y="3150000"/>
                </a:cubicBezTo>
                <a:cubicBezTo>
                  <a:pt x="-54790" y="2905659"/>
                  <a:pt x="11271" y="2782854"/>
                  <a:pt x="0" y="2606058"/>
                </a:cubicBezTo>
                <a:cubicBezTo>
                  <a:pt x="-11271" y="2429262"/>
                  <a:pt x="48095" y="2208117"/>
                  <a:pt x="0" y="1953328"/>
                </a:cubicBezTo>
                <a:cubicBezTo>
                  <a:pt x="-48095" y="1698539"/>
                  <a:pt x="17027" y="1688589"/>
                  <a:pt x="0" y="1572568"/>
                </a:cubicBezTo>
                <a:cubicBezTo>
                  <a:pt x="-17027" y="1456547"/>
                  <a:pt x="59920" y="1215709"/>
                  <a:pt x="0" y="974232"/>
                </a:cubicBezTo>
                <a:cubicBezTo>
                  <a:pt x="-59920" y="732755"/>
                  <a:pt x="4910" y="623695"/>
                  <a:pt x="0" y="430290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63500" cap="rnd" cmpd="thickThin">
            <a:solidFill>
              <a:srgbClr val="6633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>
                      <a:gd name="adj" fmla="val 683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2D6C8DE-F90C-B5A9-6E9C-F1B59D070E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73" b="26815"/>
          <a:stretch/>
        </p:blipFill>
        <p:spPr>
          <a:xfrm>
            <a:off x="6342300" y="2297479"/>
            <a:ext cx="4063795" cy="4157276"/>
          </a:xfrm>
          <a:prstGeom prst="rect">
            <a:avLst/>
          </a:prstGeom>
          <a:effectLst>
            <a:innerShdw blurRad="63500" dist="38100" dir="5400000">
              <a:schemeClr val="tx1">
                <a:lumMod val="75000"/>
                <a:lumOff val="25000"/>
                <a:alpha val="50000"/>
              </a:schemeClr>
            </a:inn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D0C9DB1-8060-2489-27DF-F6D094DAFD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773" b="26815"/>
          <a:stretch/>
        </p:blipFill>
        <p:spPr>
          <a:xfrm>
            <a:off x="2278505" y="2297479"/>
            <a:ext cx="4063795" cy="4157276"/>
          </a:xfrm>
          <a:prstGeom prst="rect">
            <a:avLst/>
          </a:prstGeom>
          <a:effectLst>
            <a:innerShdw blurRad="63500" dist="38100" dir="5400000">
              <a:schemeClr val="tx1">
                <a:lumMod val="75000"/>
                <a:lumOff val="25000"/>
                <a:alpha val="50000"/>
              </a:schemeClr>
            </a:innerShdw>
          </a:effectLst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BC6C4641-BBB3-44C8-5288-8B8D9CB3CD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815" y="699260"/>
            <a:ext cx="7256865" cy="250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2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5B34948E-59F2-FA50-1F03-237615B7B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8408"/>
            <a:ext cx="12192000" cy="8496408"/>
          </a:xfrm>
          <a:prstGeom prst="rect">
            <a:avLst/>
          </a:prstGeom>
        </p:spPr>
      </p:pic>
      <p:pic>
        <p:nvPicPr>
          <p:cNvPr id="10" name="Picture 23">
            <a:extLst>
              <a:ext uri="{FF2B5EF4-FFF2-40B4-BE49-F238E27FC236}">
                <a16:creationId xmlns:a16="http://schemas.microsoft.com/office/drawing/2014/main" id="{FD845D38-1005-E2A7-B969-0ACCB7E895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27531" y="1209830"/>
            <a:ext cx="3506573" cy="56481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81120C-85AB-B6AD-82DD-E66AE43646E4}"/>
              </a:ext>
            </a:extLst>
          </p:cNvPr>
          <p:cNvSpPr txBox="1"/>
          <p:nvPr/>
        </p:nvSpPr>
        <p:spPr>
          <a:xfrm>
            <a:off x="3634104" y="704193"/>
            <a:ext cx="49237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XÉT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CHUNG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GVCN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TUẦN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VỪA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QUA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055D8B2-DAD0-2D11-F766-C0F6BA09172A}"/>
              </a:ext>
            </a:extLst>
          </p:cNvPr>
          <p:cNvSpPr/>
          <p:nvPr/>
        </p:nvSpPr>
        <p:spPr>
          <a:xfrm>
            <a:off x="2565952" y="4323643"/>
            <a:ext cx="2981739" cy="133846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Ưu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48697B-5E53-43AD-B979-F840AB5BA7C2}"/>
              </a:ext>
            </a:extLst>
          </p:cNvPr>
          <p:cNvSpPr/>
          <p:nvPr/>
        </p:nvSpPr>
        <p:spPr>
          <a:xfrm>
            <a:off x="5833441" y="3654409"/>
            <a:ext cx="6072809" cy="1338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sẵn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GV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điền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8E653C-87CD-C079-60E5-76650EF69A36}"/>
              </a:ext>
            </a:extLst>
          </p:cNvPr>
          <p:cNvSpPr/>
          <p:nvPr/>
        </p:nvSpPr>
        <p:spPr>
          <a:xfrm>
            <a:off x="5833441" y="5331372"/>
            <a:ext cx="6072809" cy="1338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sẵn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GV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điền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65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5B34948E-59F2-FA50-1F03-237615B7B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8408"/>
            <a:ext cx="12192000" cy="8496408"/>
          </a:xfrm>
          <a:prstGeom prst="rect">
            <a:avLst/>
          </a:prstGeom>
        </p:spPr>
      </p:pic>
      <p:pic>
        <p:nvPicPr>
          <p:cNvPr id="10" name="Picture 23">
            <a:extLst>
              <a:ext uri="{FF2B5EF4-FFF2-40B4-BE49-F238E27FC236}">
                <a16:creationId xmlns:a16="http://schemas.microsoft.com/office/drawing/2014/main" id="{FD845D38-1005-E2A7-B969-0ACCB7E895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27531" y="1209830"/>
            <a:ext cx="3506573" cy="56481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81120C-85AB-B6AD-82DD-E66AE43646E4}"/>
              </a:ext>
            </a:extLst>
          </p:cNvPr>
          <p:cNvSpPr txBox="1"/>
          <p:nvPr/>
        </p:nvSpPr>
        <p:spPr>
          <a:xfrm>
            <a:off x="3634104" y="444767"/>
            <a:ext cx="49237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XÉT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CHUNG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GVCN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TUẦN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VỪA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QUA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055D8B2-DAD0-2D11-F766-C0F6BA09172A}"/>
              </a:ext>
            </a:extLst>
          </p:cNvPr>
          <p:cNvSpPr/>
          <p:nvPr/>
        </p:nvSpPr>
        <p:spPr>
          <a:xfrm>
            <a:off x="2565952" y="4323643"/>
            <a:ext cx="2981739" cy="133846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chế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48697B-5E53-43AD-B979-F840AB5BA7C2}"/>
              </a:ext>
            </a:extLst>
          </p:cNvPr>
          <p:cNvSpPr/>
          <p:nvPr/>
        </p:nvSpPr>
        <p:spPr>
          <a:xfrm>
            <a:off x="5833441" y="3654409"/>
            <a:ext cx="6072809" cy="1338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sẵn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GV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điền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8E653C-87CD-C079-60E5-76650EF69A36}"/>
              </a:ext>
            </a:extLst>
          </p:cNvPr>
          <p:cNvSpPr/>
          <p:nvPr/>
        </p:nvSpPr>
        <p:spPr>
          <a:xfrm>
            <a:off x="5833441" y="5331372"/>
            <a:ext cx="6072809" cy="1338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sẵn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GV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điền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64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FC6A7CA-3781-1B75-4B38-E5B9983E9D6A}"/>
              </a:ext>
            </a:extLst>
          </p:cNvPr>
          <p:cNvGrpSpPr/>
          <p:nvPr/>
        </p:nvGrpSpPr>
        <p:grpSpPr>
          <a:xfrm>
            <a:off x="6714056" y="2358737"/>
            <a:ext cx="5349687" cy="4364181"/>
            <a:chOff x="6714056" y="2358737"/>
            <a:chExt cx="5349687" cy="43641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919776E-1069-8818-BC56-9F78F231D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4056" y="2358737"/>
              <a:ext cx="5349687" cy="436418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FC16AE9-47C0-839D-A78F-1F13945AF3B4}"/>
                </a:ext>
              </a:extLst>
            </p:cNvPr>
            <p:cNvSpPr txBox="1"/>
            <p:nvPr/>
          </p:nvSpPr>
          <p:spPr>
            <a:xfrm>
              <a:off x="7013864" y="3563311"/>
              <a:ext cx="231808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字魂59号-创粗黑"/>
                  <a:cs typeface="+mn-cs"/>
                </a:rPr>
                <a:t>Tuyên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字魂59号-创粗黑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字魂59号-创粗黑"/>
                  <a:cs typeface="+mn-cs"/>
                </a:rPr>
                <a:t>dương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字魂59号-创粗黑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字魂59号-创粗黑"/>
                  <a:cs typeface="+mn-cs"/>
                </a:rPr>
                <a:t>bạn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字魂59号-创粗黑"/>
                  <a:cs typeface="+mn-cs"/>
                </a:rPr>
                <a:t>…</a:t>
              </a:r>
            </a:p>
          </p:txBody>
        </p:sp>
      </p:grp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040EBEB-BE51-11C6-0C69-CBB1DF543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257" y="3429000"/>
            <a:ext cx="2923826" cy="36997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49606F-3AD0-A51E-1013-3202DE429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8309" y="1594804"/>
            <a:ext cx="7443861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1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5B34948E-59F2-FA50-1F03-237615B7B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8408"/>
            <a:ext cx="12192000" cy="8496408"/>
          </a:xfrm>
          <a:prstGeom prst="rect">
            <a:avLst/>
          </a:prstGeom>
        </p:spPr>
      </p:pic>
      <p:pic>
        <p:nvPicPr>
          <p:cNvPr id="10" name="Picture 23">
            <a:extLst>
              <a:ext uri="{FF2B5EF4-FFF2-40B4-BE49-F238E27FC236}">
                <a16:creationId xmlns:a16="http://schemas.microsoft.com/office/drawing/2014/main" id="{FD845D38-1005-E2A7-B969-0ACCB7E895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27531" y="1209830"/>
            <a:ext cx="3506573" cy="56481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81120C-85AB-B6AD-82DD-E66AE43646E4}"/>
              </a:ext>
            </a:extLst>
          </p:cNvPr>
          <p:cNvSpPr txBox="1"/>
          <p:nvPr/>
        </p:nvSpPr>
        <p:spPr>
          <a:xfrm>
            <a:off x="3634104" y="704193"/>
            <a:ext cx="49237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PHƯƠNG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HƯỚNG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TUẦN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48697B-5E53-43AD-B979-F840AB5BA7C2}"/>
              </a:ext>
            </a:extLst>
          </p:cNvPr>
          <p:cNvSpPr/>
          <p:nvPr/>
        </p:nvSpPr>
        <p:spPr>
          <a:xfrm>
            <a:off x="5833441" y="3654409"/>
            <a:ext cx="6072809" cy="1338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sẵn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GV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điền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8E653C-87CD-C079-60E5-76650EF69A36}"/>
              </a:ext>
            </a:extLst>
          </p:cNvPr>
          <p:cNvSpPr/>
          <p:nvPr/>
        </p:nvSpPr>
        <p:spPr>
          <a:xfrm>
            <a:off x="5833441" y="5331372"/>
            <a:ext cx="6072809" cy="1338469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sẵn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GV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điền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01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278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5DC7508-1361-C84C-AAD3-6BE152055F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907" y="3275713"/>
            <a:ext cx="3607763" cy="2835544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D9D72315-3276-8A15-77B8-58507C2240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331" y="3086100"/>
            <a:ext cx="2438905" cy="3086100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BDBEF47-77C8-C223-A4A6-7E869E15BB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354" y="4144510"/>
            <a:ext cx="2490977" cy="2713490"/>
          </a:xfrm>
          <a:prstGeom prst="rect">
            <a:avLst/>
          </a:prstGeom>
        </p:spPr>
      </p:pic>
      <p:pic>
        <p:nvPicPr>
          <p:cNvPr id="6" name="Happy-Birthday-to-You-Children-s-Song-Child-Song-Nursery-Rhymes-TOMTOMI-Songs-for-Kids_CS4domnTbbY (mp3cut.net)">
            <a:hlinkClick r:id="" action="ppaction://media"/>
            <a:extLst>
              <a:ext uri="{FF2B5EF4-FFF2-40B4-BE49-F238E27FC236}">
                <a16:creationId xmlns:a16="http://schemas.microsoft.com/office/drawing/2014/main" id="{32C76D62-F8F3-2A25-1C85-8B4966354F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639" y="180068"/>
            <a:ext cx="487363" cy="48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052604-BB44-77CD-0414-91911252CF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9652" y="494144"/>
            <a:ext cx="9248434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310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6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动感节奏鼓点合成背景音乐_1分44秒">
            <a:hlinkClick r:id="" action="ppaction://media"/>
            <a:extLst>
              <a:ext uri="{FF2B5EF4-FFF2-40B4-BE49-F238E27FC236}">
                <a16:creationId xmlns:a16="http://schemas.microsoft.com/office/drawing/2014/main" id="{68CEA2D0-A8F5-49BE-B8BA-5350728DE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4527" y="7009884"/>
            <a:ext cx="609600" cy="6096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A5EEA3C-B350-48F3-AEFB-95DDEBC08500}"/>
              </a:ext>
            </a:extLst>
          </p:cNvPr>
          <p:cNvGrpSpPr/>
          <p:nvPr/>
        </p:nvGrpSpPr>
        <p:grpSpPr>
          <a:xfrm>
            <a:off x="3724275" y="1295329"/>
            <a:ext cx="4917401" cy="729361"/>
            <a:chOff x="2750524" y="1447717"/>
            <a:chExt cx="6548377" cy="729361"/>
          </a:xfrm>
        </p:grpSpPr>
        <p:sp>
          <p:nvSpPr>
            <p:cNvPr id="12" name="Rounded Rectangle 5">
              <a:extLst>
                <a:ext uri="{FF2B5EF4-FFF2-40B4-BE49-F238E27FC236}">
                  <a16:creationId xmlns:a16="http://schemas.microsoft.com/office/drawing/2014/main" id="{D0D9437E-D0B8-4D26-9BEA-237EDF24E8EA}"/>
                </a:ext>
              </a:extLst>
            </p:cNvPr>
            <p:cNvSpPr/>
            <p:nvPr/>
          </p:nvSpPr>
          <p:spPr>
            <a:xfrm>
              <a:off x="2933699" y="1447717"/>
              <a:ext cx="6200775" cy="729361"/>
            </a:xfrm>
            <a:prstGeom prst="roundRect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AEFEDB5-9257-4071-88C3-B8350A7EFB88}"/>
                </a:ext>
              </a:extLst>
            </p:cNvPr>
            <p:cNvSpPr/>
            <p:nvPr/>
          </p:nvSpPr>
          <p:spPr>
            <a:xfrm>
              <a:off x="2750524" y="1530747"/>
              <a:ext cx="654837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Chủ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đề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tuần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13: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CC0C30E-0703-4F4A-9822-B132A74766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0579" y="2368971"/>
            <a:ext cx="7388992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7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31A219-E947-4AB5-8F55-56E57384D78F}"/>
              </a:ext>
            </a:extLst>
          </p:cNvPr>
          <p:cNvSpPr txBox="1"/>
          <p:nvPr/>
        </p:nvSpPr>
        <p:spPr>
          <a:xfrm>
            <a:off x="2688981" y="2453267"/>
            <a:ext cx="65597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sẻ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sắp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xếp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dùng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gọn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gàng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nắp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12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CC27C92-1724-4A45-A160-85C9B743CBAF}"/>
              </a:ext>
            </a:extLst>
          </p:cNvPr>
          <p:cNvGrpSpPr/>
          <p:nvPr/>
        </p:nvGrpSpPr>
        <p:grpSpPr>
          <a:xfrm>
            <a:off x="1131920" y="2916377"/>
            <a:ext cx="2909324" cy="2615474"/>
            <a:chOff x="2845936" y="3193232"/>
            <a:chExt cx="2501273" cy="229117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915100C-F70D-4534-A9A8-79708EB3A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5936" y="3193232"/>
              <a:ext cx="2501273" cy="1575499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FAB935B-DC5C-4E4F-9519-9298688B201D}"/>
                </a:ext>
              </a:extLst>
            </p:cNvPr>
            <p:cNvGrpSpPr/>
            <p:nvPr/>
          </p:nvGrpSpPr>
          <p:grpSpPr>
            <a:xfrm>
              <a:off x="3158457" y="4727012"/>
              <a:ext cx="1745307" cy="757399"/>
              <a:chOff x="4641476" y="7116747"/>
              <a:chExt cx="1745307" cy="757399"/>
            </a:xfrm>
          </p:grpSpPr>
          <p:sp>
            <p:nvSpPr>
              <p:cNvPr id="19" name="Oval Callout 15">
                <a:extLst>
                  <a:ext uri="{FF2B5EF4-FFF2-40B4-BE49-F238E27FC236}">
                    <a16:creationId xmlns:a16="http://schemas.microsoft.com/office/drawing/2014/main" id="{FB0A37DE-DBA2-49C6-9CF5-98968158057E}"/>
                  </a:ext>
                </a:extLst>
              </p:cNvPr>
              <p:cNvSpPr/>
              <p:nvPr/>
            </p:nvSpPr>
            <p:spPr>
              <a:xfrm>
                <a:off x="4641476" y="7116747"/>
                <a:ext cx="1745307" cy="757399"/>
              </a:xfrm>
              <a:prstGeom prst="roundRect">
                <a:avLst/>
              </a:prstGeom>
              <a:solidFill>
                <a:srgbClr val="ABD5F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4BC9EBC-5152-4383-9665-BB8A44B0DB9D}"/>
                  </a:ext>
                </a:extLst>
              </p:cNvPr>
              <p:cNvSpPr/>
              <p:nvPr/>
            </p:nvSpPr>
            <p:spPr>
              <a:xfrm>
                <a:off x="5006281" y="7131468"/>
                <a:ext cx="1071115" cy="7279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  <a:sym typeface="Arial"/>
                  </a:rPr>
                  <a:t>Chia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  <a:sym typeface="Arial"/>
                  </a:rPr>
                  <a:t>sẻ</a:t>
                </a:r>
                <a:r>
                  <a:rPr lang="en-US" sz="2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  <a:sym typeface="Arial"/>
                  </a:rPr>
                  <a:t> </a:t>
                </a:r>
              </a:p>
              <a:p>
                <a:pPr algn="ctr"/>
                <a:r>
                  <a:rPr lang="en-US" sz="2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  <a:sym typeface="Arial"/>
                  </a:rPr>
                  <a:t>cặp</a:t>
                </a:r>
                <a:r>
                  <a:rPr lang="en-US" sz="2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  <a:sym typeface="Arial"/>
                  </a:rPr>
                  <a:t>đôi</a:t>
                </a:r>
                <a:endParaRPr lang="en-US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FDBF5721-7494-4D49-8244-0C6627DD93F6}"/>
              </a:ext>
            </a:extLst>
          </p:cNvPr>
          <p:cNvSpPr/>
          <p:nvPr/>
        </p:nvSpPr>
        <p:spPr>
          <a:xfrm>
            <a:off x="2695576" y="1133476"/>
            <a:ext cx="7743824" cy="1219200"/>
          </a:xfrm>
          <a:prstGeom prst="wedgeRoundRectCallout">
            <a:avLst>
              <a:gd name="adj1" fmla="val -42994"/>
              <a:gd name="adj2" fmla="val 7338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đã sắp xếp góc nào của gia đình? Em tự hào nhất về công việc nào?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D35DB18E-5D5A-446F-8DE5-2983B181927E}"/>
              </a:ext>
            </a:extLst>
          </p:cNvPr>
          <p:cNvSpPr/>
          <p:nvPr/>
        </p:nvSpPr>
        <p:spPr>
          <a:xfrm>
            <a:off x="3933825" y="2647950"/>
            <a:ext cx="7296150" cy="1924049"/>
          </a:xfrm>
          <a:prstGeom prst="wedgeRoundRectCallout">
            <a:avLst>
              <a:gd name="adj1" fmla="val -52524"/>
              <a:gd name="adj2" fmla="val 18929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ự đánh giá xem mình có khéo tay không khi sắp xếp đồ đạc: treo quần áo lên mắc áo có thẳng, cân đối không? Xếp bát đũa có đẹp không?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107631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">
  <a:themeElements>
    <a:clrScheme name="自定义 34">
      <a:dk1>
        <a:sysClr val="windowText" lastClr="000000"/>
      </a:dk1>
      <a:lt1>
        <a:sysClr val="window" lastClr="FFFFFF"/>
      </a:lt1>
      <a:dk2>
        <a:srgbClr val="E74E51"/>
      </a:dk2>
      <a:lt2>
        <a:srgbClr val="9596A4"/>
      </a:lt2>
      <a:accent1>
        <a:srgbClr val="EFAE55"/>
      </a:accent1>
      <a:accent2>
        <a:srgbClr val="5A4A33"/>
      </a:accent2>
      <a:accent3>
        <a:srgbClr val="38946F"/>
      </a:accent3>
      <a:accent4>
        <a:srgbClr val="A98D6C"/>
      </a:accent4>
      <a:accent5>
        <a:srgbClr val="F09496"/>
      </a:accent5>
      <a:accent6>
        <a:srgbClr val="F09496"/>
      </a:accent6>
      <a:hlink>
        <a:srgbClr val="0000FF"/>
      </a:hlink>
      <a:folHlink>
        <a:srgbClr val="800080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vert="eaVert" wrap="square" lIns="91441" tIns="45720" rIns="91441" bIns="45720">
        <a:spAutoFit/>
      </a:bodyPr>
      <a:lstStyle>
        <a:defPPr algn="just">
          <a:lnSpc>
            <a:spcPct val="150000"/>
          </a:lnSpc>
          <a:defRPr sz="1200" dirty="0">
            <a:solidFill>
              <a:schemeClr val="bg1"/>
            </a:solidFill>
            <a:latin typeface="+mn-ea"/>
            <a:ea typeface="+mn-ea"/>
            <a:cs typeface="+mn-ea"/>
            <a:sym typeface="Calibri" panose="020F0502020204030204" pitchFamily="34" charset="0"/>
          </a:defRPr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latin typeface="+mn-ea"/>
            <a:ea typeface="+mn-ea"/>
          </a:defRPr>
        </a:defPPr>
      </a:lstStyle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38100">
          <a:solidFill>
            <a:srgbClr val="FF99FF"/>
          </a:solidFill>
          <a:prstDash val="lgDashDot"/>
        </a:ln>
      </a:spPr>
      <a:bodyPr rtlCol="0" anchor="ctr"/>
      <a:lstStyle>
        <a:defPPr algn="ctr">
          <a:defRPr sz="3200"/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262</Words>
  <Application>Microsoft Office PowerPoint</Application>
  <PresentationFormat>Widescreen</PresentationFormat>
  <Paragraphs>32</Paragraphs>
  <Slides>15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等线</vt:lpstr>
      <vt:lpstr>字魂70号-灵悦黑体</vt:lpstr>
      <vt:lpstr>Aptos</vt:lpstr>
      <vt:lpstr>Arial</vt:lpstr>
      <vt:lpstr>Calibri</vt:lpstr>
      <vt:lpstr>Cambria</vt:lpstr>
      <vt:lpstr>千图网海量PPT模板www.58pic.com​​</vt:lpstr>
      <vt:lpstr>1_千图网海量PPT模板www.58pic.com​​</vt:lpstr>
      <vt:lpstr>2_Office 主题​​</vt:lpstr>
      <vt:lpstr>千图网海量PPT模板www.58pic.com</vt:lpstr>
      <vt:lpstr>2_Office Theme</vt:lpstr>
      <vt:lpstr>4_Custom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19</cp:revision>
  <dcterms:created xsi:type="dcterms:W3CDTF">2022-09-26T11:32:10Z</dcterms:created>
  <dcterms:modified xsi:type="dcterms:W3CDTF">2025-10-19T04:55:57Z</dcterms:modified>
</cp:coreProperties>
</file>