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7" r:id="rId2"/>
    <p:sldId id="2007577216" r:id="rId3"/>
    <p:sldId id="319" r:id="rId4"/>
    <p:sldId id="2007577217" r:id="rId5"/>
    <p:sldId id="2007577218" r:id="rId6"/>
    <p:sldId id="2007577219" r:id="rId7"/>
    <p:sldId id="704" r:id="rId8"/>
    <p:sldId id="2007577208" r:id="rId9"/>
    <p:sldId id="289" r:id="rId10"/>
    <p:sldId id="279" r:id="rId11"/>
    <p:sldId id="32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779EB-E50A-4397-92AF-5429BD78FEF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44F40-CE20-45C8-BD3E-A2CCEDA90DFC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Dấu</a:t>
          </a:r>
          <a:r>
            <a:rPr lang="en-US" sz="2100" b="1" i="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1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câu</a:t>
          </a:r>
          <a:endParaRPr lang="en-US" sz="2100" b="1" i="0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28940F-8033-4F49-8DC0-EB7A49568EB4}" type="parTrans" cxnId="{C657E85B-F11D-449F-BB98-1B08FE371DE0}">
      <dgm:prSet/>
      <dgm:spPr/>
      <dgm:t>
        <a:bodyPr/>
        <a:lstStyle/>
        <a:p>
          <a:endParaRPr lang="en-US"/>
        </a:p>
      </dgm:t>
    </dgm:pt>
    <dgm:pt modelId="{2750E51B-5122-401B-8EB0-1EC7A7711259}" type="sibTrans" cxnId="{C657E85B-F11D-449F-BB98-1B08FE371DE0}">
      <dgm:prSet/>
      <dgm:spPr/>
      <dgm:t>
        <a:bodyPr/>
        <a:lstStyle/>
        <a:p>
          <a:endParaRPr lang="en-US"/>
        </a:p>
      </dgm:t>
    </dgm:pt>
    <dgm:pt modelId="{3B8F3BC7-760F-4260-9569-F45F0A5D862A}" type="pres">
      <dgm:prSet presAssocID="{915779EB-E50A-4397-92AF-5429BD78FE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0417C-1620-4362-81D7-A076F9757497}" type="pres">
      <dgm:prSet presAssocID="{19744F40-CE20-45C8-BD3E-A2CCEDA90DFC}" presName="node" presStyleLbl="node1" presStyleIdx="0" presStyleCnt="1" custLinFactNeighborX="5157" custLinFactNeighborY="-37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0D911-E87A-428D-BB0C-04D20980AE25}" type="presOf" srcId="{19744F40-CE20-45C8-BD3E-A2CCEDA90DFC}" destId="{75C0417C-1620-4362-81D7-A076F9757497}" srcOrd="0" destOrd="0" presId="urn:microsoft.com/office/officeart/2005/8/layout/default"/>
    <dgm:cxn modelId="{0A657A58-7031-444F-8D6C-2A116804115D}" type="presOf" srcId="{915779EB-E50A-4397-92AF-5429BD78FEF6}" destId="{3B8F3BC7-760F-4260-9569-F45F0A5D862A}" srcOrd="0" destOrd="0" presId="urn:microsoft.com/office/officeart/2005/8/layout/default"/>
    <dgm:cxn modelId="{C657E85B-F11D-449F-BB98-1B08FE371DE0}" srcId="{915779EB-E50A-4397-92AF-5429BD78FEF6}" destId="{19744F40-CE20-45C8-BD3E-A2CCEDA90DFC}" srcOrd="0" destOrd="0" parTransId="{2F28940F-8033-4F49-8DC0-EB7A49568EB4}" sibTransId="{2750E51B-5122-401B-8EB0-1EC7A7711259}"/>
    <dgm:cxn modelId="{19AC6090-237C-40D1-98B5-1F6718E601DA}" type="presParOf" srcId="{3B8F3BC7-760F-4260-9569-F45F0A5D862A}" destId="{75C0417C-1620-4362-81D7-A076F975749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A2CB8-8A0D-49C0-B2E7-39B1C7857B1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CEC9E-570B-4E80-9641-7B5167D9993D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vi-VN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chấm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7B301-7441-425D-9B88-58145FBF1F50}" type="parTrans" cxnId="{BDA30CC1-9E1B-4C38-9700-99D3B5B597FD}">
      <dgm:prSet/>
      <dgm:spPr/>
      <dgm:t>
        <a:bodyPr/>
        <a:lstStyle/>
        <a:p>
          <a:endParaRPr lang="en-US"/>
        </a:p>
      </dgm:t>
    </dgm:pt>
    <dgm:pt modelId="{32C017D7-769D-4A0A-A9F9-FD0A128C9ACE}" type="sibTrans" cxnId="{BDA30CC1-9E1B-4C38-9700-99D3B5B597FD}">
      <dgm:prSet/>
      <dgm:spPr/>
      <dgm:t>
        <a:bodyPr/>
        <a:lstStyle/>
        <a:p>
          <a:endParaRPr lang="en-US"/>
        </a:p>
      </dgm:t>
    </dgm:pt>
    <dgm:pt modelId="{CB666B5D-18C1-45D5-B683-3ED997389CED}" type="pres">
      <dgm:prSet presAssocID="{E14A2CB8-8A0D-49C0-B2E7-39B1C7857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4D47E-ABAF-47F2-BAA7-F74BBC1A437D}" type="pres">
      <dgm:prSet presAssocID="{E14A2CB8-8A0D-49C0-B2E7-39B1C7857B12}" presName="vNodes" presStyleCnt="0"/>
      <dgm:spPr/>
    </dgm:pt>
    <dgm:pt modelId="{F5D2A685-1C86-4006-BB2A-648E04E65ECD}" type="pres">
      <dgm:prSet presAssocID="{E14A2CB8-8A0D-49C0-B2E7-39B1C7857B12}" presName="lastNode" presStyleLbl="node1" presStyleIdx="0" presStyleCnt="1" custScaleX="186521" custLinFactNeighborX="-20411" custLinFactNeighborY="3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30CC1-9E1B-4C38-9700-99D3B5B597FD}" srcId="{E14A2CB8-8A0D-49C0-B2E7-39B1C7857B12}" destId="{5BECEC9E-570B-4E80-9641-7B5167D9993D}" srcOrd="0" destOrd="0" parTransId="{DB67B301-7441-425D-9B88-58145FBF1F50}" sibTransId="{32C017D7-769D-4A0A-A9F9-FD0A128C9ACE}"/>
    <dgm:cxn modelId="{B747CD39-924F-4BF3-BF59-B55938AF81EE}" type="presOf" srcId="{E14A2CB8-8A0D-49C0-B2E7-39B1C7857B12}" destId="{CB666B5D-18C1-45D5-B683-3ED997389CED}" srcOrd="0" destOrd="0" presId="urn:microsoft.com/office/officeart/2005/8/layout/equation2"/>
    <dgm:cxn modelId="{FB7C5045-0E0C-4365-9A28-D010B8D596CF}" type="presOf" srcId="{5BECEC9E-570B-4E80-9641-7B5167D9993D}" destId="{F5D2A685-1C86-4006-BB2A-648E04E65ECD}" srcOrd="0" destOrd="0" presId="urn:microsoft.com/office/officeart/2005/8/layout/equation2"/>
    <dgm:cxn modelId="{45616D2D-DB44-4EFA-82EE-737DAED13583}" type="presParOf" srcId="{CB666B5D-18C1-45D5-B683-3ED997389CED}" destId="{2CA4D47E-ABAF-47F2-BAA7-F74BBC1A437D}" srcOrd="0" destOrd="0" presId="urn:microsoft.com/office/officeart/2005/8/layout/equation2"/>
    <dgm:cxn modelId="{0F38ED89-BD4C-457F-AEDE-80D5934E1424}" type="presParOf" srcId="{CB666B5D-18C1-45D5-B683-3ED997389CED}" destId="{F5D2A685-1C86-4006-BB2A-648E04E65ECD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4A2CB8-8A0D-49C0-B2E7-39B1C7857B1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CEC9E-570B-4E80-9641-7B5167D9993D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0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chấm</a:t>
          </a:r>
          <a:endParaRPr lang="en-US" sz="1800" b="1" i="0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B67B301-7441-425D-9B88-58145FBF1F50}" type="parTrans" cxnId="{BDA30CC1-9E1B-4C38-9700-99D3B5B597FD}">
      <dgm:prSet/>
      <dgm:spPr/>
      <dgm:t>
        <a:bodyPr/>
        <a:lstStyle/>
        <a:p>
          <a:endParaRPr lang="en-US"/>
        </a:p>
      </dgm:t>
    </dgm:pt>
    <dgm:pt modelId="{32C017D7-769D-4A0A-A9F9-FD0A128C9ACE}" type="sibTrans" cxnId="{BDA30CC1-9E1B-4C38-9700-99D3B5B597FD}">
      <dgm:prSet/>
      <dgm:spPr/>
      <dgm:t>
        <a:bodyPr/>
        <a:lstStyle/>
        <a:p>
          <a:endParaRPr lang="en-US"/>
        </a:p>
      </dgm:t>
    </dgm:pt>
    <dgm:pt modelId="{CB666B5D-18C1-45D5-B683-3ED997389CED}" type="pres">
      <dgm:prSet presAssocID="{E14A2CB8-8A0D-49C0-B2E7-39B1C7857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4D47E-ABAF-47F2-BAA7-F74BBC1A437D}" type="pres">
      <dgm:prSet presAssocID="{E14A2CB8-8A0D-49C0-B2E7-39B1C7857B12}" presName="vNodes" presStyleCnt="0"/>
      <dgm:spPr/>
    </dgm:pt>
    <dgm:pt modelId="{F5D2A685-1C86-4006-BB2A-648E04E65ECD}" type="pres">
      <dgm:prSet presAssocID="{E14A2CB8-8A0D-49C0-B2E7-39B1C7857B12}" presName="lastNode" presStyleLbl="node1" presStyleIdx="0" presStyleCnt="1" custScaleX="16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37D82-59E8-4211-B6B6-1367C1430EAF}" type="presOf" srcId="{5BECEC9E-570B-4E80-9641-7B5167D9993D}" destId="{F5D2A685-1C86-4006-BB2A-648E04E65ECD}" srcOrd="0" destOrd="0" presId="urn:microsoft.com/office/officeart/2005/8/layout/equation2"/>
    <dgm:cxn modelId="{BDA30CC1-9E1B-4C38-9700-99D3B5B597FD}" srcId="{E14A2CB8-8A0D-49C0-B2E7-39B1C7857B12}" destId="{5BECEC9E-570B-4E80-9641-7B5167D9993D}" srcOrd="0" destOrd="0" parTransId="{DB67B301-7441-425D-9B88-58145FBF1F50}" sibTransId="{32C017D7-769D-4A0A-A9F9-FD0A128C9ACE}"/>
    <dgm:cxn modelId="{3AC4628F-2CE6-4B78-A1C4-E921800193C7}" type="presOf" srcId="{E14A2CB8-8A0D-49C0-B2E7-39B1C7857B12}" destId="{CB666B5D-18C1-45D5-B683-3ED997389CED}" srcOrd="0" destOrd="0" presId="urn:microsoft.com/office/officeart/2005/8/layout/equation2"/>
    <dgm:cxn modelId="{A2DE2063-9315-46F8-A9CB-A6AEBE7387D1}" type="presParOf" srcId="{CB666B5D-18C1-45D5-B683-3ED997389CED}" destId="{2CA4D47E-ABAF-47F2-BAA7-F74BBC1A437D}" srcOrd="0" destOrd="0" presId="urn:microsoft.com/office/officeart/2005/8/layout/equation2"/>
    <dgm:cxn modelId="{44F1F3B8-5158-4D7B-9ADB-9606116E8CDB}" type="presParOf" srcId="{CB666B5D-18C1-45D5-B683-3ED997389CED}" destId="{F5D2A685-1C86-4006-BB2A-648E04E65ECD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A2CB8-8A0D-49C0-B2E7-39B1C7857B1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CEC9E-570B-4E80-9641-7B5167D9993D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vi-VN" sz="20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en-US" sz="2000" b="1" i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Chấm</a:t>
          </a:r>
          <a:r>
            <a:rPr lang="en-US" sz="2000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endParaRPr lang="en-US" sz="2000" b="1" i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7B301-7441-425D-9B88-58145FBF1F50}" type="parTrans" cxnId="{BDA30CC1-9E1B-4C38-9700-99D3B5B597FD}">
      <dgm:prSet/>
      <dgm:spPr/>
      <dgm:t>
        <a:bodyPr/>
        <a:lstStyle/>
        <a:p>
          <a:endParaRPr lang="en-US"/>
        </a:p>
      </dgm:t>
    </dgm:pt>
    <dgm:pt modelId="{32C017D7-769D-4A0A-A9F9-FD0A128C9ACE}" type="sibTrans" cxnId="{BDA30CC1-9E1B-4C38-9700-99D3B5B597FD}">
      <dgm:prSet/>
      <dgm:spPr/>
      <dgm:t>
        <a:bodyPr/>
        <a:lstStyle/>
        <a:p>
          <a:endParaRPr lang="en-US"/>
        </a:p>
      </dgm:t>
    </dgm:pt>
    <dgm:pt modelId="{CB666B5D-18C1-45D5-B683-3ED997389CED}" type="pres">
      <dgm:prSet presAssocID="{E14A2CB8-8A0D-49C0-B2E7-39B1C7857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4D47E-ABAF-47F2-BAA7-F74BBC1A437D}" type="pres">
      <dgm:prSet presAssocID="{E14A2CB8-8A0D-49C0-B2E7-39B1C7857B12}" presName="vNodes" presStyleCnt="0"/>
      <dgm:spPr/>
    </dgm:pt>
    <dgm:pt modelId="{F5D2A685-1C86-4006-BB2A-648E04E65ECD}" type="pres">
      <dgm:prSet presAssocID="{E14A2CB8-8A0D-49C0-B2E7-39B1C7857B12}" presName="lastNode" presStyleLbl="node1" presStyleIdx="0" presStyleCnt="1" custScaleX="166775" custLinFactNeighborX="-4402" custLinFactNeighborY="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30CC1-9E1B-4C38-9700-99D3B5B597FD}" srcId="{E14A2CB8-8A0D-49C0-B2E7-39B1C7857B12}" destId="{5BECEC9E-570B-4E80-9641-7B5167D9993D}" srcOrd="0" destOrd="0" parTransId="{DB67B301-7441-425D-9B88-58145FBF1F50}" sibTransId="{32C017D7-769D-4A0A-A9F9-FD0A128C9ACE}"/>
    <dgm:cxn modelId="{26532E61-3B8F-4882-98B4-B245F7CD6167}" type="presOf" srcId="{E14A2CB8-8A0D-49C0-B2E7-39B1C7857B12}" destId="{CB666B5D-18C1-45D5-B683-3ED997389CED}" srcOrd="0" destOrd="0" presId="urn:microsoft.com/office/officeart/2005/8/layout/equation2"/>
    <dgm:cxn modelId="{A38D4ED7-96F1-4770-B584-0A2389811B6C}" type="presOf" srcId="{5BECEC9E-570B-4E80-9641-7B5167D9993D}" destId="{F5D2A685-1C86-4006-BB2A-648E04E65ECD}" srcOrd="0" destOrd="0" presId="urn:microsoft.com/office/officeart/2005/8/layout/equation2"/>
    <dgm:cxn modelId="{78163AF6-1D4F-46C7-A60D-E93DCBC5BE7B}" type="presParOf" srcId="{CB666B5D-18C1-45D5-B683-3ED997389CED}" destId="{2CA4D47E-ABAF-47F2-BAA7-F74BBC1A437D}" srcOrd="0" destOrd="0" presId="urn:microsoft.com/office/officeart/2005/8/layout/equation2"/>
    <dgm:cxn modelId="{20BAF5D8-01DA-4107-9209-1F3F1D7CCA45}" type="presParOf" srcId="{CB666B5D-18C1-45D5-B683-3ED997389CED}" destId="{F5D2A685-1C86-4006-BB2A-648E04E65ECD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0417C-1620-4362-81D7-A076F9757497}">
      <dsp:nvSpPr>
        <dsp:cNvPr id="0" name=""/>
        <dsp:cNvSpPr/>
      </dsp:nvSpPr>
      <dsp:spPr>
        <a:xfrm>
          <a:off x="515895" y="0"/>
          <a:ext cx="1196153" cy="71769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Dấu</a:t>
          </a:r>
          <a:r>
            <a:rPr lang="en-US" sz="2100" b="1" i="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1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câu</a:t>
          </a:r>
          <a:endParaRPr lang="en-US" sz="2100" b="1" i="0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5895" y="0"/>
        <a:ext cx="1196153" cy="717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A685-1C86-4006-BB2A-648E04E65ECD}">
      <dsp:nvSpPr>
        <dsp:cNvPr id="0" name=""/>
        <dsp:cNvSpPr/>
      </dsp:nvSpPr>
      <dsp:spPr>
        <a:xfrm>
          <a:off x="0" y="2749"/>
          <a:ext cx="1673346" cy="89713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vi-VN" sz="18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chấm</a:t>
          </a:r>
          <a:r>
            <a:rPr lang="en-US" sz="18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</a:t>
          </a:r>
          <a:endParaRPr lang="en-US" sz="1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056" y="134131"/>
        <a:ext cx="1183234" cy="634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A685-1C86-4006-BB2A-648E04E65ECD}">
      <dsp:nvSpPr>
        <dsp:cNvPr id="0" name=""/>
        <dsp:cNvSpPr/>
      </dsp:nvSpPr>
      <dsp:spPr>
        <a:xfrm>
          <a:off x="88735" y="555"/>
          <a:ext cx="1498928" cy="8987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0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0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chấm</a:t>
          </a:r>
          <a:endParaRPr lang="en-US" sz="1800" b="1" i="0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8248" y="132177"/>
        <a:ext cx="1059902" cy="635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A685-1C86-4006-BB2A-648E04E65ECD}">
      <dsp:nvSpPr>
        <dsp:cNvPr id="0" name=""/>
        <dsp:cNvSpPr/>
      </dsp:nvSpPr>
      <dsp:spPr>
        <a:xfrm>
          <a:off x="49171" y="1111"/>
          <a:ext cx="1498928" cy="89877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endParaRPr lang="vi-VN" sz="20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Chấm</a:t>
          </a:r>
          <a:r>
            <a:rPr lang="en-US" sz="2000" b="1" i="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endParaRPr lang="en-US" sz="2000" b="1" i="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684" y="132733"/>
        <a:ext cx="1059902" cy="63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F715-2076-4FE4-AB7D-739103098CB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4B691-5878-4018-ADBF-79FEA17BB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4D67D-3B90-441A-A3B9-6264A5905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: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cách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4B691-5878-4018-ADBF-79FEA17BB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0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2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B500-8C4E-49B4-A90B-2A2A644C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EDDF-FDBD-45EA-B426-EBE9F34B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306F-1603-48BC-9968-CF860FC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5EE1-87BE-4147-864C-54ECD453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D98F-4727-4857-81D6-F67BD54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2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EF0-D77F-4CD0-BBB4-7394DD12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EF45-33F8-4681-AB8B-CEE6CFDE8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37DA-0E6B-40A5-8348-4D91177A4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027C-E8BC-45AF-8B4C-41616A8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A2EB-F352-443C-ACDF-3232B66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7093C-0CF7-49EA-8603-02F8CDCD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0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5A07-01FA-42B2-8452-4BE8AE3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F459-448F-46A0-B7A3-2367106A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6884E-18C1-421A-9D2D-DE09C4C9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01443-49DE-4F28-933F-0EAF225D9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8E87-E5E1-42A3-A291-ACAD0A14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F8A5F-13ED-462B-A6FD-BEA25FD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770AB-1B11-4722-9D78-9F105C85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0DAF6-126E-411B-BEB2-DAB50B91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0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DE7-3DC0-4105-B3C8-226D3FED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FAEC6-CDD8-494B-82D6-FA3B6D17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C966-8CEB-417F-9613-D0DBB6F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3DCD-E83E-43C7-B62D-3121238A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15904-2D01-4A3C-B350-3296C2F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EF55A-0141-47D7-BF11-EC3067F7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85F1-5444-447B-B31F-C9F31A8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6B51-5B88-4B4C-A2C7-5533D0B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94E-B644-4B63-9370-7CE347EB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50BE-23CB-454B-AAD4-F42C72A3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CB8A-B9E6-4137-B9DB-14552988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A291-2764-453F-967B-78EFB97E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394FC-888D-4885-B642-3A46C66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3AA4-8E11-4269-B780-CAB8B992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E6B8-055E-4AFA-BFC2-0118B6372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8983C-2BF2-4F93-BEB4-D663D4AEF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0103-5FB0-45BE-81A3-845BCAE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D7EB-C8E2-4E70-B926-088A2F7A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7FCA-82F2-4554-83BC-5F8CDF89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63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3FA-C979-4932-A036-764E5D94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9C450-7B5A-4875-B27F-CE114EB8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08C8-8722-4258-99BE-A830C187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54932-BFCE-42CC-9F10-D530C23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E426-9103-4DCD-BC2B-33E7F57F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3351-DD17-4230-B6EF-9A380CE90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F9A0B-BA1A-416D-82DF-623EEA11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1D5C-6CA1-4B5D-A18B-235A2F89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AAA6-5B8F-4C07-B086-46D37282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66F0D-B62F-4268-A104-6DB959FE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5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3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4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483-C6CE-4D77-A4FD-04ED943F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53712-6D61-4469-B192-00BCF0A8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1CC0-6892-49A9-9D30-8D4B2215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5D18-F0FA-42F1-A43A-A572A71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8C02E-D99C-44B0-B47C-2E7102A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1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628-6220-486B-B94E-8C0AF63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ED99-CEE6-4E03-A45A-8762B7D8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7848-14C3-43D6-83E4-B9D7B963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947D-389D-4FF6-BDD1-471050A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32811-EEB9-4A96-BF06-0056FCE7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A2F5-053F-4C91-A6CC-41D34F54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0AF8-344C-443F-8194-D80AFE6B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EB7A-A109-4790-B1C6-F0FF830F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A06F-4062-4AA9-A94B-3DFEAC937D7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9DD25-9744-44A8-BB54-4772CFBC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3839-5A75-4D0C-824D-2B3C5E6CF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DC87-448C-4AC1-9034-80F59704D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9" r:id="rId3"/>
    <p:sldLayoutId id="2147483666" r:id="rId4"/>
    <p:sldLayoutId id="2147483664" r:id="rId5"/>
    <p:sldLayoutId id="2147483650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1" r:id="rId17"/>
    <p:sldLayoutId id="2147483668" r:id="rId18"/>
    <p:sldLayoutId id="2147483667" r:id="rId19"/>
    <p:sldLayoutId id="2147483665" r:id="rId20"/>
    <p:sldLayoutId id="2147483662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70" r:id="rId27"/>
    <p:sldLayoutId id="2147483663" r:id="rId28"/>
    <p:sldLayoutId id="2147483656" r:id="rId29"/>
    <p:sldLayoutId id="2147483657" r:id="rId30"/>
    <p:sldLayoutId id="2147483658" r:id="rId31"/>
    <p:sldLayoutId id="2147483659" r:id="rId32"/>
    <p:sldLayoutId id="2147483661" r:id="rId33"/>
    <p:sldLayoutId id="214748367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03ABBA-EAF7-4386-9EA2-69CEBB32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grpSp>
        <p:nvGrpSpPr>
          <p:cNvPr id="10" name="1">
            <a:extLst>
              <a:ext uri="{FF2B5EF4-FFF2-40B4-BE49-F238E27FC236}">
                <a16:creationId xmlns:a16="http://schemas.microsoft.com/office/drawing/2014/main" id="{C44C6F6F-555A-4569-B960-E531BEEDDE0E}"/>
              </a:ext>
            </a:extLst>
          </p:cNvPr>
          <p:cNvGrpSpPr/>
          <p:nvPr/>
        </p:nvGrpSpPr>
        <p:grpSpPr>
          <a:xfrm>
            <a:off x="5657851" y="5320781"/>
            <a:ext cx="6686550" cy="1523267"/>
            <a:chOff x="-53293" y="2190760"/>
            <a:chExt cx="9211855" cy="2951064"/>
          </a:xfrm>
        </p:grpSpPr>
        <p:pic>
          <p:nvPicPr>
            <p:cNvPr id="11" name="10">
              <a:extLst>
                <a:ext uri="{FF2B5EF4-FFF2-40B4-BE49-F238E27FC236}">
                  <a16:creationId xmlns:a16="http://schemas.microsoft.com/office/drawing/2014/main" id="{81A59896-3C67-4503-A230-79491BC3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3" name="13">
              <a:extLst>
                <a:ext uri="{FF2B5EF4-FFF2-40B4-BE49-F238E27FC236}">
                  <a16:creationId xmlns:a16="http://schemas.microsoft.com/office/drawing/2014/main" id="{5EC02658-9CC8-482E-B803-4B619722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>
              <a:extLst>
                <a:ext uri="{FF2B5EF4-FFF2-40B4-BE49-F238E27FC236}">
                  <a16:creationId xmlns:a16="http://schemas.microsoft.com/office/drawing/2014/main" id="{83550449-C2A2-4AE7-99F1-D3E1C0BDA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ED292-9623-4C93-84BD-0B562EE56D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27920" y="423023"/>
            <a:ext cx="9769941" cy="45265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8E1716-BE17-4900-98E2-40FCC0CFF93A}"/>
              </a:ext>
            </a:extLst>
          </p:cNvPr>
          <p:cNvSpPr txBox="1"/>
          <p:nvPr/>
        </p:nvSpPr>
        <p:spPr>
          <a:xfrm>
            <a:off x="4898138" y="2429272"/>
            <a:ext cx="5400600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352298E-5BCC-405E-A442-4CF94BF2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1" y="4303618"/>
            <a:ext cx="2910550" cy="29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五角星 32">
            <a:extLst>
              <a:ext uri="{FF2B5EF4-FFF2-40B4-BE49-F238E27FC236}">
                <a16:creationId xmlns:a16="http://schemas.microsoft.com/office/drawing/2014/main" id="{85538661-2A8F-4D4C-861D-4CF57F7ECB13}"/>
              </a:ext>
            </a:extLst>
          </p:cNvPr>
          <p:cNvSpPr/>
          <p:nvPr/>
        </p:nvSpPr>
        <p:spPr>
          <a:xfrm rot="2121297">
            <a:off x="11689199" y="14570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五角星 36">
            <a:extLst>
              <a:ext uri="{FF2B5EF4-FFF2-40B4-BE49-F238E27FC236}">
                <a16:creationId xmlns:a16="http://schemas.microsoft.com/office/drawing/2014/main" id="{8FFC47B9-EC43-4B71-A802-110BAB0DE508}"/>
              </a:ext>
            </a:extLst>
          </p:cNvPr>
          <p:cNvSpPr/>
          <p:nvPr/>
        </p:nvSpPr>
        <p:spPr>
          <a:xfrm rot="2755789">
            <a:off x="9607484" y="3257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五角星 35">
            <a:extLst>
              <a:ext uri="{FF2B5EF4-FFF2-40B4-BE49-F238E27FC236}">
                <a16:creationId xmlns:a16="http://schemas.microsoft.com/office/drawing/2014/main" id="{36BDEEE7-9C6C-4740-A697-737846494E58}"/>
              </a:ext>
            </a:extLst>
          </p:cNvPr>
          <p:cNvSpPr/>
          <p:nvPr/>
        </p:nvSpPr>
        <p:spPr>
          <a:xfrm rot="19384917">
            <a:off x="10444799" y="2829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五角星 34">
            <a:extLst>
              <a:ext uri="{FF2B5EF4-FFF2-40B4-BE49-F238E27FC236}">
                <a16:creationId xmlns:a16="http://schemas.microsoft.com/office/drawing/2014/main" id="{34A7401D-8F3B-4E0E-8A83-DF7253808F3D}"/>
              </a:ext>
            </a:extLst>
          </p:cNvPr>
          <p:cNvSpPr/>
          <p:nvPr/>
        </p:nvSpPr>
        <p:spPr>
          <a:xfrm rot="1497142">
            <a:off x="11336063" y="1586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9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C58703-876E-4288-B681-208C84703F92}"/>
              </a:ext>
            </a:extLst>
          </p:cNvPr>
          <p:cNvSpPr txBox="1">
            <a:spLocks/>
          </p:cNvSpPr>
          <p:nvPr/>
        </p:nvSpPr>
        <p:spPr>
          <a:xfrm>
            <a:off x="2783729" y="383704"/>
            <a:ext cx="617220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625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625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25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625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D8AC4C4-BF3A-4415-898E-0F3F73D8160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34299" y="2317426"/>
            <a:ext cx="9687970" cy="26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F0623-466F-4ECA-B7F2-B9AFEB148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8" name="五角星 32">
            <a:extLst>
              <a:ext uri="{FF2B5EF4-FFF2-40B4-BE49-F238E27FC236}">
                <a16:creationId xmlns:a16="http://schemas.microsoft.com/office/drawing/2014/main" id="{453A811C-0C6B-4522-9856-5496774C9DCE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五角星 36">
            <a:extLst>
              <a:ext uri="{FF2B5EF4-FFF2-40B4-BE49-F238E27FC236}">
                <a16:creationId xmlns:a16="http://schemas.microsoft.com/office/drawing/2014/main" id="{0D748259-0205-43F1-8209-4D399BDB0604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五角星 35">
            <a:extLst>
              <a:ext uri="{FF2B5EF4-FFF2-40B4-BE49-F238E27FC236}">
                <a16:creationId xmlns:a16="http://schemas.microsoft.com/office/drawing/2014/main" id="{4F7A6217-25F8-4D47-8F62-739BFCCC753B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五角星 34">
            <a:extLst>
              <a:ext uri="{FF2B5EF4-FFF2-40B4-BE49-F238E27FC236}">
                <a16:creationId xmlns:a16="http://schemas.microsoft.com/office/drawing/2014/main" id="{99E8CDB3-3ADF-49E6-9801-E47C229C60C4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248904-03EE-4FEA-9F0E-6EA77042D1A6}"/>
              </a:ext>
            </a:extLst>
          </p:cNvPr>
          <p:cNvSpPr txBox="1"/>
          <p:nvPr/>
        </p:nvSpPr>
        <p:spPr>
          <a:xfrm>
            <a:off x="1845249" y="4273695"/>
            <a:ext cx="884327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58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B6B1C7-70A1-4737-A38F-478C6C171B68}"/>
              </a:ext>
            </a:extLst>
          </p:cNvPr>
          <p:cNvSpPr txBox="1"/>
          <p:nvPr/>
        </p:nvSpPr>
        <p:spPr>
          <a:xfrm>
            <a:off x="1165591" y="160460"/>
            <a:ext cx="1127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839C1-A356-4845-BBC4-18D18BA17D17}"/>
              </a:ext>
            </a:extLst>
          </p:cNvPr>
          <p:cNvSpPr txBox="1"/>
          <p:nvPr/>
        </p:nvSpPr>
        <p:spPr>
          <a:xfrm>
            <a:off x="1779933" y="1617947"/>
            <a:ext cx="2652102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7E1F6-132D-47C6-9F7A-EAEFD5E7415A}"/>
              </a:ext>
            </a:extLst>
          </p:cNvPr>
          <p:cNvSpPr txBox="1"/>
          <p:nvPr/>
        </p:nvSpPr>
        <p:spPr>
          <a:xfrm>
            <a:off x="8770851" y="1665712"/>
            <a:ext cx="2582603" cy="645160"/>
          </a:xfrm>
          <a:prstGeom prst="rect">
            <a:avLst/>
          </a:prstGeom>
          <a:gradFill>
            <a:gsLst>
              <a:gs pos="98000">
                <a:srgbClr val="FE4444">
                  <a:alpha val="39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1D3DC-D980-499E-A7F5-C77A762025E0}"/>
              </a:ext>
            </a:extLst>
          </p:cNvPr>
          <p:cNvSpPr txBox="1"/>
          <p:nvPr/>
        </p:nvSpPr>
        <p:spPr>
          <a:xfrm>
            <a:off x="1837580" y="2616893"/>
            <a:ext cx="2652102" cy="645160"/>
          </a:xfrm>
          <a:prstGeom prst="rect">
            <a:avLst/>
          </a:prstGeom>
          <a:gradFill>
            <a:gsLst>
              <a:gs pos="100000">
                <a:srgbClr val="FE4444">
                  <a:alpha val="41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06D3C-CAD2-45FE-A314-8D5B9612239A}"/>
              </a:ext>
            </a:extLst>
          </p:cNvPr>
          <p:cNvSpPr txBox="1"/>
          <p:nvPr/>
        </p:nvSpPr>
        <p:spPr>
          <a:xfrm>
            <a:off x="5074210" y="2616893"/>
            <a:ext cx="2582602" cy="645160"/>
          </a:xfrm>
          <a:prstGeom prst="rect">
            <a:avLst/>
          </a:prstGeom>
          <a:gradFill>
            <a:gsLst>
              <a:gs pos="98000">
                <a:srgbClr val="FE4444">
                  <a:alpha val="38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FCE46-3601-474D-8DBA-57E23DBE8C6E}"/>
              </a:ext>
            </a:extLst>
          </p:cNvPr>
          <p:cNvCxnSpPr>
            <a:cxnSpLocks/>
          </p:cNvCxnSpPr>
          <p:nvPr/>
        </p:nvCxnSpPr>
        <p:spPr>
          <a:xfrm>
            <a:off x="3120390" y="740198"/>
            <a:ext cx="6229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CF70D-AA27-4042-A4E7-FF77D717EFC1}"/>
              </a:ext>
            </a:extLst>
          </p:cNvPr>
          <p:cNvCxnSpPr>
            <a:cxnSpLocks/>
          </p:cNvCxnSpPr>
          <p:nvPr/>
        </p:nvCxnSpPr>
        <p:spPr>
          <a:xfrm>
            <a:off x="6407750" y="760624"/>
            <a:ext cx="2498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C8FDC8-549E-418B-AA05-CD1EA6D3E4C6}"/>
              </a:ext>
            </a:extLst>
          </p:cNvPr>
          <p:cNvSpPr txBox="1"/>
          <p:nvPr/>
        </p:nvSpPr>
        <p:spPr>
          <a:xfrm>
            <a:off x="5055870" y="1617947"/>
            <a:ext cx="2582603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2A5C4-3260-4922-BD81-4BE355EFF94C}"/>
              </a:ext>
            </a:extLst>
          </p:cNvPr>
          <p:cNvSpPr txBox="1"/>
          <p:nvPr/>
        </p:nvSpPr>
        <p:spPr>
          <a:xfrm>
            <a:off x="8770850" y="2616893"/>
            <a:ext cx="2582602" cy="645160"/>
          </a:xfrm>
          <a:prstGeom prst="rect">
            <a:avLst/>
          </a:prstGeom>
          <a:gradFill>
            <a:gsLst>
              <a:gs pos="98000">
                <a:srgbClr val="FE4444">
                  <a:alpha val="38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16B026-CD8C-446D-9792-5DB66F501598}"/>
              </a:ext>
            </a:extLst>
          </p:cNvPr>
          <p:cNvSpPr/>
          <p:nvPr/>
        </p:nvSpPr>
        <p:spPr>
          <a:xfrm>
            <a:off x="2946400" y="3777673"/>
            <a:ext cx="6604000" cy="20887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D1EA8-B2A3-4A31-ACC2-88E2EFB02A3E}"/>
              </a:ext>
            </a:extLst>
          </p:cNvPr>
          <p:cNvSpPr txBox="1"/>
          <p:nvPr/>
        </p:nvSpPr>
        <p:spPr>
          <a:xfrm>
            <a:off x="771807" y="6052380"/>
            <a:ext cx="1127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348C6-5AE4-4FD6-83A0-324B431D874C}"/>
              </a:ext>
            </a:extLst>
          </p:cNvPr>
          <p:cNvSpPr txBox="1"/>
          <p:nvPr/>
        </p:nvSpPr>
        <p:spPr>
          <a:xfrm>
            <a:off x="2848664" y="1714575"/>
            <a:ext cx="44144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30A9A-C4E5-4BF6-84B3-83E2F99CA791}"/>
              </a:ext>
            </a:extLst>
          </p:cNvPr>
          <p:cNvSpPr txBox="1"/>
          <p:nvPr/>
        </p:nvSpPr>
        <p:spPr>
          <a:xfrm>
            <a:off x="2867004" y="2757747"/>
            <a:ext cx="44144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885 0.371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17891 0.3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0872 0.35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2187 0.347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0924 -0.00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71016 -0.009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6113" y="627141"/>
            <a:ext cx="86004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CE5F97-6343-4A22-A26E-3B35EAF5F3DB}"/>
              </a:ext>
            </a:extLst>
          </p:cNvPr>
          <p:cNvSpPr txBox="1">
            <a:spLocks/>
          </p:cNvSpPr>
          <p:nvPr/>
        </p:nvSpPr>
        <p:spPr>
          <a:xfrm>
            <a:off x="596240" y="3851516"/>
            <a:ext cx="10460179" cy="28122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ùm bọc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 sóc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đỡ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kết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 bó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 sẻ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yêu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 nhịn,…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C5522-D31C-4862-B83F-860AD4AB1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14" name="五角星 32">
            <a:extLst>
              <a:ext uri="{FF2B5EF4-FFF2-40B4-BE49-F238E27FC236}">
                <a16:creationId xmlns:a16="http://schemas.microsoft.com/office/drawing/2014/main" id="{2C466ADA-7486-4A94-8B5A-6CA408C2338E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五角星 36">
            <a:extLst>
              <a:ext uri="{FF2B5EF4-FFF2-40B4-BE49-F238E27FC236}">
                <a16:creationId xmlns:a16="http://schemas.microsoft.com/office/drawing/2014/main" id="{CA0368EA-EDD6-4DFC-98F2-757A857868A6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五角星 35">
            <a:extLst>
              <a:ext uri="{FF2B5EF4-FFF2-40B4-BE49-F238E27FC236}">
                <a16:creationId xmlns:a16="http://schemas.microsoft.com/office/drawing/2014/main" id="{7BF1CE95-84DB-48AC-8B6C-D7FB14FF8E1A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角星 34">
            <a:extLst>
              <a:ext uri="{FF2B5EF4-FFF2-40B4-BE49-F238E27FC236}">
                <a16:creationId xmlns:a16="http://schemas.microsoft.com/office/drawing/2014/main" id="{0BB12916-8658-42CC-8586-EB81563D550A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ông có mô tả ảnh.">
            <a:extLst>
              <a:ext uri="{FF2B5EF4-FFF2-40B4-BE49-F238E27FC236}">
                <a16:creationId xmlns:a16="http://schemas.microsoft.com/office/drawing/2014/main" id="{E5E8E260-45A0-477A-B670-1B349B9E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9427" r="5227" b="9360"/>
          <a:stretch/>
        </p:blipFill>
        <p:spPr bwMode="auto">
          <a:xfrm>
            <a:off x="-82224" y="-32914"/>
            <a:ext cx="12539077" cy="72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2D144-0BAE-45AA-96F1-D54331870C27}"/>
              </a:ext>
            </a:extLst>
          </p:cNvPr>
          <p:cNvSpPr txBox="1"/>
          <p:nvPr/>
        </p:nvSpPr>
        <p:spPr>
          <a:xfrm>
            <a:off x="1344530" y="379162"/>
            <a:ext cx="112718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FD7DB-1496-4D96-BDF0-FC6320E192CD}"/>
              </a:ext>
            </a:extLst>
          </p:cNvPr>
          <p:cNvSpPr txBox="1"/>
          <p:nvPr/>
        </p:nvSpPr>
        <p:spPr>
          <a:xfrm>
            <a:off x="551373" y="1679842"/>
            <a:ext cx="1127188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4EE9FD-B448-47BF-B7A9-9974EE13817C}"/>
              </a:ext>
            </a:extLst>
          </p:cNvPr>
          <p:cNvGrpSpPr/>
          <p:nvPr/>
        </p:nvGrpSpPr>
        <p:grpSpPr>
          <a:xfrm>
            <a:off x="3823853" y="3115111"/>
            <a:ext cx="4076095" cy="3355834"/>
            <a:chOff x="7840732" y="-308113"/>
            <a:chExt cx="3574016" cy="2633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1C44DB-C88F-4FB3-A8A7-D244CFC7B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732" y="-308113"/>
              <a:ext cx="3509755" cy="26338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640F54-0C47-4034-8E10-C363FD3A167D}"/>
                </a:ext>
              </a:extLst>
            </p:cNvPr>
            <p:cNvSpPr txBox="1"/>
            <p:nvPr/>
          </p:nvSpPr>
          <p:spPr>
            <a:xfrm>
              <a:off x="8347905" y="2021764"/>
              <a:ext cx="3066843" cy="27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1428D-FD39-46EF-9C21-EF2DB5EA53AB}"/>
              </a:ext>
            </a:extLst>
          </p:cNvPr>
          <p:cNvGrpSpPr/>
          <p:nvPr/>
        </p:nvGrpSpPr>
        <p:grpSpPr>
          <a:xfrm>
            <a:off x="3756832" y="3558281"/>
            <a:ext cx="5436907" cy="3966055"/>
            <a:chOff x="5478579" y="561015"/>
            <a:chExt cx="7735822" cy="68407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DD5C71-7ED1-464D-8A67-3BB60C80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890" y="561015"/>
              <a:ext cx="7264511" cy="684076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EB8BCC-E57C-4308-9BAC-349C4712FA7E}"/>
                </a:ext>
              </a:extLst>
            </p:cNvPr>
            <p:cNvSpPr/>
            <p:nvPr/>
          </p:nvSpPr>
          <p:spPr>
            <a:xfrm>
              <a:off x="5478579" y="2681135"/>
              <a:ext cx="5750567" cy="942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8562" tIns="34283" rIns="68562" bIns="34283" rtlCol="0" anchor="ctr"/>
            <a:lstStyle/>
            <a:p>
              <a:pPr algn="ctr" defTabSz="685615">
                <a:defRPr/>
              </a:pPr>
              <a:r>
                <a:rPr lang="en-US" sz="2800" b="1" kern="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NHÓM</a:t>
              </a:r>
              <a:r>
                <a:rPr lang="en-US" sz="28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 defTabSz="685615">
                <a:defRPr/>
              </a:pPr>
              <a:r>
                <a:rPr lang="en-US" sz="2800" b="1" kern="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TRÌNH</a:t>
              </a:r>
              <a:r>
                <a:rPr lang="en-US" sz="28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BÀY</a:t>
              </a:r>
              <a:r>
                <a:rPr lang="en-US" sz="28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9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5">
            <a:extLst>
              <a:ext uri="{FF2B5EF4-FFF2-40B4-BE49-F238E27FC236}">
                <a16:creationId xmlns:a16="http://schemas.microsoft.com/office/drawing/2014/main" id="{41C03601-2485-4E29-A19D-0EA0418ECCAD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五角星 34">
            <a:extLst>
              <a:ext uri="{FF2B5EF4-FFF2-40B4-BE49-F238E27FC236}">
                <a16:creationId xmlns:a16="http://schemas.microsoft.com/office/drawing/2014/main" id="{30AC4C8A-8B61-4C41-B790-F77CCEDE327D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F8F88B-EC24-4909-9249-BE5DB9273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2D144-0BAE-45AA-96F1-D54331870C27}"/>
              </a:ext>
            </a:extLst>
          </p:cNvPr>
          <p:cNvSpPr txBox="1"/>
          <p:nvPr/>
        </p:nvSpPr>
        <p:spPr>
          <a:xfrm>
            <a:off x="1344530" y="379162"/>
            <a:ext cx="112718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FD7DB-1496-4D96-BDF0-FC6320E192CD}"/>
              </a:ext>
            </a:extLst>
          </p:cNvPr>
          <p:cNvSpPr txBox="1"/>
          <p:nvPr/>
        </p:nvSpPr>
        <p:spPr>
          <a:xfrm>
            <a:off x="551373" y="1679842"/>
            <a:ext cx="1127188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EBD04-C9EA-4261-BDD4-C80BAE810E7F}"/>
              </a:ext>
            </a:extLst>
          </p:cNvPr>
          <p:cNvSpPr txBox="1"/>
          <p:nvPr/>
        </p:nvSpPr>
        <p:spPr>
          <a:xfrm>
            <a:off x="348441" y="4319349"/>
            <a:ext cx="302006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C0174B-AAE8-4C86-AB0F-AFDD74DE2495}"/>
              </a:ext>
            </a:extLst>
          </p:cNvPr>
          <p:cNvSpPr/>
          <p:nvPr/>
        </p:nvSpPr>
        <p:spPr>
          <a:xfrm>
            <a:off x="6326908" y="1579491"/>
            <a:ext cx="2364509" cy="830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A5AB2-077F-4AFD-AB6B-E04DADBA941A}"/>
              </a:ext>
            </a:extLst>
          </p:cNvPr>
          <p:cNvSpPr txBox="1"/>
          <p:nvPr/>
        </p:nvSpPr>
        <p:spPr>
          <a:xfrm>
            <a:off x="6478270" y="3915614"/>
            <a:ext cx="2887403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6FE99-E895-4CE2-B01D-AE25E75530DC}"/>
              </a:ext>
            </a:extLst>
          </p:cNvPr>
          <p:cNvSpPr txBox="1"/>
          <p:nvPr/>
        </p:nvSpPr>
        <p:spPr>
          <a:xfrm>
            <a:off x="6478269" y="4663360"/>
            <a:ext cx="2887404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0EE2E-03E9-446F-A698-22CBF5EF95A7}"/>
              </a:ext>
            </a:extLst>
          </p:cNvPr>
          <p:cNvSpPr txBox="1"/>
          <p:nvPr/>
        </p:nvSpPr>
        <p:spPr>
          <a:xfrm>
            <a:off x="6478269" y="5458138"/>
            <a:ext cx="2887404" cy="646331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D9580-A88C-4073-ACF1-0F422CAA7DE8}"/>
              </a:ext>
            </a:extLst>
          </p:cNvPr>
          <p:cNvSpPr txBox="1"/>
          <p:nvPr/>
        </p:nvSpPr>
        <p:spPr>
          <a:xfrm>
            <a:off x="6478269" y="6212840"/>
            <a:ext cx="2887404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DC345E-BE46-49C1-80EA-F6A4B872315C}"/>
              </a:ext>
            </a:extLst>
          </p:cNvPr>
          <p:cNvCxnSpPr>
            <a:cxnSpLocks/>
          </p:cNvCxnSpPr>
          <p:nvPr/>
        </p:nvCxnSpPr>
        <p:spPr>
          <a:xfrm flipV="1">
            <a:off x="3368501" y="4202545"/>
            <a:ext cx="3109768" cy="1255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8E6588-6553-4B38-B71A-1193CC83750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422424" y="4985940"/>
            <a:ext cx="3055845" cy="487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440C04-735C-4600-B16B-3F5FEB8648F1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3368501" y="5473511"/>
            <a:ext cx="3109768" cy="307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0C75B6-6F0A-4720-8AC1-116F53DAAE4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368501" y="5473511"/>
            <a:ext cx="3109768" cy="115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712DAE9-BE89-4EE2-8040-FF1B7A76AB99}"/>
              </a:ext>
            </a:extLst>
          </p:cNvPr>
          <p:cNvSpPr/>
          <p:nvPr/>
        </p:nvSpPr>
        <p:spPr>
          <a:xfrm>
            <a:off x="4113760" y="2362885"/>
            <a:ext cx="1751333" cy="6761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B2A85A-4A61-4166-AEE3-2CBE7504F709}"/>
              </a:ext>
            </a:extLst>
          </p:cNvPr>
          <p:cNvSpPr/>
          <p:nvPr/>
        </p:nvSpPr>
        <p:spPr>
          <a:xfrm>
            <a:off x="551373" y="2876710"/>
            <a:ext cx="2953561" cy="878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64700D-ECEE-4713-BAB7-9C4AD2301590}"/>
              </a:ext>
            </a:extLst>
          </p:cNvPr>
          <p:cNvSpPr/>
          <p:nvPr/>
        </p:nvSpPr>
        <p:spPr>
          <a:xfrm>
            <a:off x="7946289" y="2887230"/>
            <a:ext cx="2668272" cy="878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五角星 32">
            <a:extLst>
              <a:ext uri="{FF2B5EF4-FFF2-40B4-BE49-F238E27FC236}">
                <a16:creationId xmlns:a16="http://schemas.microsoft.com/office/drawing/2014/main" id="{F542FC2D-1E7B-4FFE-AC73-85AE872B5C27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五角星 36">
            <a:extLst>
              <a:ext uri="{FF2B5EF4-FFF2-40B4-BE49-F238E27FC236}">
                <a16:creationId xmlns:a16="http://schemas.microsoft.com/office/drawing/2014/main" id="{51DC5E80-5CAA-42A0-A163-2BD9677B1015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038" y="552306"/>
            <a:ext cx="80041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75FA00-1023-4830-A0C3-4D882224ECFE}"/>
              </a:ext>
            </a:extLst>
          </p:cNvPr>
          <p:cNvSpPr txBox="1">
            <a:spLocks/>
          </p:cNvSpPr>
          <p:nvPr/>
        </p:nvSpPr>
        <p:spPr>
          <a:xfrm>
            <a:off x="587044" y="3726985"/>
            <a:ext cx="11528756" cy="28122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CAED0-CB95-4050-9781-CAE0D2CE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8" name="五角星 32">
            <a:extLst>
              <a:ext uri="{FF2B5EF4-FFF2-40B4-BE49-F238E27FC236}">
                <a16:creationId xmlns:a16="http://schemas.microsoft.com/office/drawing/2014/main" id="{2C36AB30-578F-41A6-B6BA-4C625D5FE57B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五角星 36">
            <a:extLst>
              <a:ext uri="{FF2B5EF4-FFF2-40B4-BE49-F238E27FC236}">
                <a16:creationId xmlns:a16="http://schemas.microsoft.com/office/drawing/2014/main" id="{1F8B685D-8582-49DA-A03C-1D25AA75EE59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五角星 35">
            <a:extLst>
              <a:ext uri="{FF2B5EF4-FFF2-40B4-BE49-F238E27FC236}">
                <a16:creationId xmlns:a16="http://schemas.microsoft.com/office/drawing/2014/main" id="{6B85CAB3-632A-4D29-955C-5FA5523E0D5E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五角星 34">
            <a:extLst>
              <a:ext uri="{FF2B5EF4-FFF2-40B4-BE49-F238E27FC236}">
                <a16:creationId xmlns:a16="http://schemas.microsoft.com/office/drawing/2014/main" id="{1A103FFF-951E-450F-B508-2D10244F8E35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B06878D-3F1C-4A4D-8320-ADA4E46C9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24" name="五角星 32">
            <a:extLst>
              <a:ext uri="{FF2B5EF4-FFF2-40B4-BE49-F238E27FC236}">
                <a16:creationId xmlns:a16="http://schemas.microsoft.com/office/drawing/2014/main" id="{C584CF89-1544-497D-AA96-8D069E287835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五角星 36">
            <a:extLst>
              <a:ext uri="{FF2B5EF4-FFF2-40B4-BE49-F238E27FC236}">
                <a16:creationId xmlns:a16="http://schemas.microsoft.com/office/drawing/2014/main" id="{57C32A71-3E92-46ED-B629-E01378F7E53F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五角星 35">
            <a:extLst>
              <a:ext uri="{FF2B5EF4-FFF2-40B4-BE49-F238E27FC236}">
                <a16:creationId xmlns:a16="http://schemas.microsoft.com/office/drawing/2014/main" id="{6A36D45D-481A-4DD5-8966-84B0E8491130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五角星 34">
            <a:extLst>
              <a:ext uri="{FF2B5EF4-FFF2-40B4-BE49-F238E27FC236}">
                <a16:creationId xmlns:a16="http://schemas.microsoft.com/office/drawing/2014/main" id="{6FA74641-AE08-4B31-B821-2FC942A6A805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93214" y="101188"/>
            <a:ext cx="114769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83612" y="1183433"/>
            <a:ext cx="21107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6906" y="1840959"/>
            <a:ext cx="11625263" cy="49787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-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42737" y="5432077"/>
            <a:ext cx="493626" cy="477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09763" y="4316119"/>
            <a:ext cx="486237" cy="4638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15700" y="3365849"/>
            <a:ext cx="432018" cy="4748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182638" y="2221190"/>
            <a:ext cx="473653" cy="5127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98307" y="2221188"/>
            <a:ext cx="521018" cy="512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/>
      <p:bldP spid="3" grpId="1"/>
      <p:bldP spid="4" grpId="0" animBg="1"/>
      <p:bldP spid="4" grpId="1"/>
      <p:bldP spid="5" grpId="0" bldLvl="0" animBg="1"/>
      <p:bldP spid="5" grpId="1" animBg="1"/>
      <p:bldP spid="5" grpId="2" animBg="1"/>
      <p:bldP spid="10" grpId="0" bldLvl="0" animBg="1"/>
      <p:bldP spid="10" grpId="1" animBg="1"/>
      <p:bldP spid="10" grpId="2" bldLvl="0" animBg="1"/>
      <p:bldP spid="11" grpId="0" bldLvl="0" animBg="1"/>
      <p:bldP spid="11" grpId="1" animBg="1"/>
      <p:bldP spid="11" grpId="2" bldLvl="0" animBg="1"/>
      <p:bldP spid="12" grpId="0" bldLvl="0" animBg="1"/>
      <p:bldP spid="12" grpId="1" animBg="1"/>
      <p:bldP spid="12" grpId="2" bldLvl="0" animBg="1"/>
      <p:bldP spid="13" grpId="0" bldLvl="0" animBg="1"/>
      <p:bldP spid="13" grpId="1" animBg="1"/>
      <p:bldP spid="13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086CAE7-B046-441C-9E47-5FAC82EBE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947917"/>
              </p:ext>
            </p:extLst>
          </p:nvPr>
        </p:nvGraphicFramePr>
        <p:xfrm>
          <a:off x="4682661" y="1287171"/>
          <a:ext cx="2104572" cy="71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3414AA6-FB96-461D-97D1-0ADDC6A3D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273085"/>
              </p:ext>
            </p:extLst>
          </p:nvPr>
        </p:nvGraphicFramePr>
        <p:xfrm>
          <a:off x="2867559" y="2618402"/>
          <a:ext cx="1676400" cy="89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4BB13A8-043D-4687-88B8-66949230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44139"/>
              </p:ext>
            </p:extLst>
          </p:nvPr>
        </p:nvGraphicFramePr>
        <p:xfrm>
          <a:off x="4920605" y="2567602"/>
          <a:ext cx="1676400" cy="89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FF3FF03-00BF-4FC7-8912-D9E513114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84682"/>
              </p:ext>
            </p:extLst>
          </p:nvPr>
        </p:nvGraphicFramePr>
        <p:xfrm>
          <a:off x="7065091" y="2567602"/>
          <a:ext cx="1676400" cy="89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Rounded Rectangle 59">
            <a:extLst>
              <a:ext uri="{FF2B5EF4-FFF2-40B4-BE49-F238E27FC236}">
                <a16:creationId xmlns:a16="http://schemas.microsoft.com/office/drawing/2014/main" id="{9D912D95-5681-4CD5-8F12-5BEF9910FF79}"/>
              </a:ext>
            </a:extLst>
          </p:cNvPr>
          <p:cNvSpPr/>
          <p:nvPr/>
        </p:nvSpPr>
        <p:spPr>
          <a:xfrm>
            <a:off x="2795623" y="4044068"/>
            <a:ext cx="1858010" cy="1341755"/>
          </a:xfrm>
          <a:prstGeom prst="roundRect">
            <a:avLst/>
          </a:prstGeom>
          <a:solidFill>
            <a:srgbClr val="FFE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cuối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xúc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60">
            <a:extLst>
              <a:ext uri="{FF2B5EF4-FFF2-40B4-BE49-F238E27FC236}">
                <a16:creationId xmlns:a16="http://schemas.microsoft.com/office/drawing/2014/main" id="{459B6BD8-9527-4AB4-BEAD-09D4B9D4D25B}"/>
              </a:ext>
            </a:extLst>
          </p:cNvPr>
          <p:cNvSpPr/>
          <p:nvPr/>
        </p:nvSpPr>
        <p:spPr>
          <a:xfrm>
            <a:off x="5037173" y="4026288"/>
            <a:ext cx="1858010" cy="1341755"/>
          </a:xfrm>
          <a:prstGeom prst="roundRect">
            <a:avLst/>
          </a:prstGeom>
          <a:solidFill>
            <a:srgbClr val="FFE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cuối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61">
            <a:extLst>
              <a:ext uri="{FF2B5EF4-FFF2-40B4-BE49-F238E27FC236}">
                <a16:creationId xmlns:a16="http://schemas.microsoft.com/office/drawing/2014/main" id="{0135392D-148B-4E98-9DDC-FB1043DE22E1}"/>
              </a:ext>
            </a:extLst>
          </p:cNvPr>
          <p:cNvSpPr/>
          <p:nvPr/>
        </p:nvSpPr>
        <p:spPr>
          <a:xfrm>
            <a:off x="7154898" y="4013588"/>
            <a:ext cx="1858010" cy="1341755"/>
          </a:xfrm>
          <a:prstGeom prst="roundRect">
            <a:avLst/>
          </a:prstGeom>
          <a:solidFill>
            <a:srgbClr val="FFE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5478ED-43F7-49BD-B60D-830AC9A422EB}"/>
              </a:ext>
            </a:extLst>
          </p:cNvPr>
          <p:cNvCxnSpPr>
            <a:cxnSpLocks/>
          </p:cNvCxnSpPr>
          <p:nvPr/>
        </p:nvCxnSpPr>
        <p:spPr>
          <a:xfrm flipH="1">
            <a:off x="3814616" y="2054432"/>
            <a:ext cx="1923143" cy="471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C55188-6C00-4BA4-A084-2E85C4EE6419}"/>
              </a:ext>
            </a:extLst>
          </p:cNvPr>
          <p:cNvCxnSpPr>
            <a:cxnSpLocks/>
          </p:cNvCxnSpPr>
          <p:nvPr/>
        </p:nvCxnSpPr>
        <p:spPr>
          <a:xfrm>
            <a:off x="5795816" y="2083460"/>
            <a:ext cx="0" cy="464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0B02EA-9DA4-44DC-80A5-184C1649202F}"/>
              </a:ext>
            </a:extLst>
          </p:cNvPr>
          <p:cNvCxnSpPr>
            <a:cxnSpLocks/>
          </p:cNvCxnSpPr>
          <p:nvPr/>
        </p:nvCxnSpPr>
        <p:spPr>
          <a:xfrm>
            <a:off x="5832102" y="2054432"/>
            <a:ext cx="1930400" cy="471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91D297-DB9D-45B8-A3BB-FB82DE100FB4}"/>
              </a:ext>
            </a:extLst>
          </p:cNvPr>
          <p:cNvCxnSpPr>
            <a:cxnSpLocks/>
          </p:cNvCxnSpPr>
          <p:nvPr/>
        </p:nvCxnSpPr>
        <p:spPr>
          <a:xfrm>
            <a:off x="3705759" y="3561831"/>
            <a:ext cx="0" cy="464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0D08C-D766-45C8-A45C-99FD2C106B66}"/>
              </a:ext>
            </a:extLst>
          </p:cNvPr>
          <p:cNvCxnSpPr>
            <a:cxnSpLocks/>
          </p:cNvCxnSpPr>
          <p:nvPr/>
        </p:nvCxnSpPr>
        <p:spPr>
          <a:xfrm>
            <a:off x="5839359" y="3491346"/>
            <a:ext cx="0" cy="464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59DE03-8B47-4830-959E-AAD021C889FB}"/>
              </a:ext>
            </a:extLst>
          </p:cNvPr>
          <p:cNvCxnSpPr>
            <a:cxnSpLocks/>
          </p:cNvCxnSpPr>
          <p:nvPr/>
        </p:nvCxnSpPr>
        <p:spPr>
          <a:xfrm>
            <a:off x="7972960" y="3491346"/>
            <a:ext cx="0" cy="464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06078-B173-4BE8-B899-666E444ACA8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7607" t="9720" r="7737" b="54882"/>
          <a:stretch/>
        </p:blipFill>
        <p:spPr>
          <a:xfrm>
            <a:off x="76200" y="5390146"/>
            <a:ext cx="12115799" cy="1467854"/>
          </a:xfrm>
          <a:prstGeom prst="rect">
            <a:avLst/>
          </a:prstGeom>
        </p:spPr>
      </p:pic>
      <p:sp>
        <p:nvSpPr>
          <p:cNvPr id="25" name="五角星 32">
            <a:extLst>
              <a:ext uri="{FF2B5EF4-FFF2-40B4-BE49-F238E27FC236}">
                <a16:creationId xmlns:a16="http://schemas.microsoft.com/office/drawing/2014/main" id="{0F2E9233-B3FF-4D38-87FD-E53085FAE482}"/>
              </a:ext>
            </a:extLst>
          </p:cNvPr>
          <p:cNvSpPr/>
          <p:nvPr/>
        </p:nvSpPr>
        <p:spPr>
          <a:xfrm rot="2121297">
            <a:off x="11536799" y="1304647"/>
            <a:ext cx="562967" cy="49821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五角星 36">
            <a:extLst>
              <a:ext uri="{FF2B5EF4-FFF2-40B4-BE49-F238E27FC236}">
                <a16:creationId xmlns:a16="http://schemas.microsoft.com/office/drawing/2014/main" id="{0BB7B0C4-5DBB-4E37-9534-88DB7B3ABA19}"/>
              </a:ext>
            </a:extLst>
          </p:cNvPr>
          <p:cNvSpPr/>
          <p:nvPr/>
        </p:nvSpPr>
        <p:spPr>
          <a:xfrm rot="2755789">
            <a:off x="9455084" y="173372"/>
            <a:ext cx="379964" cy="34368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五角星 35">
            <a:extLst>
              <a:ext uri="{FF2B5EF4-FFF2-40B4-BE49-F238E27FC236}">
                <a16:creationId xmlns:a16="http://schemas.microsoft.com/office/drawing/2014/main" id="{BEEA7F3F-0211-4D9E-AA7E-7504CFDB1523}"/>
              </a:ext>
            </a:extLst>
          </p:cNvPr>
          <p:cNvSpPr/>
          <p:nvPr/>
        </p:nvSpPr>
        <p:spPr>
          <a:xfrm rot="19384917">
            <a:off x="10292399" y="130517"/>
            <a:ext cx="651785" cy="59126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五角星 34">
            <a:extLst>
              <a:ext uri="{FF2B5EF4-FFF2-40B4-BE49-F238E27FC236}">
                <a16:creationId xmlns:a16="http://schemas.microsoft.com/office/drawing/2014/main" id="{D5BCE917-7A77-4993-A4D7-2E0DCCFE26D5}"/>
              </a:ext>
            </a:extLst>
          </p:cNvPr>
          <p:cNvSpPr/>
          <p:nvPr/>
        </p:nvSpPr>
        <p:spPr>
          <a:xfrm rot="1497142">
            <a:off x="11183663" y="6272"/>
            <a:ext cx="871898" cy="83975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4" grpId="0">
        <p:bldAsOne/>
      </p:bldGraphic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0D6297-DFEA-472D-BB11-E8F07C771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51C35-B9AE-4843-9EE8-2899565B66BE}"/>
              </a:ext>
            </a:extLst>
          </p:cNvPr>
          <p:cNvSpPr txBox="1"/>
          <p:nvPr/>
        </p:nvSpPr>
        <p:spPr>
          <a:xfrm>
            <a:off x="677111" y="1035659"/>
            <a:ext cx="7981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12"/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Củng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cố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60525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433</Words>
  <Application>Microsoft Office PowerPoint</Application>
  <PresentationFormat>Widescreen</PresentationFormat>
  <Paragraphs>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等线</vt:lpstr>
      <vt:lpstr>Times New Roman</vt:lpstr>
      <vt:lpstr>Wingdings</vt:lpstr>
      <vt:lpstr>造字工房悦黑演示版常规体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45</cp:revision>
  <dcterms:created xsi:type="dcterms:W3CDTF">2021-12-15T09:49:09Z</dcterms:created>
  <dcterms:modified xsi:type="dcterms:W3CDTF">2025-12-20T02:41:56Z</dcterms:modified>
</cp:coreProperties>
</file>