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media1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17"/>
  </p:notesMasterIdLst>
  <p:handoutMasterIdLst>
    <p:handoutMasterId r:id="rId18"/>
  </p:handoutMasterIdLst>
  <p:sldIdLst>
    <p:sldId id="330" r:id="rId3"/>
    <p:sldId id="257" r:id="rId4"/>
    <p:sldId id="262" r:id="rId5"/>
    <p:sldId id="264" r:id="rId6"/>
    <p:sldId id="33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6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0060"/>
    <a:srgbClr val="FFE5FF"/>
    <a:srgbClr val="007434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E07B38-07D2-4F49-B08F-DA9726D191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C065E-5D8C-4E7D-8875-781A0C2E18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6A11-E509-4CB7-8127-90154FEB7501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8FA46-7789-4A12-A6C5-6570D1E8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9514A-6617-4EDE-9C9B-1A43A704B5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E50F-E8BC-48E9-8257-4DD04EA4A9D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29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6DAAE-7C13-4486-879C-F914EFB2B7A0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FCA7-ECD3-42E2-854A-5A2138B780F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884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9596-F929-475D-83E9-9992DBB57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42492-9685-4C91-89D0-03421060A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FADE-B60A-44FC-93C7-45F070161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3FB1D-0171-4A7C-A192-FF4EE94C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92CDD-3B20-416A-8CEC-6286F2A0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D262B-82E6-4822-BEA1-5E928029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41B6-77A3-4345-A63B-4FAF5136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D92B9-ACF9-4472-9CB2-864A67506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A94DB-9C64-4488-9EB8-154ED0997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2B485-C4B6-49DE-8BB7-3F2EE658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93A47-2DE6-4CA9-BCEC-0EC1B3C1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69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CE129-42B1-4D68-B68A-E42B50F35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D23DF-3D22-4C6E-8ECC-5C3AA153A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CE8E3-EBA8-41D5-8D9F-286E0179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17E3-F6D2-4275-93F2-1B1EB568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44C9C-9300-4C36-B55A-B6C5566E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8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3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48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1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7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07101-AF8F-48CD-96D6-A2A38C39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79C9C-F808-49EE-AF5B-EDC017E70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A2D07-88BD-4796-80B2-13BD6B6C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5CAD-4F5E-4928-A51D-338F03B0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36D11-6C60-4FF5-89FB-C235470A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29E47-296A-47C4-82F9-4C3DB0CD9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70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3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6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3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40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38" name="Picture 237">
            <a:extLst>
              <a:ext uri="{FF2B5EF4-FFF2-40B4-BE49-F238E27FC236}">
                <a16:creationId xmlns:a16="http://schemas.microsoft.com/office/drawing/2014/main" id="{8EB18E9E-2138-4E63-8469-3758EC1167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F21B09A6-9876-4E92-B434-BA3026C36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DC64EEEF-A42F-46E1-BBC9-F5C56CF2B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432534F5-52D3-4A5D-AD35-5D9CF85D0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2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3A00-4C89-4F2C-95A8-DB2DC29A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A6825-5C7C-4599-8FC2-D47EB30E8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DDD4-93FF-47E9-A67A-92C3E0B4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05B1-5B94-4D65-8A24-546B7F3A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BD023-D684-4633-B346-A1D3350D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210D9-D0BA-4503-8F25-405B9AB751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83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7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6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6311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5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A93E-096F-4BB8-82CC-1849F3FD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4535-7B9F-49A7-9E4F-254CF37A4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48A00-FA2D-4BAC-8BCE-9EF96E08B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AAD98-ECA3-443A-887D-FA490308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85F23-985E-488D-BDF1-59EAACC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FE521-4030-4D5D-9143-1090D81B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E3916-6559-40E2-9060-8A83F5EBBD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A941-5D7D-47D1-92B8-714419B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26407-DCEC-47ED-BABA-19FFF5D6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8B877-C007-41A3-B3B2-B9B955D8B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F2F9-3D54-4F26-A3B1-DA8C72542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FD70E-9AB3-4035-8A06-DC5B3BFAE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A7508-18F1-4316-BBAE-F259C4C0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7571C-21C1-4F2D-B0ED-267C40A4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3B098-038F-4644-BA61-A92C0594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011F2-CFCC-4B37-8FF7-B19BA0B3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2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46D-5578-481F-8E03-A0064D7F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1DE5B-9A5C-4FBA-85EC-92545F2C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9572E-E721-4FBB-9EF8-4649152C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E4F61-5D79-4235-913F-25EF7702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FAC09-E44A-41DF-A502-312208315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84AD05-05F8-403C-B23F-19D5E70A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A2734-E513-4FCD-9843-42A3DCE1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D7846-D309-449E-B66F-A9E886E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273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2E5C-816A-4369-8346-CDE35400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FA5B8-7BCE-4432-80A1-5B34A1A5C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0C61F-383E-4620-950D-ADCC0235F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54816-9127-4E03-AAD7-020A68EF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D0A6F-36CB-4A84-B1E7-17D145B2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52F6A-0484-4875-B971-26126E6B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781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8D17-2EAC-4F1A-990A-AD0BD5A9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CC4EA-3B81-4AD1-AACE-A48FDD37C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2C0D0-8CA4-4E0B-9D01-BB7D28CC7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57633-4846-4695-9A54-18DB35B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D1A1E-1B2A-4437-8572-92407BE4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E2E46-792A-4C68-AD47-037F0BA2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713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26592-BC97-4BE7-9F4F-FDF6893B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89902-DED0-49B4-BB26-EB0095EC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251B-182E-4563-8EE4-D53A53496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DC41B-622B-47D5-B067-D2FA63DDB4C6}" type="datetimeFigureOut">
              <a:rPr lang="en-SG" smtClean="0"/>
              <a:t>22/1/2025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FB914-20D3-4B72-8DDE-9C15EE0EE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D332B-097C-47CD-AB50-289326578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2AAAD-9472-4B39-9D5E-05A32E6E66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157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openxmlformats.org/officeDocument/2006/relationships/image" Target="../media/image17.jpeg"/><Relationship Id="rId4" Type="http://schemas.openxmlformats.org/officeDocument/2006/relationships/audio" Target="../media/audio6.wav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5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25425" y="884799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971814" y="947484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15912" y="3281610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3980745" y="3345320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61" y="2257918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ADAAD8-1B33-40F7-89B2-7797D9FEB233}"/>
              </a:ext>
            </a:extLst>
          </p:cNvPr>
          <p:cNvSpPr txBox="1">
            <a:spLocks/>
          </p:cNvSpPr>
          <p:nvPr/>
        </p:nvSpPr>
        <p:spPr>
          <a:xfrm>
            <a:off x="1696876" y="2043051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D1FAA-C661-43D4-A676-94305D2B9BF3}"/>
              </a:ext>
            </a:extLst>
          </p:cNvPr>
          <p:cNvSpPr txBox="1"/>
          <p:nvPr/>
        </p:nvSpPr>
        <p:spPr>
          <a:xfrm>
            <a:off x="3426164" y="2079212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482D71-106B-453C-9E19-4E914F625E0C}"/>
              </a:ext>
            </a:extLst>
          </p:cNvPr>
          <p:cNvSpPr txBox="1">
            <a:spLocks/>
          </p:cNvSpPr>
          <p:nvPr/>
        </p:nvSpPr>
        <p:spPr>
          <a:xfrm>
            <a:off x="5312712" y="1956336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F13D3-9E86-4AFF-9CFB-4FF841C94DAA}"/>
              </a:ext>
            </a:extLst>
          </p:cNvPr>
          <p:cNvSpPr txBox="1"/>
          <p:nvPr/>
        </p:nvSpPr>
        <p:spPr>
          <a:xfrm>
            <a:off x="6851489" y="2080249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B0C5F0-A5DF-42D7-BA93-C2F4C031A188}"/>
              </a:ext>
            </a:extLst>
          </p:cNvPr>
          <p:cNvSpPr txBox="1">
            <a:spLocks/>
          </p:cNvSpPr>
          <p:nvPr/>
        </p:nvSpPr>
        <p:spPr>
          <a:xfrm>
            <a:off x="7686971" y="202877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nn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9670F1A-DDE7-4E40-9CFC-A78AD0D82823}"/>
              </a:ext>
            </a:extLst>
          </p:cNvPr>
          <p:cNvSpPr txBox="1">
            <a:spLocks/>
          </p:cNvSpPr>
          <p:nvPr/>
        </p:nvSpPr>
        <p:spPr>
          <a:xfrm>
            <a:off x="3774729" y="1950220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n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B8159B-3424-485D-9318-A3ADAAE791F9}"/>
              </a:ext>
            </a:extLst>
          </p:cNvPr>
          <p:cNvSpPr txBox="1"/>
          <p:nvPr/>
        </p:nvSpPr>
        <p:spPr>
          <a:xfrm>
            <a:off x="4811149" y="2081207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1B720EF-2AD8-4466-8684-5D9D87EFFC87}"/>
              </a:ext>
            </a:extLst>
          </p:cNvPr>
          <p:cNvSpPr txBox="1">
            <a:spLocks/>
          </p:cNvSpPr>
          <p:nvPr/>
        </p:nvSpPr>
        <p:spPr>
          <a:xfrm>
            <a:off x="1664619" y="2928656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jo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B0A02-8E6E-47D4-9FC3-94E9BCFFD868}"/>
              </a:ext>
            </a:extLst>
          </p:cNvPr>
          <p:cNvSpPr txBox="1"/>
          <p:nvPr/>
        </p:nvSpPr>
        <p:spPr>
          <a:xfrm>
            <a:off x="3413550" y="2953831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F099575-1138-4F79-90F2-1A6C8C065EFA}"/>
              </a:ext>
            </a:extLst>
          </p:cNvPr>
          <p:cNvSpPr txBox="1">
            <a:spLocks/>
          </p:cNvSpPr>
          <p:nvPr/>
        </p:nvSpPr>
        <p:spPr>
          <a:xfrm>
            <a:off x="5300161" y="2853162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36FCCD-15E5-4501-95B7-C133992DE71F}"/>
              </a:ext>
            </a:extLst>
          </p:cNvPr>
          <p:cNvSpPr txBox="1"/>
          <p:nvPr/>
        </p:nvSpPr>
        <p:spPr>
          <a:xfrm>
            <a:off x="6851489" y="295587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EA0DF85-761E-4AB7-9B74-4ACAFB8B03B7}"/>
              </a:ext>
            </a:extLst>
          </p:cNvPr>
          <p:cNvSpPr txBox="1">
            <a:spLocks/>
          </p:cNvSpPr>
          <p:nvPr/>
        </p:nvSpPr>
        <p:spPr>
          <a:xfrm>
            <a:off x="7701167" y="2887841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jo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gg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ADB7CD1-C692-4F12-BF8A-AD9AEBBC4A0B}"/>
              </a:ext>
            </a:extLst>
          </p:cNvPr>
          <p:cNvSpPr txBox="1">
            <a:spLocks/>
          </p:cNvSpPr>
          <p:nvPr/>
        </p:nvSpPr>
        <p:spPr>
          <a:xfrm>
            <a:off x="3787280" y="2798928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g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0B8F7-0971-4A55-B100-93E0960563E9}"/>
              </a:ext>
            </a:extLst>
          </p:cNvPr>
          <p:cNvSpPr txBox="1"/>
          <p:nvPr/>
        </p:nvSpPr>
        <p:spPr>
          <a:xfrm>
            <a:off x="4801806" y="2953831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883747A-1F09-41A1-B6C4-20E993DABD64}"/>
              </a:ext>
            </a:extLst>
          </p:cNvPr>
          <p:cNvSpPr txBox="1">
            <a:spLocks/>
          </p:cNvSpPr>
          <p:nvPr/>
        </p:nvSpPr>
        <p:spPr>
          <a:xfrm>
            <a:off x="1696876" y="3907437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cu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7C8E-D716-46EF-AC6C-B7905E9ECA87}"/>
              </a:ext>
            </a:extLst>
          </p:cNvPr>
          <p:cNvSpPr txBox="1"/>
          <p:nvPr/>
        </p:nvSpPr>
        <p:spPr>
          <a:xfrm>
            <a:off x="3422601" y="3943599"/>
            <a:ext cx="136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281C58A-944A-4851-B559-49E9846AEFDE}"/>
              </a:ext>
            </a:extLst>
          </p:cNvPr>
          <p:cNvSpPr txBox="1">
            <a:spLocks/>
          </p:cNvSpPr>
          <p:nvPr/>
        </p:nvSpPr>
        <p:spPr>
          <a:xfrm>
            <a:off x="5300550" y="3819223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FAD23F-C5C3-4F46-8B08-6FABE7767F62}"/>
              </a:ext>
            </a:extLst>
          </p:cNvPr>
          <p:cNvSpPr txBox="1"/>
          <p:nvPr/>
        </p:nvSpPr>
        <p:spPr>
          <a:xfrm>
            <a:off x="6851489" y="392343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2037ACE-EA1E-4C59-A485-43349205599C}"/>
              </a:ext>
            </a:extLst>
          </p:cNvPr>
          <p:cNvSpPr txBox="1">
            <a:spLocks/>
          </p:cNvSpPr>
          <p:nvPr/>
        </p:nvSpPr>
        <p:spPr>
          <a:xfrm>
            <a:off x="7686972" y="3908288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cu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31D1C4C-BFCC-4222-8F9E-0B89A8B150BD}"/>
              </a:ext>
            </a:extLst>
          </p:cNvPr>
          <p:cNvSpPr txBox="1">
            <a:spLocks/>
          </p:cNvSpPr>
          <p:nvPr/>
        </p:nvSpPr>
        <p:spPr>
          <a:xfrm>
            <a:off x="3774729" y="3835626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t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21AA28-B407-492C-AA09-C63F9D965FF2}"/>
              </a:ext>
            </a:extLst>
          </p:cNvPr>
          <p:cNvSpPr txBox="1"/>
          <p:nvPr/>
        </p:nvSpPr>
        <p:spPr>
          <a:xfrm>
            <a:off x="4789192" y="3944228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404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70412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Practice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784D1C-C600-4369-B628-5E5584DBAC82}"/>
              </a:ext>
            </a:extLst>
          </p:cNvPr>
          <p:cNvSpPr/>
          <p:nvPr/>
        </p:nvSpPr>
        <p:spPr>
          <a:xfrm>
            <a:off x="548366" y="345039"/>
            <a:ext cx="3916313" cy="63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	Listen and write.</a:t>
            </a:r>
          </a:p>
        </p:txBody>
      </p:sp>
      <p:pic>
        <p:nvPicPr>
          <p:cNvPr id="7170" name="Picture 2" descr="authentic-scene-kid-playing-1-копия">
            <a:extLst>
              <a:ext uri="{FF2B5EF4-FFF2-40B4-BE49-F238E27FC236}">
                <a16:creationId xmlns:a16="http://schemas.microsoft.com/office/drawing/2014/main" id="{FE36DCCE-0733-426B-8A40-E41C05D7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4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iến thuật chạy bền 1500m tốt nhất">
            <a:extLst>
              <a:ext uri="{FF2B5EF4-FFF2-40B4-BE49-F238E27FC236}">
                <a16:creationId xmlns:a16="http://schemas.microsoft.com/office/drawing/2014/main" id="{82603C9B-FDF7-4064-BED9-FA375BDE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55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n in full face helmet on the yellow enduro bicycle with backpack very fast rides in the forest">
            <a:extLst>
              <a:ext uri="{FF2B5EF4-FFF2-40B4-BE49-F238E27FC236}">
                <a16:creationId xmlns:a16="http://schemas.microsoft.com/office/drawing/2014/main" id="{EAD9AD9B-218D-4692-8A40-FD9F75B46D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/>
          <a:stretch/>
        </p:blipFill>
        <p:spPr bwMode="auto">
          <a:xfrm flipH="1">
            <a:off x="4215166" y="1235033"/>
            <a:ext cx="1806068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Девушка бегом в солнечный летний вечер, лежа на беговой дорожке, стадион, физкультура, обратно в школу.">
            <a:extLst>
              <a:ext uri="{FF2B5EF4-FFF2-40B4-BE49-F238E27FC236}">
                <a16:creationId xmlns:a16="http://schemas.microsoft.com/office/drawing/2014/main" id="{3CB3A163-D043-42B2-B7BE-6EC21B21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76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iảm đường, liệu có giảm được béo phì không?  - 2">
            <a:extLst>
              <a:ext uri="{FF2B5EF4-FFF2-40B4-BE49-F238E27FC236}">
                <a16:creationId xmlns:a16="http://schemas.microsoft.com/office/drawing/2014/main" id="{177238ED-420F-46B1-8740-C22B92E0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87" y="1235033"/>
            <a:ext cx="1806069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ow To Keep Your Kids’ Eyes Safe In The Pool">
            <a:extLst>
              <a:ext uri="{FF2B5EF4-FFF2-40B4-BE49-F238E27FC236}">
                <a16:creationId xmlns:a16="http://schemas.microsoft.com/office/drawing/2014/main" id="{53F05B52-E843-45C4-94C8-32BA8C72B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98" y="1235033"/>
            <a:ext cx="1835884" cy="14791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E3F80-8A8F-49BC-8AD1-46346DFB097D}"/>
              </a:ext>
            </a:extLst>
          </p:cNvPr>
          <p:cNvSpPr txBox="1"/>
          <p:nvPr/>
        </p:nvSpPr>
        <p:spPr>
          <a:xfrm>
            <a:off x="1731309" y="209392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75428-72CD-4D0B-B502-CDD0291026BD}"/>
              </a:ext>
            </a:extLst>
          </p:cNvPr>
          <p:cNvSpPr txBox="1"/>
          <p:nvPr/>
        </p:nvSpPr>
        <p:spPr>
          <a:xfrm>
            <a:off x="3679820" y="2090057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1D4F85-E673-499D-93E3-86121A52F7F6}"/>
              </a:ext>
            </a:extLst>
          </p:cNvPr>
          <p:cNvSpPr txBox="1"/>
          <p:nvPr/>
        </p:nvSpPr>
        <p:spPr>
          <a:xfrm>
            <a:off x="5628330" y="2083990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FF067-C248-4190-A2A3-86742BE1985B}"/>
              </a:ext>
            </a:extLst>
          </p:cNvPr>
          <p:cNvSpPr txBox="1"/>
          <p:nvPr/>
        </p:nvSpPr>
        <p:spPr>
          <a:xfrm>
            <a:off x="7576840" y="209392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1EBD8-095C-445C-AB56-19BA334DDCCB}"/>
              </a:ext>
            </a:extLst>
          </p:cNvPr>
          <p:cNvSpPr txBox="1"/>
          <p:nvPr/>
        </p:nvSpPr>
        <p:spPr>
          <a:xfrm>
            <a:off x="9525352" y="2101932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7DE01-E253-4B97-853E-2E17E991F765}"/>
              </a:ext>
            </a:extLst>
          </p:cNvPr>
          <p:cNvSpPr txBox="1"/>
          <p:nvPr/>
        </p:nvSpPr>
        <p:spPr>
          <a:xfrm>
            <a:off x="11503678" y="2083259"/>
            <a:ext cx="392904" cy="630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SG" sz="3500" dirty="0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0BCB2-7444-42A2-8E68-8DFAA31B8FD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46"/>
          <a:stretch/>
        </p:blipFill>
        <p:spPr>
          <a:xfrm>
            <a:off x="295418" y="3125154"/>
            <a:ext cx="11601164" cy="3462331"/>
          </a:xfrm>
          <a:prstGeom prst="rect">
            <a:avLst/>
          </a:prstGeom>
        </p:spPr>
      </p:pic>
      <p:pic>
        <p:nvPicPr>
          <p:cNvPr id="8" name="TRACK 7.3">
            <a:hlinkClick r:id="" action="ppaction://media"/>
            <a:extLst>
              <a:ext uri="{FF2B5EF4-FFF2-40B4-BE49-F238E27FC236}">
                <a16:creationId xmlns:a16="http://schemas.microsoft.com/office/drawing/2014/main" id="{7DE1FFCB-306F-4582-B034-7EB07F3E4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4655942" y="332958"/>
            <a:ext cx="655104" cy="65510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F863FA8-DC11-4C32-AA5E-C5D930BBD6FE}"/>
              </a:ext>
            </a:extLst>
          </p:cNvPr>
          <p:cNvSpPr txBox="1">
            <a:spLocks/>
          </p:cNvSpPr>
          <p:nvPr/>
        </p:nvSpPr>
        <p:spPr>
          <a:xfrm>
            <a:off x="1221178" y="3426559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running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5FFA75A-2049-44E1-B0B2-D20E028324D4}"/>
              </a:ext>
            </a:extLst>
          </p:cNvPr>
          <p:cNvSpPr txBox="1">
            <a:spLocks/>
          </p:cNvSpPr>
          <p:nvPr/>
        </p:nvSpPr>
        <p:spPr>
          <a:xfrm>
            <a:off x="971665" y="4020073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riding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EA5511-05A6-425B-8726-C9C16C95E992}"/>
              </a:ext>
            </a:extLst>
          </p:cNvPr>
          <p:cNvSpPr txBox="1">
            <a:spLocks/>
          </p:cNvSpPr>
          <p:nvPr/>
        </p:nvSpPr>
        <p:spPr>
          <a:xfrm>
            <a:off x="1279919" y="4594596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preparing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F0C30A5-1745-41AB-813F-336136FC6A20}"/>
              </a:ext>
            </a:extLst>
          </p:cNvPr>
          <p:cNvSpPr txBox="1">
            <a:spLocks/>
          </p:cNvSpPr>
          <p:nvPr/>
        </p:nvSpPr>
        <p:spPr>
          <a:xfrm>
            <a:off x="2633868" y="5188226"/>
            <a:ext cx="3199752" cy="75898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are jogging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B96DA0E-1DEE-48D9-BD4F-245966D1FA93}"/>
              </a:ext>
            </a:extLst>
          </p:cNvPr>
          <p:cNvSpPr txBox="1">
            <a:spLocks/>
          </p:cNvSpPr>
          <p:nvPr/>
        </p:nvSpPr>
        <p:spPr>
          <a:xfrm>
            <a:off x="1412441" y="5772572"/>
            <a:ext cx="3243501" cy="76775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200" dirty="0">
                <a:solidFill>
                  <a:srgbClr val="EE0060"/>
                </a:solidFill>
                <a:latin typeface="Comic Sans MS" panose="030F0702030302020204" pitchFamily="66" charset="0"/>
              </a:rPr>
              <a:t>is swimming</a:t>
            </a:r>
            <a:endParaRPr lang="en-SG" sz="3200" u="sng" dirty="0">
              <a:solidFill>
                <a:srgbClr val="EE0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07350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Production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587062"/>
            <a:ext cx="9144000" cy="2492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Wrap-up &amp; Assessment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617860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1</a:t>
            </a:r>
            <a:br>
              <a:rPr lang="en-US" sz="7200" dirty="0">
                <a:latin typeface="Comic Sans MS" panose="030F0702030302020204" pitchFamily="66" charset="0"/>
              </a:rPr>
            </a:br>
            <a:r>
              <a:rPr lang="en-US" sz="7200" dirty="0">
                <a:latin typeface="Comic Sans MS" panose="030F0702030302020204" pitchFamily="66" charset="0"/>
              </a:rPr>
              <a:t>Warm-up</a:t>
            </a:r>
            <a:endParaRPr lang="en-SG" sz="6600" dirty="0"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91EEB2-AEE6-4505-D9B0-03FFF7DD15EB}"/>
              </a:ext>
            </a:extLst>
          </p:cNvPr>
          <p:cNvSpPr/>
          <p:nvPr/>
        </p:nvSpPr>
        <p:spPr>
          <a:xfrm>
            <a:off x="5218386" y="3963500"/>
            <a:ext cx="4997669" cy="8723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letters to make meaningful words. </a:t>
            </a:r>
          </a:p>
        </p:txBody>
      </p:sp>
    </p:spTree>
    <p:extLst>
      <p:ext uri="{BB962C8B-B14F-4D97-AF65-F5344CB8AC3E}">
        <p14:creationId xmlns:p14="http://schemas.microsoft.com/office/powerpoint/2010/main" val="39519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73704A-A372-4CF5-986B-B751073C3FA9}"/>
              </a:ext>
            </a:extLst>
          </p:cNvPr>
          <p:cNvSpPr txBox="1">
            <a:spLocks/>
          </p:cNvSpPr>
          <p:nvPr/>
        </p:nvSpPr>
        <p:spPr>
          <a:xfrm>
            <a:off x="1524000" y="1565309"/>
            <a:ext cx="9144000" cy="2345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7200" dirty="0">
                <a:latin typeface="Comic Sans MS" panose="030F0702030302020204" pitchFamily="66" charset="0"/>
              </a:rPr>
              <a:t>Presentation</a:t>
            </a:r>
            <a:endParaRPr lang="en-SG" sz="7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728956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4163547" y="2207172"/>
            <a:ext cx="6849198" cy="8569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latin typeface="Comic Sans MS" panose="030F0702030302020204" pitchFamily="66" charset="0"/>
              </a:rPr>
              <a:t>What 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4400" dirty="0">
                <a:latin typeface="Comic Sans MS" panose="030F0702030302020204" pitchFamily="66" charset="0"/>
              </a:rPr>
              <a:t> he do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latin typeface="Comic Sans MS" panose="030F0702030302020204" pitchFamily="66" charset="0"/>
              </a:rPr>
              <a:t> </a:t>
            </a:r>
            <a:r>
              <a:rPr lang="en-SG" sz="4400" u="sng" dirty="0">
                <a:latin typeface="Comic Sans MS" panose="030F0702030302020204" pitchFamily="66" charset="0"/>
              </a:rPr>
              <a:t>now</a:t>
            </a:r>
            <a:r>
              <a:rPr lang="en-SG" sz="44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62BF47-5ECB-4EAD-A613-2B280017C24D}"/>
              </a:ext>
            </a:extLst>
          </p:cNvPr>
          <p:cNvSpPr txBox="1">
            <a:spLocks/>
          </p:cNvSpPr>
          <p:nvPr/>
        </p:nvSpPr>
        <p:spPr>
          <a:xfrm>
            <a:off x="4436538" y="3206829"/>
            <a:ext cx="6430926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latin typeface="Comic Sans MS" panose="030F0702030302020204" pitchFamily="66" charset="0"/>
              </a:rPr>
              <a:t>- He 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4400" dirty="0">
                <a:latin typeface="Comic Sans MS" panose="030F0702030302020204" pitchFamily="66" charset="0"/>
              </a:rPr>
              <a:t> play</a:t>
            </a:r>
            <a:r>
              <a:rPr lang="en-SG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ing </a:t>
            </a:r>
            <a:r>
              <a:rPr lang="en-SG" sz="4400" dirty="0">
                <a:latin typeface="Comic Sans MS" panose="030F0702030302020204" pitchFamily="66" charset="0"/>
              </a:rPr>
              <a:t>football.</a:t>
            </a:r>
          </a:p>
        </p:txBody>
      </p:sp>
      <p:pic>
        <p:nvPicPr>
          <p:cNvPr id="16" name="Picture 2" descr="Bóng Đá, Thể Thao, Cậu Bé, Trái Bóng">
            <a:extLst>
              <a:ext uri="{FF2B5EF4-FFF2-40B4-BE49-F238E27FC236}">
                <a16:creationId xmlns:a16="http://schemas.microsoft.com/office/drawing/2014/main" id="{6D336478-8D6B-41E3-BB3E-CBAD92DFB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1" r="18928" b="16216"/>
          <a:stretch/>
        </p:blipFill>
        <p:spPr bwMode="auto">
          <a:xfrm>
            <a:off x="1450870" y="611139"/>
            <a:ext cx="2620985" cy="38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782E01D-3F34-4E1B-982D-21D48A641C79}"/>
              </a:ext>
            </a:extLst>
          </p:cNvPr>
          <p:cNvSpPr txBox="1">
            <a:spLocks/>
          </p:cNvSpPr>
          <p:nvPr/>
        </p:nvSpPr>
        <p:spPr>
          <a:xfrm>
            <a:off x="1527448" y="4905478"/>
            <a:ext cx="913710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Symbol" panose="05050102010706020507" pitchFamily="18" charset="2"/>
              <a:buChar char="Þ"/>
            </a:pPr>
            <a:r>
              <a:rPr lang="en-SG" sz="3500" dirty="0">
                <a:latin typeface="Comic Sans MS" panose="030F0702030302020204" pitchFamily="66" charset="0"/>
              </a:rPr>
              <a:t> Describe things happen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now</a:t>
            </a:r>
            <a:r>
              <a:rPr lang="en-SG" sz="3500" dirty="0">
                <a:latin typeface="Comic Sans MS" panose="030F0702030302020204" pitchFamily="66" charset="0"/>
              </a:rPr>
              <a:t>,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at present </a:t>
            </a:r>
          </a:p>
          <a:p>
            <a:pPr algn="l"/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     </a:t>
            </a:r>
            <a:r>
              <a:rPr lang="en-SG" sz="3500" dirty="0">
                <a:latin typeface="Comic Sans MS" panose="030F0702030302020204" pitchFamily="66" charset="0"/>
              </a:rPr>
              <a:t>or </a:t>
            </a:r>
            <a:r>
              <a:rPr lang="en-SG" sz="3500" dirty="0">
                <a:solidFill>
                  <a:srgbClr val="EE0060"/>
                </a:solidFill>
                <a:latin typeface="Comic Sans MS" panose="030F0702030302020204" pitchFamily="66" charset="0"/>
              </a:rPr>
              <a:t>at the moment</a:t>
            </a:r>
            <a:r>
              <a:rPr lang="en-SG" sz="3500" dirty="0">
                <a:latin typeface="Comic Sans MS" panose="030F0702030302020204" pitchFamily="66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87146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253340" y="941696"/>
            <a:ext cx="11685319" cy="56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1490718" y="1568242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What + to be + S	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4098" name="Picture 2" descr="Sách, Giáo Dục, Thẩm Quyền Giải Quyết">
            <a:extLst>
              <a:ext uri="{FF2B5EF4-FFF2-40B4-BE49-F238E27FC236}">
                <a16:creationId xmlns:a16="http://schemas.microsoft.com/office/drawing/2014/main" id="{3EC56E2A-D8AD-4CAE-9F40-44642686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97" y="4469922"/>
            <a:ext cx="2889587" cy="25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85B8-CDA3-1EB7-BF14-1D98BE6114A2}"/>
              </a:ext>
            </a:extLst>
          </p:cNvPr>
          <p:cNvSpPr txBox="1"/>
          <p:nvPr/>
        </p:nvSpPr>
        <p:spPr>
          <a:xfrm>
            <a:off x="6513851" y="2727656"/>
            <a:ext cx="94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C88D-ABE0-71B4-1863-E43C41BAF459}"/>
              </a:ext>
            </a:extLst>
          </p:cNvPr>
          <p:cNvSpPr txBox="1"/>
          <p:nvPr/>
        </p:nvSpPr>
        <p:spPr>
          <a:xfrm>
            <a:off x="6513851" y="3303008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You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458E2-844F-0254-DA1D-D917B931DB76}"/>
              </a:ext>
            </a:extLst>
          </p:cNvPr>
          <p:cNvSpPr txBox="1"/>
          <p:nvPr/>
        </p:nvSpPr>
        <p:spPr>
          <a:xfrm>
            <a:off x="6513851" y="4380949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F5FE8-4B71-40BB-404F-4F4DEABB8188}"/>
              </a:ext>
            </a:extLst>
          </p:cNvPr>
          <p:cNvSpPr txBox="1"/>
          <p:nvPr/>
        </p:nvSpPr>
        <p:spPr>
          <a:xfrm>
            <a:off x="3641051" y="2727656"/>
            <a:ext cx="1558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am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26A18-9FCC-8F42-41B1-A0E776663BA8}"/>
              </a:ext>
            </a:extLst>
          </p:cNvPr>
          <p:cNvSpPr txBox="1"/>
          <p:nvPr/>
        </p:nvSpPr>
        <p:spPr>
          <a:xfrm>
            <a:off x="3644264" y="3564618"/>
            <a:ext cx="163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81733-981B-1B67-0A91-0B11065DC6F9}"/>
              </a:ext>
            </a:extLst>
          </p:cNvPr>
          <p:cNvSpPr txBox="1"/>
          <p:nvPr/>
        </p:nvSpPr>
        <p:spPr>
          <a:xfrm>
            <a:off x="3641048" y="4636469"/>
            <a:ext cx="155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9493-863C-703F-4153-36661AD7D364}"/>
              </a:ext>
            </a:extLst>
          </p:cNvPr>
          <p:cNvSpPr txBox="1"/>
          <p:nvPr/>
        </p:nvSpPr>
        <p:spPr>
          <a:xfrm>
            <a:off x="7905701" y="3564618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V-</a:t>
            </a:r>
            <a:r>
              <a:rPr lang="en-US" sz="2400" dirty="0" err="1">
                <a:latin typeface="Comic Sans MS" panose="030F0702030302020204" pitchFamily="66" charset="0"/>
              </a:rPr>
              <a:t>ing</a:t>
            </a:r>
            <a:r>
              <a:rPr lang="en-US" sz="2400" dirty="0">
                <a:latin typeface="Comic Sans MS" panose="030F0702030302020204" pitchFamily="66" charset="0"/>
              </a:rPr>
              <a:t>	?	 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9AE68-4282-F995-1BF0-FB29162FEE29}"/>
              </a:ext>
            </a:extLst>
          </p:cNvPr>
          <p:cNvCxnSpPr>
            <a:cxnSpLocks/>
          </p:cNvCxnSpPr>
          <p:nvPr/>
        </p:nvCxnSpPr>
        <p:spPr>
          <a:xfrm flipH="1">
            <a:off x="7593285" y="2654086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236B8-0A38-53D5-A403-046662B6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1" y="1487304"/>
            <a:ext cx="1076389" cy="1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D5F95-374A-D50E-F6F3-953D48552905}"/>
              </a:ext>
            </a:extLst>
          </p:cNvPr>
          <p:cNvSpPr txBox="1"/>
          <p:nvPr/>
        </p:nvSpPr>
        <p:spPr>
          <a:xfrm>
            <a:off x="2155403" y="3277507"/>
            <a:ext cx="945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What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503C40-2BB7-5037-2594-9ECE7150E278}"/>
              </a:ext>
            </a:extLst>
          </p:cNvPr>
          <p:cNvCxnSpPr>
            <a:cxnSpLocks/>
          </p:cNvCxnSpPr>
          <p:nvPr/>
        </p:nvCxnSpPr>
        <p:spPr>
          <a:xfrm flipH="1">
            <a:off x="4245606" y="2668188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2EC37D-A644-FEE2-2792-2CAD87D858EA}"/>
              </a:ext>
            </a:extLst>
          </p:cNvPr>
          <p:cNvSpPr txBox="1"/>
          <p:nvPr/>
        </p:nvSpPr>
        <p:spPr>
          <a:xfrm>
            <a:off x="5678151" y="3563670"/>
            <a:ext cx="41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	   </a:t>
            </a:r>
          </a:p>
        </p:txBody>
      </p:sp>
    </p:spTree>
    <p:extLst>
      <p:ext uri="{BB962C8B-B14F-4D97-AF65-F5344CB8AC3E}">
        <p14:creationId xmlns:p14="http://schemas.microsoft.com/office/powerpoint/2010/main" val="8863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7" grpId="0"/>
      <p:bldP spid="16" grpId="0"/>
      <p:bldP spid="17" grpId="0"/>
      <p:bldP spid="20" grpId="0"/>
      <p:bldP spid="21" grpId="0"/>
      <p:bldP spid="22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253340" y="941696"/>
            <a:ext cx="11685319" cy="56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Present continuous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977644" y="1376184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S 	+ to be 	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098" name="Picture 2" descr="Sách, Giáo Dục, Thẩm Quyền Giải Quyết">
            <a:extLst>
              <a:ext uri="{FF2B5EF4-FFF2-40B4-BE49-F238E27FC236}">
                <a16:creationId xmlns:a16="http://schemas.microsoft.com/office/drawing/2014/main" id="{3EC56E2A-D8AD-4CAE-9F40-44642686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97" y="4469922"/>
            <a:ext cx="2889587" cy="25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36071-681D-A98D-DEC1-53032A9D5A18}"/>
              </a:ext>
            </a:extLst>
          </p:cNvPr>
          <p:cNvSpPr txBox="1">
            <a:spLocks/>
          </p:cNvSpPr>
          <p:nvPr/>
        </p:nvSpPr>
        <p:spPr>
          <a:xfrm>
            <a:off x="1273209" y="5138708"/>
            <a:ext cx="8792713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S  + to be + not + V-</a:t>
            </a:r>
            <a:r>
              <a:rPr lang="en-SG" sz="4400" dirty="0" err="1">
                <a:solidFill>
                  <a:srgbClr val="800080"/>
                </a:solidFill>
                <a:latin typeface="Comic Sans MS" panose="030F0702030302020204" pitchFamily="66" charset="0"/>
              </a:rPr>
              <a:t>ing</a:t>
            </a:r>
            <a:r>
              <a:rPr lang="en-SG" sz="4400" dirty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D274C1-019C-21C5-CAEC-8D12CE70E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3" b="16915"/>
          <a:stretch/>
        </p:blipFill>
        <p:spPr bwMode="auto">
          <a:xfrm>
            <a:off x="1273209" y="1262036"/>
            <a:ext cx="1065868" cy="112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40CAB-4093-7756-3C71-CFE129696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6" t="15640"/>
          <a:stretch/>
        </p:blipFill>
        <p:spPr bwMode="auto">
          <a:xfrm>
            <a:off x="1450131" y="5184701"/>
            <a:ext cx="1065868" cy="11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585B8-CDA3-1EB7-BF14-1D98BE6114A2}"/>
              </a:ext>
            </a:extLst>
          </p:cNvPr>
          <p:cNvSpPr txBox="1"/>
          <p:nvPr/>
        </p:nvSpPr>
        <p:spPr>
          <a:xfrm>
            <a:off x="2515999" y="2387412"/>
            <a:ext cx="945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0C88D-ABE0-71B4-1863-E43C41BAF459}"/>
              </a:ext>
            </a:extLst>
          </p:cNvPr>
          <p:cNvSpPr txBox="1"/>
          <p:nvPr/>
        </p:nvSpPr>
        <p:spPr>
          <a:xfrm>
            <a:off x="2515999" y="2962764"/>
            <a:ext cx="33487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You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We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They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458E2-844F-0254-DA1D-D917B931DB76}"/>
              </a:ext>
            </a:extLst>
          </p:cNvPr>
          <p:cNvSpPr txBox="1"/>
          <p:nvPr/>
        </p:nvSpPr>
        <p:spPr>
          <a:xfrm>
            <a:off x="2515999" y="4040705"/>
            <a:ext cx="31700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She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F5FE8-4B71-40BB-404F-4F4DEABB8188}"/>
              </a:ext>
            </a:extLst>
          </p:cNvPr>
          <p:cNvSpPr txBox="1"/>
          <p:nvPr/>
        </p:nvSpPr>
        <p:spPr>
          <a:xfrm>
            <a:off x="3641050" y="2387412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am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26A18-9FCC-8F42-41B1-A0E776663BA8}"/>
              </a:ext>
            </a:extLst>
          </p:cNvPr>
          <p:cNvSpPr txBox="1"/>
          <p:nvPr/>
        </p:nvSpPr>
        <p:spPr>
          <a:xfrm>
            <a:off x="3644263" y="3224374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881733-981B-1B67-0A91-0B11065DC6F9}"/>
              </a:ext>
            </a:extLst>
          </p:cNvPr>
          <p:cNvSpPr txBox="1"/>
          <p:nvPr/>
        </p:nvSpPr>
        <p:spPr>
          <a:xfrm>
            <a:off x="3641048" y="4296225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59493-863C-703F-4153-36661AD7D364}"/>
              </a:ext>
            </a:extLst>
          </p:cNvPr>
          <p:cNvSpPr txBox="1"/>
          <p:nvPr/>
        </p:nvSpPr>
        <p:spPr>
          <a:xfrm>
            <a:off x="6173306" y="3228430"/>
            <a:ext cx="416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+	V-</a:t>
            </a:r>
            <a:r>
              <a:rPr lang="en-US" sz="2400" dirty="0" err="1">
                <a:latin typeface="Comic Sans MS" panose="030F0702030302020204" pitchFamily="66" charset="0"/>
              </a:rPr>
              <a:t>ing</a:t>
            </a:r>
            <a:r>
              <a:rPr lang="en-US" sz="2400" dirty="0">
                <a:latin typeface="Comic Sans MS" panose="030F0702030302020204" pitchFamily="66" charset="0"/>
              </a:rPr>
              <a:t>	 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9AE68-4282-F995-1BF0-FB29162FEE29}"/>
              </a:ext>
            </a:extLst>
          </p:cNvPr>
          <p:cNvCxnSpPr>
            <a:cxnSpLocks/>
          </p:cNvCxnSpPr>
          <p:nvPr/>
        </p:nvCxnSpPr>
        <p:spPr>
          <a:xfrm flipH="1">
            <a:off x="5923974" y="2313842"/>
            <a:ext cx="3" cy="27512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4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7" grpId="0"/>
      <p:bldP spid="16" grpId="0"/>
      <p:bldP spid="17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2252510" y="3713897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D0674-4DEA-4D5C-B753-D23EC05AFA18}"/>
              </a:ext>
            </a:extLst>
          </p:cNvPr>
          <p:cNvCxnSpPr/>
          <p:nvPr/>
        </p:nvCxnSpPr>
        <p:spPr>
          <a:xfrm flipH="1">
            <a:off x="3499419" y="3772637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4215740" y="366332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4952452" y="3713897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537287" y="365863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105713" y="3758429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5A91D9-7ECA-4961-A344-E75F5A5D9374}"/>
              </a:ext>
            </a:extLst>
          </p:cNvPr>
          <p:cNvSpPr txBox="1">
            <a:spLocks/>
          </p:cNvSpPr>
          <p:nvPr/>
        </p:nvSpPr>
        <p:spPr>
          <a:xfrm>
            <a:off x="1864426" y="1900753"/>
            <a:ext cx="9034185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She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SG" sz="5000" dirty="0">
                <a:latin typeface="Comic Sans MS" panose="030F0702030302020204" pitchFamily="66" charset="0"/>
              </a:rPr>
              <a:t> ______ now (write) 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52ED3E-188A-4C9D-8A6B-507811BED05B}"/>
              </a:ext>
            </a:extLst>
          </p:cNvPr>
          <p:cNvSpPr txBox="1">
            <a:spLocks/>
          </p:cNvSpPr>
          <p:nvPr/>
        </p:nvSpPr>
        <p:spPr>
          <a:xfrm>
            <a:off x="7097639" y="377723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writ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Viết, Con Gái, Cái Bút, Bàn Viết">
            <a:extLst>
              <a:ext uri="{FF2B5EF4-FFF2-40B4-BE49-F238E27FC236}">
                <a16:creationId xmlns:a16="http://schemas.microsoft.com/office/drawing/2014/main" id="{C73757C7-C601-4FA6-9A8E-C52869241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5" b="98007" l="10000" r="90000">
                        <a14:foregroundMark x1="32656" y1="82649" x2="45234" y2="92849"/>
                        <a14:foregroundMark x1="45234" y1="97890" x2="48672" y2="92966"/>
                        <a14:foregroundMark x1="48672" y1="92966" x2="52031" y2="90621"/>
                        <a14:foregroundMark x1="44766" y1="98007" x2="44766" y2="9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8" t="12470" r="41377" b="1196"/>
          <a:stretch/>
        </p:blipFill>
        <p:spPr bwMode="auto">
          <a:xfrm>
            <a:off x="80262" y="3853606"/>
            <a:ext cx="2873057" cy="334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26601 -0.271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669290" y="631117"/>
            <a:ext cx="10853420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2216884" y="1770445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hav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CD0674-4DEA-4D5C-B753-D23EC05AFA18}"/>
              </a:ext>
            </a:extLst>
          </p:cNvPr>
          <p:cNvCxnSpPr/>
          <p:nvPr/>
        </p:nvCxnSpPr>
        <p:spPr>
          <a:xfrm flipH="1">
            <a:off x="3368793" y="1829185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4180114" y="171986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4916826" y="1770445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501661" y="1715186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070087" y="1814977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hav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61BEB2-F3D2-4119-8557-B01C14ED96B5}"/>
              </a:ext>
            </a:extLst>
          </p:cNvPr>
          <p:cNvSpPr txBox="1">
            <a:spLocks/>
          </p:cNvSpPr>
          <p:nvPr/>
        </p:nvSpPr>
        <p:spPr>
          <a:xfrm>
            <a:off x="2216884" y="2855997"/>
            <a:ext cx="1828800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rid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23EED5-0C09-46DF-991E-6A3C5BDBC834}"/>
              </a:ext>
            </a:extLst>
          </p:cNvPr>
          <p:cNvCxnSpPr/>
          <p:nvPr/>
        </p:nvCxnSpPr>
        <p:spPr>
          <a:xfrm flipH="1">
            <a:off x="3309418" y="2914737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FB2582-CCF5-44A9-82E8-05D112135458}"/>
              </a:ext>
            </a:extLst>
          </p:cNvPr>
          <p:cNvSpPr txBox="1"/>
          <p:nvPr/>
        </p:nvSpPr>
        <p:spPr>
          <a:xfrm>
            <a:off x="4180114" y="280542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4F5A242-70B0-41AF-B0C7-DD51F1086136}"/>
              </a:ext>
            </a:extLst>
          </p:cNvPr>
          <p:cNvSpPr txBox="1">
            <a:spLocks/>
          </p:cNvSpPr>
          <p:nvPr/>
        </p:nvSpPr>
        <p:spPr>
          <a:xfrm>
            <a:off x="4916826" y="2855997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DCED8-1280-4EC7-887F-3849D9A7D040}"/>
              </a:ext>
            </a:extLst>
          </p:cNvPr>
          <p:cNvSpPr txBox="1"/>
          <p:nvPr/>
        </p:nvSpPr>
        <p:spPr>
          <a:xfrm>
            <a:off x="6501661" y="2800738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C17F4D-5AF1-49AB-BC50-E8B8DCC265B2}"/>
              </a:ext>
            </a:extLst>
          </p:cNvPr>
          <p:cNvSpPr txBox="1">
            <a:spLocks/>
          </p:cNvSpPr>
          <p:nvPr/>
        </p:nvSpPr>
        <p:spPr>
          <a:xfrm>
            <a:off x="7070087" y="2900529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rid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C81A0AE-AE3B-4875-8180-3FBAF65103CB}"/>
              </a:ext>
            </a:extLst>
          </p:cNvPr>
          <p:cNvSpPr txBox="1">
            <a:spLocks/>
          </p:cNvSpPr>
          <p:nvPr/>
        </p:nvSpPr>
        <p:spPr>
          <a:xfrm>
            <a:off x="1341912" y="3929219"/>
            <a:ext cx="2703772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prepar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F281CD-1795-44F8-875C-C14A1B06D98F}"/>
              </a:ext>
            </a:extLst>
          </p:cNvPr>
          <p:cNvCxnSpPr/>
          <p:nvPr/>
        </p:nvCxnSpPr>
        <p:spPr>
          <a:xfrm flipH="1">
            <a:off x="3309418" y="3987959"/>
            <a:ext cx="581891" cy="98565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CD401B-D58B-495E-B5A8-5983F1F5B696}"/>
              </a:ext>
            </a:extLst>
          </p:cNvPr>
          <p:cNvSpPr txBox="1"/>
          <p:nvPr/>
        </p:nvSpPr>
        <p:spPr>
          <a:xfrm>
            <a:off x="4180114" y="3878642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14870D-90E9-420C-9DEA-273453E4BD64}"/>
              </a:ext>
            </a:extLst>
          </p:cNvPr>
          <p:cNvSpPr txBox="1">
            <a:spLocks/>
          </p:cNvSpPr>
          <p:nvPr/>
        </p:nvSpPr>
        <p:spPr>
          <a:xfrm>
            <a:off x="4916826" y="3929219"/>
            <a:ext cx="1234149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A6580-F6BF-4E6E-AAC2-CC99430E8731}"/>
              </a:ext>
            </a:extLst>
          </p:cNvPr>
          <p:cNvSpPr txBox="1"/>
          <p:nvPr/>
        </p:nvSpPr>
        <p:spPr>
          <a:xfrm>
            <a:off x="6501661" y="387396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3653093-B5C5-40C0-AE61-46432612743E}"/>
              </a:ext>
            </a:extLst>
          </p:cNvPr>
          <p:cNvSpPr txBox="1">
            <a:spLocks/>
          </p:cNvSpPr>
          <p:nvPr/>
        </p:nvSpPr>
        <p:spPr>
          <a:xfrm>
            <a:off x="7070087" y="3973751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prepar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ảng Trắng, Chỗ Trống, Bài Thuyết Trình">
            <a:extLst>
              <a:ext uri="{FF2B5EF4-FFF2-40B4-BE49-F238E27FC236}">
                <a16:creationId xmlns:a16="http://schemas.microsoft.com/office/drawing/2014/main" id="{CEDBF01E-3ABF-4968-918B-DFAFF899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1"/>
          <a:stretch/>
        </p:blipFill>
        <p:spPr bwMode="auto">
          <a:xfrm>
            <a:off x="348343" y="596955"/>
            <a:ext cx="11495314" cy="5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178F7F-1F7A-445A-A3FF-6E4647E333FD}"/>
              </a:ext>
            </a:extLst>
          </p:cNvPr>
          <p:cNvSpPr txBox="1">
            <a:spLocks/>
          </p:cNvSpPr>
          <p:nvPr/>
        </p:nvSpPr>
        <p:spPr>
          <a:xfrm>
            <a:off x="2761363" y="356624"/>
            <a:ext cx="6430926" cy="914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Spelling rules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33C96E-963F-48B9-93A6-EAB7661E9F06}"/>
              </a:ext>
            </a:extLst>
          </p:cNvPr>
          <p:cNvSpPr txBox="1">
            <a:spLocks/>
          </p:cNvSpPr>
          <p:nvPr/>
        </p:nvSpPr>
        <p:spPr>
          <a:xfrm>
            <a:off x="1566247" y="3549852"/>
            <a:ext cx="1773225" cy="9174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7C931-4F04-4048-AA13-8896C100E4A8}"/>
              </a:ext>
            </a:extLst>
          </p:cNvPr>
          <p:cNvSpPr txBox="1"/>
          <p:nvPr/>
        </p:nvSpPr>
        <p:spPr>
          <a:xfrm>
            <a:off x="3280097" y="3586013"/>
            <a:ext cx="1369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5FD8D4-E8F4-4A3C-8701-71A88AE1682A}"/>
              </a:ext>
            </a:extLst>
          </p:cNvPr>
          <p:cNvSpPr txBox="1">
            <a:spLocks/>
          </p:cNvSpPr>
          <p:nvPr/>
        </p:nvSpPr>
        <p:spPr>
          <a:xfrm>
            <a:off x="5182083" y="3502172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 err="1"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37227-5FE7-4CFA-B04E-25DAA6F5E513}"/>
              </a:ext>
            </a:extLst>
          </p:cNvPr>
          <p:cNvSpPr txBox="1"/>
          <p:nvPr/>
        </p:nvSpPr>
        <p:spPr>
          <a:xfrm>
            <a:off x="6720860" y="3587050"/>
            <a:ext cx="135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DDF4EA-C2F2-4B74-916C-9F742B55B7B3}"/>
              </a:ext>
            </a:extLst>
          </p:cNvPr>
          <p:cNvSpPr txBox="1">
            <a:spLocks/>
          </p:cNvSpPr>
          <p:nvPr/>
        </p:nvSpPr>
        <p:spPr>
          <a:xfrm>
            <a:off x="7570538" y="3519173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mm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5A91D9-7ECA-4961-A344-E75F5A5D9374}"/>
              </a:ext>
            </a:extLst>
          </p:cNvPr>
          <p:cNvSpPr txBox="1">
            <a:spLocks/>
          </p:cNvSpPr>
          <p:nvPr/>
        </p:nvSpPr>
        <p:spPr>
          <a:xfrm>
            <a:off x="676450" y="1986843"/>
            <a:ext cx="110203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4500" dirty="0">
                <a:latin typeface="Comic Sans MS" panose="030F0702030302020204" pitchFamily="66" charset="0"/>
              </a:rPr>
              <a:t>I </a:t>
            </a:r>
            <a:r>
              <a:rPr lang="en-SG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r>
              <a:rPr lang="en-SG" sz="4500" dirty="0">
                <a:latin typeface="Comic Sans MS" panose="030F0702030302020204" pitchFamily="66" charset="0"/>
              </a:rPr>
              <a:t> ________ at the moment. (swim)</a:t>
            </a:r>
          </a:p>
        </p:txBody>
      </p:sp>
      <p:pic>
        <p:nvPicPr>
          <p:cNvPr id="6146" name="Picture 2" descr="Cậu Bé, Bơi, Học Bơi, Khóa Học Bơi Lội">
            <a:extLst>
              <a:ext uri="{FF2B5EF4-FFF2-40B4-BE49-F238E27FC236}">
                <a16:creationId xmlns:a16="http://schemas.microsoft.com/office/drawing/2014/main" id="{B03BD790-3EE9-4F16-8A17-75BF476F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" y="4572277"/>
            <a:ext cx="3658371" cy="22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D1CA56C-F83D-4CCF-A757-E63418494FA7}"/>
              </a:ext>
            </a:extLst>
          </p:cNvPr>
          <p:cNvSpPr txBox="1">
            <a:spLocks/>
          </p:cNvSpPr>
          <p:nvPr/>
        </p:nvSpPr>
        <p:spPr>
          <a:xfrm>
            <a:off x="3644100" y="3446511"/>
            <a:ext cx="1234149" cy="100357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</a:t>
            </a:r>
            <a:endParaRPr lang="en-SG" sz="5000" u="sng" dirty="0">
              <a:solidFill>
                <a:srgbClr val="007434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9607B-5F07-4C96-974D-149C221C28CD}"/>
              </a:ext>
            </a:extLst>
          </p:cNvPr>
          <p:cNvSpPr txBox="1"/>
          <p:nvPr/>
        </p:nvSpPr>
        <p:spPr>
          <a:xfrm>
            <a:off x="4658626" y="3556614"/>
            <a:ext cx="130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4221FA-21E4-4117-9737-0BDC1B7C118D}"/>
              </a:ext>
            </a:extLst>
          </p:cNvPr>
          <p:cNvSpPr txBox="1">
            <a:spLocks/>
          </p:cNvSpPr>
          <p:nvPr/>
        </p:nvSpPr>
        <p:spPr>
          <a:xfrm>
            <a:off x="7570537" y="3532085"/>
            <a:ext cx="3243501" cy="91451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5000" dirty="0">
                <a:latin typeface="Comic Sans MS" panose="030F0702030302020204" pitchFamily="66" charset="0"/>
              </a:rPr>
              <a:t>swi</a:t>
            </a:r>
            <a:r>
              <a:rPr lang="en-SG" sz="5000" dirty="0">
                <a:solidFill>
                  <a:srgbClr val="007434"/>
                </a:solidFill>
                <a:latin typeface="Comic Sans MS" panose="030F0702030302020204" pitchFamily="66" charset="0"/>
              </a:rPr>
              <a:t>mm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SG" sz="5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8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44323 -0.226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12" grpId="0"/>
      <p:bldP spid="13" grpId="0"/>
      <p:bldP spid="16" grpId="0"/>
      <p:bldP spid="17" grpId="0"/>
      <p:bldP spid="18" grpId="0"/>
      <p:bldP spid="1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198</Words>
  <Application>Microsoft Office PowerPoint</Application>
  <PresentationFormat>Widescreen</PresentationFormat>
  <Paragraphs>116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Baloo 2</vt:lpstr>
      <vt:lpstr>Calibri</vt:lpstr>
      <vt:lpstr>Calibri Light</vt:lpstr>
      <vt:lpstr>Chewy</vt:lpstr>
      <vt:lpstr>Comic Sans MS</vt:lpstr>
      <vt:lpstr>Symbol</vt:lpstr>
      <vt:lpstr>Office Theme</vt:lpstr>
      <vt:lpstr>Elementary Activities to Celebrate Japanese Culture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DELL</cp:lastModifiedBy>
  <cp:revision>33</cp:revision>
  <dcterms:created xsi:type="dcterms:W3CDTF">2024-07-02T09:25:28Z</dcterms:created>
  <dcterms:modified xsi:type="dcterms:W3CDTF">2025-01-22T05:30:44Z</dcterms:modified>
</cp:coreProperties>
</file>