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9"/>
  </p:notesMasterIdLst>
  <p:sldIdLst>
    <p:sldId id="545" r:id="rId2"/>
    <p:sldId id="539" r:id="rId3"/>
    <p:sldId id="565" r:id="rId4"/>
    <p:sldId id="566" r:id="rId5"/>
    <p:sldId id="568" r:id="rId6"/>
    <p:sldId id="567" r:id="rId7"/>
    <p:sldId id="55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465"/>
    <a:srgbClr val="CC99FF"/>
    <a:srgbClr val="FF9999"/>
    <a:srgbClr val="FF9900"/>
    <a:srgbClr val="FF5050"/>
    <a:srgbClr val="89DFF5"/>
    <a:srgbClr val="FFFF99"/>
    <a:srgbClr val="000066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46F0D-4C29-4317-B88E-0D7EB27A510C}" v="332" dt="2024-06-20T03:10:02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51" autoAdjust="0"/>
  </p:normalViewPr>
  <p:slideViewPr>
    <p:cSldViewPr snapToGrid="0">
      <p:cViewPr varScale="1">
        <p:scale>
          <a:sx n="61" d="100"/>
          <a:sy n="61" d="100"/>
        </p:scale>
        <p:origin x="9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07E46F0D-4C29-4317-B88E-0D7EB27A510C}"/>
    <pc:docChg chg="undo custSel addSld delSld modSld">
      <pc:chgData name="Ánh Diệu" userId="c5672c39bf0da1c1" providerId="LiveId" clId="{07E46F0D-4C29-4317-B88E-0D7EB27A510C}" dt="2024-06-20T03:10:02.029" v="764"/>
      <pc:docMkLst>
        <pc:docMk/>
      </pc:docMkLst>
      <pc:sldChg chg="delSp modAnim">
        <pc:chgData name="Ánh Diệu" userId="c5672c39bf0da1c1" providerId="LiveId" clId="{07E46F0D-4C29-4317-B88E-0D7EB27A510C}" dt="2024-06-13T09:10:54.947" v="0" actId="478"/>
        <pc:sldMkLst>
          <pc:docMk/>
          <pc:sldMk cId="2510270777" sldId="299"/>
        </pc:sldMkLst>
        <pc:picChg chg="del">
          <ac:chgData name="Ánh Diệu" userId="c5672c39bf0da1c1" providerId="LiveId" clId="{07E46F0D-4C29-4317-B88E-0D7EB27A510C}" dt="2024-06-13T09:10:54.947" v="0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Sp">
        <pc:chgData name="Ánh Diệu" userId="c5672c39bf0da1c1" providerId="LiveId" clId="{07E46F0D-4C29-4317-B88E-0D7EB27A510C}" dt="2024-06-13T09:47:19.584" v="63" actId="313"/>
        <pc:sldMkLst>
          <pc:docMk/>
          <pc:sldMk cId="1705379140" sldId="456"/>
        </pc:sldMkLst>
        <pc:spChg chg="mod">
          <ac:chgData name="Ánh Diệu" userId="c5672c39bf0da1c1" providerId="LiveId" clId="{07E46F0D-4C29-4317-B88E-0D7EB27A510C}" dt="2024-06-13T09:47:19.584" v="63" actId="313"/>
          <ac:spMkLst>
            <pc:docMk/>
            <pc:sldMk cId="1705379140" sldId="456"/>
            <ac:spMk id="553" creationId="{13EAFAA1-2AF2-9164-D6B4-A3C6BDE40ED5}"/>
          </ac:spMkLst>
        </pc:spChg>
      </pc:sldChg>
      <pc:sldChg chg="modSp mod">
        <pc:chgData name="Ánh Diệu" userId="c5672c39bf0da1c1" providerId="LiveId" clId="{07E46F0D-4C29-4317-B88E-0D7EB27A510C}" dt="2024-06-13T09:48:45.229" v="68" actId="20577"/>
        <pc:sldMkLst>
          <pc:docMk/>
          <pc:sldMk cId="181009122" sldId="458"/>
        </pc:sldMkLst>
        <pc:spChg chg="mod">
          <ac:chgData name="Ánh Diệu" userId="c5672c39bf0da1c1" providerId="LiveId" clId="{07E46F0D-4C29-4317-B88E-0D7EB27A510C}" dt="2024-06-13T09:48:45.229" v="68" actId="20577"/>
          <ac:spMkLst>
            <pc:docMk/>
            <pc:sldMk cId="181009122" sldId="458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15.908" v="59" actId="404"/>
        <pc:sldMkLst>
          <pc:docMk/>
          <pc:sldMk cId="2007884211" sldId="462"/>
        </pc:sldMkLst>
        <pc:spChg chg="mod">
          <ac:chgData name="Ánh Diệu" userId="c5672c39bf0da1c1" providerId="LiveId" clId="{07E46F0D-4C29-4317-B88E-0D7EB27A510C}" dt="2024-06-13T09:19:15.908" v="59" actId="404"/>
          <ac:spMkLst>
            <pc:docMk/>
            <pc:sldMk cId="2007884211" sldId="462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07.158" v="57" actId="207"/>
        <pc:sldMkLst>
          <pc:docMk/>
          <pc:sldMk cId="3584164058" sldId="463"/>
        </pc:sldMkLst>
        <pc:spChg chg="mod">
          <ac:chgData name="Ánh Diệu" userId="c5672c39bf0da1c1" providerId="LiveId" clId="{07E46F0D-4C29-4317-B88E-0D7EB27A510C}" dt="2024-06-13T09:19:07.158" v="57" actId="207"/>
          <ac:spMkLst>
            <pc:docMk/>
            <pc:sldMk cId="3584164058" sldId="463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8:58.984" v="54" actId="404"/>
        <pc:sldMkLst>
          <pc:docMk/>
          <pc:sldMk cId="2395670367" sldId="464"/>
        </pc:sldMkLst>
        <pc:spChg chg="mod">
          <ac:chgData name="Ánh Diệu" userId="c5672c39bf0da1c1" providerId="LiveId" clId="{07E46F0D-4C29-4317-B88E-0D7EB27A510C}" dt="2024-06-13T09:18:58.984" v="54" actId="404"/>
          <ac:spMkLst>
            <pc:docMk/>
            <pc:sldMk cId="2395670367" sldId="464"/>
            <ac:spMk id="553" creationId="{13EAFAA1-2AF2-9164-D6B4-A3C6BDE40ED5}"/>
          </ac:spMkLst>
        </pc:spChg>
      </pc:sldChg>
      <pc:sldChg chg="new del">
        <pc:chgData name="Ánh Diệu" userId="c5672c39bf0da1c1" providerId="LiveId" clId="{07E46F0D-4C29-4317-B88E-0D7EB27A510C}" dt="2024-06-20T02:49:40.029" v="122" actId="47"/>
        <pc:sldMkLst>
          <pc:docMk/>
          <pc:sldMk cId="128663461" sldId="473"/>
        </pc:sldMkLst>
      </pc:sldChg>
      <pc:sldChg chg="addSp delSp modSp add mod delAnim modAnim">
        <pc:chgData name="Ánh Diệu" userId="c5672c39bf0da1c1" providerId="LiveId" clId="{07E46F0D-4C29-4317-B88E-0D7EB27A510C}" dt="2024-06-20T03:10:02.029" v="764"/>
        <pc:sldMkLst>
          <pc:docMk/>
          <pc:sldMk cId="1635842147" sldId="474"/>
        </pc:sldMkLst>
        <pc:spChg chg="add del mod">
          <ac:chgData name="Ánh Diệu" userId="c5672c39bf0da1c1" providerId="LiveId" clId="{07E46F0D-4C29-4317-B88E-0D7EB27A510C}" dt="2024-06-20T02:54:17.011" v="232" actId="478"/>
          <ac:spMkLst>
            <pc:docMk/>
            <pc:sldMk cId="1635842147" sldId="474"/>
            <ac:spMk id="2" creationId="{C78EA84B-292C-7747-BCB2-A0B246FAFD54}"/>
          </ac:spMkLst>
        </pc:spChg>
        <pc:spChg chg="mod">
          <ac:chgData name="Ánh Diệu" userId="c5672c39bf0da1c1" providerId="LiveId" clId="{07E46F0D-4C29-4317-B88E-0D7EB27A510C}" dt="2024-06-20T02:49:21.186" v="121" actId="1037"/>
          <ac:spMkLst>
            <pc:docMk/>
            <pc:sldMk cId="1635842147" sldId="474"/>
            <ac:spMk id="8" creationId="{99A0DFA0-010E-D19A-D4D3-4EFFAE478BCA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28" creationId="{F3B1289E-9CC8-AF54-E798-B607DA861246}"/>
          </ac:spMkLst>
        </pc:spChg>
        <pc:spChg chg="mod">
          <ac:chgData name="Ánh Diệu" userId="c5672c39bf0da1c1" providerId="LiveId" clId="{07E46F0D-4C29-4317-B88E-0D7EB27A510C}" dt="2024-06-20T03:05:32.680" v="700" actId="20577"/>
          <ac:spMkLst>
            <pc:docMk/>
            <pc:sldMk cId="1635842147" sldId="474"/>
            <ac:spMk id="29" creationId="{BFBD3CFD-490F-BAE0-5941-CEBE5AF481B1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0" creationId="{5316EE8E-F300-ECE7-C3DC-0F774C3D47BB}"/>
          </ac:spMkLst>
        </pc:spChg>
        <pc:spChg chg="mod">
          <ac:chgData name="Ánh Diệu" userId="c5672c39bf0da1c1" providerId="LiveId" clId="{07E46F0D-4C29-4317-B88E-0D7EB27A510C}" dt="2024-06-20T03:00:28.882" v="521" actId="1035"/>
          <ac:spMkLst>
            <pc:docMk/>
            <pc:sldMk cId="1635842147" sldId="474"/>
            <ac:spMk id="31" creationId="{916F243E-56B1-0345-090F-1676F220972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32" creationId="{358752C5-DA51-F7DA-9A16-EE2DCA406A05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33" creationId="{485CE74D-0E45-C2E7-D761-0908E17E69A0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6" creationId="{E94AF150-A20A-16D3-0B33-E185ED4E5D85}"/>
          </ac:spMkLst>
        </pc:spChg>
        <pc:spChg chg="mod ord">
          <ac:chgData name="Ánh Diệu" userId="c5672c39bf0da1c1" providerId="LiveId" clId="{07E46F0D-4C29-4317-B88E-0D7EB27A510C}" dt="2024-06-20T03:05:49.580" v="705" actId="1036"/>
          <ac:spMkLst>
            <pc:docMk/>
            <pc:sldMk cId="1635842147" sldId="474"/>
            <ac:spMk id="37" creationId="{A70D4193-90C0-1CF1-5E63-3AF6BD4E12FB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8" creationId="{D8257FA7-F726-6266-AD02-19FBB3CD0393}"/>
          </ac:spMkLst>
        </pc:spChg>
        <pc:spChg chg="mod">
          <ac:chgData name="Ánh Diệu" userId="c5672c39bf0da1c1" providerId="LiveId" clId="{07E46F0D-4C29-4317-B88E-0D7EB27A510C}" dt="2024-06-20T03:06:08.712" v="731" actId="1037"/>
          <ac:spMkLst>
            <pc:docMk/>
            <pc:sldMk cId="1635842147" sldId="474"/>
            <ac:spMk id="39" creationId="{4B01751A-6216-1FD6-3E91-B7DCCDD7AC5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41" creationId="{E9BFA630-6EAF-D289-9E21-F4857BED6BC2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42" creationId="{0750909C-98A9-DA7A-0AA6-5A73CB43297C}"/>
          </ac:spMkLst>
        </pc:spChg>
        <pc:grpChg chg="mod">
          <ac:chgData name="Ánh Diệu" userId="c5672c39bf0da1c1" providerId="LiveId" clId="{07E46F0D-4C29-4317-B88E-0D7EB27A510C}" dt="2024-06-20T03:01:45.689" v="564" actId="1036"/>
          <ac:grpSpMkLst>
            <pc:docMk/>
            <pc:sldMk cId="1635842147" sldId="474"/>
            <ac:grpSpMk id="5" creationId="{58BBE3B0-DB18-9107-948C-14669C57C91F}"/>
          </ac:grpSpMkLst>
        </pc:grpChg>
        <pc:grpChg chg="mod">
          <ac:chgData name="Ánh Diệu" userId="c5672c39bf0da1c1" providerId="LiveId" clId="{07E46F0D-4C29-4317-B88E-0D7EB27A510C}" dt="2024-06-20T03:06:16.950" v="747" actId="1037"/>
          <ac:grpSpMkLst>
            <pc:docMk/>
            <pc:sldMk cId="1635842147" sldId="474"/>
            <ac:grpSpMk id="34" creationId="{78AB45CB-46F6-ABFE-80F6-BCA1E3EFE9E2}"/>
          </ac:grpSpMkLst>
        </pc:grpChg>
        <pc:grpChg chg="mod">
          <ac:chgData name="Ánh Diệu" userId="c5672c39bf0da1c1" providerId="LiveId" clId="{07E46F0D-4C29-4317-B88E-0D7EB27A510C}" dt="2024-06-20T03:06:00.711" v="707" actId="1035"/>
          <ac:grpSpMkLst>
            <pc:docMk/>
            <pc:sldMk cId="1635842147" sldId="474"/>
            <ac:grpSpMk id="35" creationId="{0D68A5BC-24CA-371A-162B-7602D4A61791}"/>
          </ac:grpSpMkLst>
        </pc:grpChg>
        <pc:picChg chg="mod">
          <ac:chgData name="Ánh Diệu" userId="c5672c39bf0da1c1" providerId="LiveId" clId="{07E46F0D-4C29-4317-B88E-0D7EB27A510C}" dt="2024-06-20T03:06:56.967" v="758" actId="1076"/>
          <ac:picMkLst>
            <pc:docMk/>
            <pc:sldMk cId="1635842147" sldId="474"/>
            <ac:picMk id="14" creationId="{0B1D32AE-56DD-6170-0BC0-90E006176040}"/>
          </ac:picMkLst>
        </pc:picChg>
        <pc:picChg chg="mod">
          <ac:chgData name="Ánh Diệu" userId="c5672c39bf0da1c1" providerId="LiveId" clId="{07E46F0D-4C29-4317-B88E-0D7EB27A510C}" dt="2024-06-20T03:06:36.207" v="753" actId="1076"/>
          <ac:picMkLst>
            <pc:docMk/>
            <pc:sldMk cId="1635842147" sldId="474"/>
            <ac:picMk id="16" creationId="{F372859C-26A1-DD7D-9265-E90A92209FF9}"/>
          </ac:picMkLst>
        </pc:picChg>
        <pc:picChg chg="mod">
          <ac:chgData name="Ánh Diệu" userId="c5672c39bf0da1c1" providerId="LiveId" clId="{07E46F0D-4C29-4317-B88E-0D7EB27A510C}" dt="2024-06-20T02:51:40.109" v="124" actId="14826"/>
          <ac:picMkLst>
            <pc:docMk/>
            <pc:sldMk cId="1635842147" sldId="474"/>
            <ac:picMk id="21" creationId="{2528BBE9-0D6F-7FF3-35A6-050ED314531B}"/>
          </ac:picMkLst>
        </pc:picChg>
        <pc:picChg chg="del">
          <ac:chgData name="Ánh Diệu" userId="c5672c39bf0da1c1" providerId="LiveId" clId="{07E46F0D-4C29-4317-B88E-0D7EB27A510C}" dt="2024-06-20T02:51:42" v="125" actId="478"/>
          <ac:picMkLst>
            <pc:docMk/>
            <pc:sldMk cId="1635842147" sldId="474"/>
            <ac:picMk id="23" creationId="{3016C356-B866-7E31-468F-6F70702986DD}"/>
          </ac:picMkLst>
        </pc:picChg>
        <pc:picChg chg="mod">
          <ac:chgData name="Ánh Diệu" userId="c5672c39bf0da1c1" providerId="LiveId" clId="{07E46F0D-4C29-4317-B88E-0D7EB27A510C}" dt="2024-06-20T03:06:49.710" v="757" actId="1076"/>
          <ac:picMkLst>
            <pc:docMk/>
            <pc:sldMk cId="1635842147" sldId="474"/>
            <ac:picMk id="25" creationId="{8E4DCC4F-37B2-6549-717E-1C4A5F71B08F}"/>
          </ac:picMkLst>
        </pc:picChg>
        <pc:picChg chg="mod">
          <ac:chgData name="Ánh Diệu" userId="c5672c39bf0da1c1" providerId="LiveId" clId="{07E46F0D-4C29-4317-B88E-0D7EB27A510C}" dt="2024-06-20T03:06:44.460" v="755" actId="1076"/>
          <ac:picMkLst>
            <pc:docMk/>
            <pc:sldMk cId="1635842147" sldId="474"/>
            <ac:picMk id="27" creationId="{EF01EB0C-2AAE-C64F-FA16-7AF35853BB87}"/>
          </ac:picMkLst>
        </pc:picChg>
      </pc:sldChg>
      <pc:sldMasterChg chg="delSldLayout">
        <pc:chgData name="Ánh Diệu" userId="c5672c39bf0da1c1" providerId="LiveId" clId="{07E46F0D-4C29-4317-B88E-0D7EB27A510C}" dt="2024-06-20T02:49:40.029" v="122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07E46F0D-4C29-4317-B88E-0D7EB27A510C}" dt="2024-06-20T02:49:40.029" v="122" actId="47"/>
          <pc:sldLayoutMkLst>
            <pc:docMk/>
            <pc:sldMasterMk cId="3655976940" sldId="2147483680"/>
            <pc:sldLayoutMk cId="3310123304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2" r:id="rId5"/>
    <p:sldLayoutId id="2147483693" r:id="rId6"/>
    <p:sldLayoutId id="2147483694" r:id="rId7"/>
    <p:sldLayoutId id="2147483696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  <p:sldLayoutId id="2147483708" r:id="rId18"/>
    <p:sldLayoutId id="2147483710" r:id="rId19"/>
    <p:sldLayoutId id="214748381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0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44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svg"/><Relationship Id="rId12" Type="http://schemas.openxmlformats.org/officeDocument/2006/relationships/image" Target="../media/image17.jp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jp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svg"/><Relationship Id="rId12" Type="http://schemas.openxmlformats.org/officeDocument/2006/relationships/image" Target="../media/image20.jp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svg"/><Relationship Id="rId12" Type="http://schemas.openxmlformats.org/officeDocument/2006/relationships/image" Target="../media/image22.jp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1.jp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svg"/><Relationship Id="rId12" Type="http://schemas.openxmlformats.org/officeDocument/2006/relationships/image" Target="../media/image24.jp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33050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42074" y="1156004"/>
            <a:ext cx="3455747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91660" y="-57442"/>
            <a:ext cx="2788513" cy="27432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63610" y="1451010"/>
            <a:ext cx="3455747" cy="1404529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3742" y="713527"/>
            <a:ext cx="1931446" cy="88495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057192" y="4221371"/>
            <a:ext cx="4114383" cy="2905783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27751" y="4503793"/>
            <a:ext cx="4114383" cy="2905783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140513" y="4658487"/>
            <a:ext cx="661411" cy="688716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057191" y="3005026"/>
            <a:ext cx="8518372" cy="1123712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REVIEW 5: PART 2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Freeform 14"/>
          <p:cNvSpPr/>
          <p:nvPr/>
        </p:nvSpPr>
        <p:spPr>
          <a:xfrm rot="-1349716">
            <a:off x="1121032" y="2717670"/>
            <a:ext cx="1936555" cy="507025"/>
          </a:xfrm>
          <a:custGeom>
            <a:avLst/>
            <a:gdLst/>
            <a:ahLst/>
            <a:cxnLst/>
            <a:rect l="l" t="t" r="r" b="b"/>
            <a:pathLst>
              <a:path w="2904833" h="760538">
                <a:moveTo>
                  <a:pt x="0" y="0"/>
                </a:moveTo>
                <a:lnTo>
                  <a:pt x="2904833" y="0"/>
                </a:lnTo>
                <a:lnTo>
                  <a:pt x="2904833" y="760538"/>
                </a:lnTo>
                <a:lnTo>
                  <a:pt x="0" y="760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2892339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8820457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1" y="685800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09396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16174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861928" y="32216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94816" y="1627029"/>
            <a:ext cx="6967112" cy="2346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0"/>
              </a:lnSpc>
            </a:pPr>
            <a:r>
              <a:rPr lang="en-US" sz="5066" dirty="0">
                <a:solidFill>
                  <a:srgbClr val="F9705A"/>
                </a:solidFill>
                <a:latin typeface="Comic Sans MS" panose="030F0702030302020204" pitchFamily="66" charset="0"/>
                <a:ea typeface="Jua"/>
                <a:cs typeface="Jua"/>
                <a:sym typeface="Jua"/>
              </a:rPr>
              <a:t>HELLO EVERYONE!</a:t>
            </a:r>
          </a:p>
          <a:p>
            <a:pPr algn="ctr">
              <a:lnSpc>
                <a:spcPts val="6130"/>
              </a:lnSpc>
            </a:pPr>
            <a:r>
              <a:rPr lang="en-US" sz="5066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Jua"/>
                <a:cs typeface="Jua"/>
                <a:sym typeface="Jua"/>
              </a:rPr>
              <a:t>LET'S PLAY</a:t>
            </a:r>
          </a:p>
          <a:p>
            <a:pPr algn="ctr">
              <a:lnSpc>
                <a:spcPts val="6130"/>
              </a:lnSpc>
            </a:pPr>
            <a:r>
              <a:rPr lang="en-US" sz="5066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ea typeface="Jua"/>
                <a:cs typeface="Jua"/>
                <a:sym typeface="Jua"/>
              </a:rPr>
              <a:t>A GAME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1" b="100000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956">
            <a:off x="7318891" y="2642346"/>
            <a:ext cx="5162016" cy="3475083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flipH="1">
            <a:off x="8381002" y="5669772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1681496" y="4286991"/>
            <a:ext cx="5485775" cy="1050429"/>
            <a:chOff x="1681496" y="4548527"/>
            <a:chExt cx="5485775" cy="1050429"/>
          </a:xfrm>
        </p:grpSpPr>
        <p:grpSp>
          <p:nvGrpSpPr>
            <p:cNvPr id="20" name="Group 7"/>
            <p:cNvGrpSpPr/>
            <p:nvPr/>
          </p:nvGrpSpPr>
          <p:grpSpPr>
            <a:xfrm>
              <a:off x="1681496" y="4548527"/>
              <a:ext cx="5485775" cy="1050429"/>
              <a:chOff x="0" y="0"/>
              <a:chExt cx="1838701" cy="258118"/>
            </a:xfrm>
          </p:grpSpPr>
          <p:sp>
            <p:nvSpPr>
              <p:cNvPr id="21" name="Freeform 8"/>
              <p:cNvSpPr/>
              <p:nvPr/>
            </p:nvSpPr>
            <p:spPr>
              <a:xfrm>
                <a:off x="0" y="0"/>
                <a:ext cx="1838701" cy="258118"/>
              </a:xfrm>
              <a:custGeom>
                <a:avLst/>
                <a:gdLst/>
                <a:ahLst/>
                <a:cxnLst/>
                <a:rect l="l" t="t" r="r" b="b"/>
                <a:pathLst>
                  <a:path w="1838701" h="258118">
                    <a:moveTo>
                      <a:pt x="56556" y="0"/>
                    </a:moveTo>
                    <a:lnTo>
                      <a:pt x="1782144" y="0"/>
                    </a:lnTo>
                    <a:cubicBezTo>
                      <a:pt x="1813380" y="0"/>
                      <a:pt x="1838701" y="25321"/>
                      <a:pt x="1838701" y="56556"/>
                    </a:cubicBezTo>
                    <a:lnTo>
                      <a:pt x="1838701" y="201561"/>
                    </a:lnTo>
                    <a:cubicBezTo>
                      <a:pt x="1838701" y="232797"/>
                      <a:pt x="1813380" y="258118"/>
                      <a:pt x="1782144" y="258118"/>
                    </a:cubicBezTo>
                    <a:lnTo>
                      <a:pt x="56556" y="258118"/>
                    </a:lnTo>
                    <a:cubicBezTo>
                      <a:pt x="25321" y="258118"/>
                      <a:pt x="0" y="232797"/>
                      <a:pt x="0" y="201561"/>
                    </a:cubicBezTo>
                    <a:lnTo>
                      <a:pt x="0" y="56556"/>
                    </a:lnTo>
                    <a:cubicBezTo>
                      <a:pt x="0" y="25321"/>
                      <a:pt x="25321" y="0"/>
                      <a:pt x="56556" y="0"/>
                    </a:cubicBezTo>
                    <a:close/>
                  </a:path>
                </a:pathLst>
              </a:custGeom>
              <a:solidFill>
                <a:srgbClr val="F9705A"/>
              </a:solidFill>
            </p:spPr>
          </p:sp>
          <p:sp>
            <p:nvSpPr>
              <p:cNvPr id="22" name="TextBox 9"/>
              <p:cNvSpPr txBox="1"/>
              <p:nvPr/>
            </p:nvSpPr>
            <p:spPr>
              <a:xfrm>
                <a:off x="0" y="-28575"/>
                <a:ext cx="1838701" cy="2866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94"/>
                  </a:lnSpc>
                </a:pPr>
                <a:endParaRPr sz="120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843010" y="4627755"/>
              <a:ext cx="51828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Put a finger down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3"/>
          <p:cNvSpPr/>
          <p:nvPr/>
        </p:nvSpPr>
        <p:spPr>
          <a:xfrm>
            <a:off x="4090837" y="5162519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11396" y="1002889"/>
            <a:ext cx="3868615" cy="27432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314763" y="-1572872"/>
            <a:ext cx="4876800" cy="2402933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D6517-69F4-5339-DAB6-3056637C1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07" y="96825"/>
            <a:ext cx="1429935" cy="68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BEB55-5490-1A20-8D72-95FF56214F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07" y="1046938"/>
            <a:ext cx="5206017" cy="339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3375EB1-1E5C-52D3-D312-0876576D4AED}"/>
              </a:ext>
            </a:extLst>
          </p:cNvPr>
          <p:cNvGrpSpPr/>
          <p:nvPr/>
        </p:nvGrpSpPr>
        <p:grpSpPr>
          <a:xfrm>
            <a:off x="545456" y="5109973"/>
            <a:ext cx="2502775" cy="674692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1" name="Google Shape;8552;p56">
              <a:extLst>
                <a:ext uri="{FF2B5EF4-FFF2-40B4-BE49-F238E27FC236}">
                  <a16:creationId xmlns:a16="http://schemas.microsoft.com/office/drawing/2014/main" id="{94236BAD-C60F-2500-80F0-CC5E861C53A7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943;p39">
              <a:extLst>
                <a:ext uri="{FF2B5EF4-FFF2-40B4-BE49-F238E27FC236}">
                  <a16:creationId xmlns:a16="http://schemas.microsoft.com/office/drawing/2014/main" id="{333DF17F-761B-EA5B-94C3-90D4F49B3A4D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advert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56FCBA-EAA8-2D6C-FC07-45246691FBBC}"/>
              </a:ext>
            </a:extLst>
          </p:cNvPr>
          <p:cNvGrpSpPr/>
          <p:nvPr/>
        </p:nvGrpSpPr>
        <p:grpSpPr>
          <a:xfrm>
            <a:off x="8242227" y="5177220"/>
            <a:ext cx="3205681" cy="638433"/>
            <a:chOff x="3504164" y="4184851"/>
            <a:chExt cx="3910023" cy="987416"/>
          </a:xfrm>
          <a:solidFill>
            <a:srgbClr val="99D465"/>
          </a:solidFill>
        </p:grpSpPr>
        <p:sp>
          <p:nvSpPr>
            <p:cNvPr id="26" name="Google Shape;8552;p56">
              <a:extLst>
                <a:ext uri="{FF2B5EF4-FFF2-40B4-BE49-F238E27FC236}">
                  <a16:creationId xmlns:a16="http://schemas.microsoft.com/office/drawing/2014/main" id="{BD95BCA1-D36D-204C-8FAA-FA8A6974B062}"/>
                </a:ext>
              </a:extLst>
            </p:cNvPr>
            <p:cNvSpPr/>
            <p:nvPr/>
          </p:nvSpPr>
          <p:spPr>
            <a:xfrm rot="10800000" flipH="1">
              <a:off x="4083198" y="4184851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943;p39">
              <a:extLst>
                <a:ext uri="{FF2B5EF4-FFF2-40B4-BE49-F238E27FC236}">
                  <a16:creationId xmlns:a16="http://schemas.microsoft.com/office/drawing/2014/main" id="{819071F8-78C7-DB23-00B6-0D1B636CCE18}"/>
                </a:ext>
              </a:extLst>
            </p:cNvPr>
            <p:cNvSpPr txBox="1">
              <a:spLocks/>
            </p:cNvSpPr>
            <p:nvPr/>
          </p:nvSpPr>
          <p:spPr>
            <a:xfrm>
              <a:off x="3504164" y="4204661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autograph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93A9907-DB7F-3886-6468-4EB427309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79" y="1037641"/>
            <a:ext cx="5341168" cy="340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ABEB55-5490-1A20-8D72-95FF56214F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07" y="1056234"/>
            <a:ext cx="5206017" cy="339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Track 10.2">
            <a:hlinkClick r:id="" action="ppaction://media"/>
            <a:extLst>
              <a:ext uri="{FF2B5EF4-FFF2-40B4-BE49-F238E27FC236}">
                <a16:creationId xmlns:a16="http://schemas.microsoft.com/office/drawing/2014/main" id="{108460ED-D373-9059-20BA-0D0FA06B61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72" end="15581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6874" y="830061"/>
            <a:ext cx="990703" cy="990703"/>
          </a:xfrm>
          <a:prstGeom prst="rect">
            <a:avLst/>
          </a:prstGeom>
        </p:spPr>
      </p:pic>
      <p:pic>
        <p:nvPicPr>
          <p:cNvPr id="49" name="Track 10.2">
            <a:hlinkClick r:id="" action="ppaction://media"/>
            <a:extLst>
              <a:ext uri="{FF2B5EF4-FFF2-40B4-BE49-F238E27FC236}">
                <a16:creationId xmlns:a16="http://schemas.microsoft.com/office/drawing/2014/main" id="{B3B5177E-DC6E-CE02-FB40-B5E32F7771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81" end="12608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32894" y="1002889"/>
            <a:ext cx="764016" cy="7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3"/>
          <p:cNvSpPr/>
          <p:nvPr/>
        </p:nvSpPr>
        <p:spPr>
          <a:xfrm>
            <a:off x="4090837" y="5162519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11396" y="1002889"/>
            <a:ext cx="3868615" cy="27432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314763" y="-1572872"/>
            <a:ext cx="4876800" cy="2402933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D6517-69F4-5339-DAB6-3056637C1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07" y="96825"/>
            <a:ext cx="1429935" cy="685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9BC642-68A4-7CC9-CFCD-5853A193D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123" y="961069"/>
            <a:ext cx="5206017" cy="3390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F2748-672C-1A28-4CF9-293A22E23E2E}"/>
              </a:ext>
            </a:extLst>
          </p:cNvPr>
          <p:cNvGrpSpPr/>
          <p:nvPr/>
        </p:nvGrpSpPr>
        <p:grpSpPr>
          <a:xfrm>
            <a:off x="8040173" y="5047130"/>
            <a:ext cx="2502775" cy="630330"/>
            <a:chOff x="3507331" y="4114999"/>
            <a:chExt cx="3910023" cy="987416"/>
          </a:xfrm>
          <a:solidFill>
            <a:srgbClr val="99D465"/>
          </a:solidFill>
        </p:grpSpPr>
        <p:sp>
          <p:nvSpPr>
            <p:cNvPr id="19" name="Google Shape;8552;p56">
              <a:extLst>
                <a:ext uri="{FF2B5EF4-FFF2-40B4-BE49-F238E27FC236}">
                  <a16:creationId xmlns:a16="http://schemas.microsoft.com/office/drawing/2014/main" id="{B4B1B527-7BC0-1C4D-B5C4-7A7260CC7B33}"/>
                </a:ext>
              </a:extLst>
            </p:cNvPr>
            <p:cNvSpPr/>
            <p:nvPr/>
          </p:nvSpPr>
          <p:spPr>
            <a:xfrm rot="10800000" flipH="1">
              <a:off x="4204027" y="4114999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41AF1D2E-2C0C-5AD4-AD7C-15217E27252B}"/>
                </a:ext>
              </a:extLst>
            </p:cNvPr>
            <p:cNvSpPr txBox="1">
              <a:spLocks/>
            </p:cNvSpPr>
            <p:nvPr/>
          </p:nvSpPr>
          <p:spPr>
            <a:xfrm>
              <a:off x="3507331" y="4121324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director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FE6C13-388E-01BC-17ED-FADEF7B63C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13" y="1002889"/>
            <a:ext cx="5141989" cy="334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9FF148E-B69A-BA46-142E-C10A1093B38C}"/>
              </a:ext>
            </a:extLst>
          </p:cNvPr>
          <p:cNvGrpSpPr/>
          <p:nvPr/>
        </p:nvGrpSpPr>
        <p:grpSpPr>
          <a:xfrm>
            <a:off x="1018418" y="5024949"/>
            <a:ext cx="2502775" cy="674692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9" name="Google Shape;8552;p56">
              <a:extLst>
                <a:ext uri="{FF2B5EF4-FFF2-40B4-BE49-F238E27FC236}">
                  <a16:creationId xmlns:a16="http://schemas.microsoft.com/office/drawing/2014/main" id="{885B4712-8623-B430-865D-04C2D53F25F6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943;p39">
              <a:extLst>
                <a:ext uri="{FF2B5EF4-FFF2-40B4-BE49-F238E27FC236}">
                  <a16:creationId xmlns:a16="http://schemas.microsoft.com/office/drawing/2014/main" id="{978CAD0E-526D-85B1-938B-9C127ABBDDAF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film studio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32" name="Track 10.2">
            <a:hlinkClick r:id="" action="ppaction://media"/>
            <a:extLst>
              <a:ext uri="{FF2B5EF4-FFF2-40B4-BE49-F238E27FC236}">
                <a16:creationId xmlns:a16="http://schemas.microsoft.com/office/drawing/2014/main" id="{E448E82F-7614-9128-C5AF-F5257963A4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2" end="9743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87961" y="1002889"/>
            <a:ext cx="1033608" cy="1033608"/>
          </a:xfrm>
          <a:prstGeom prst="rect">
            <a:avLst/>
          </a:prstGeom>
        </p:spPr>
      </p:pic>
      <p:pic>
        <p:nvPicPr>
          <p:cNvPr id="33" name="Track 10.2">
            <a:hlinkClick r:id="" action="ppaction://media"/>
            <a:extLst>
              <a:ext uri="{FF2B5EF4-FFF2-40B4-BE49-F238E27FC236}">
                <a16:creationId xmlns:a16="http://schemas.microsoft.com/office/drawing/2014/main" id="{B736B5A1-589C-841A-8493-E836B86F67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6" end="6956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98551" y="1305811"/>
            <a:ext cx="756086" cy="7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4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3"/>
          <p:cNvSpPr/>
          <p:nvPr/>
        </p:nvSpPr>
        <p:spPr>
          <a:xfrm>
            <a:off x="4090837" y="5162519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11396" y="1002889"/>
            <a:ext cx="3868615" cy="27432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314763" y="-1572872"/>
            <a:ext cx="4876800" cy="2402933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D6517-69F4-5339-DAB6-3056637C1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07" y="96825"/>
            <a:ext cx="1429935" cy="685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791DCD-1653-1D6F-3EE3-7700DA9E02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08" y="1078503"/>
            <a:ext cx="5175172" cy="339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AFDA71-FAE1-CC6C-8F57-CAEB9CB450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574" y="1062662"/>
            <a:ext cx="5206017" cy="337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615CE91-0E68-069D-F78E-FE2B899697EE}"/>
              </a:ext>
            </a:extLst>
          </p:cNvPr>
          <p:cNvGrpSpPr/>
          <p:nvPr/>
        </p:nvGrpSpPr>
        <p:grpSpPr>
          <a:xfrm>
            <a:off x="1475650" y="5162519"/>
            <a:ext cx="2502775" cy="674692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3" name="Google Shape;8552;p56">
              <a:extLst>
                <a:ext uri="{FF2B5EF4-FFF2-40B4-BE49-F238E27FC236}">
                  <a16:creationId xmlns:a16="http://schemas.microsoft.com/office/drawing/2014/main" id="{188BA979-08D6-575E-682E-A6AB75D3593B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943;p39">
              <a:extLst>
                <a:ext uri="{FF2B5EF4-FFF2-40B4-BE49-F238E27FC236}">
                  <a16:creationId xmlns:a16="http://schemas.microsoft.com/office/drawing/2014/main" id="{5A17AA1E-622C-7929-DE09-67D4D4E28505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make-up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F8368D-DE94-B89E-E5DA-7F334A8B6713}"/>
              </a:ext>
            </a:extLst>
          </p:cNvPr>
          <p:cNvGrpSpPr/>
          <p:nvPr/>
        </p:nvGrpSpPr>
        <p:grpSpPr>
          <a:xfrm>
            <a:off x="8414489" y="5072680"/>
            <a:ext cx="2502775" cy="674692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9" name="Google Shape;8552;p56">
              <a:extLst>
                <a:ext uri="{FF2B5EF4-FFF2-40B4-BE49-F238E27FC236}">
                  <a16:creationId xmlns:a16="http://schemas.microsoft.com/office/drawing/2014/main" id="{BF144F17-B88B-E6C0-648C-A70D251D1247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943;p39">
              <a:extLst>
                <a:ext uri="{FF2B5EF4-FFF2-40B4-BE49-F238E27FC236}">
                  <a16:creationId xmlns:a16="http://schemas.microsoft.com/office/drawing/2014/main" id="{FEE32A6B-9927-030E-A8AE-494260ED5794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set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32" name="Track 10.2">
            <a:hlinkClick r:id="" action="ppaction://media"/>
            <a:extLst>
              <a:ext uri="{FF2B5EF4-FFF2-40B4-BE49-F238E27FC236}">
                <a16:creationId xmlns:a16="http://schemas.microsoft.com/office/drawing/2014/main" id="{A9000319-95BD-80CF-DBEA-97FD8E93D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11" end="4768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89357" y="3495800"/>
            <a:ext cx="1171026" cy="1171026"/>
          </a:xfrm>
          <a:prstGeom prst="rect">
            <a:avLst/>
          </a:prstGeom>
        </p:spPr>
      </p:pic>
      <p:pic>
        <p:nvPicPr>
          <p:cNvPr id="33" name="Track 10.2">
            <a:hlinkClick r:id="" action="ppaction://media"/>
            <a:extLst>
              <a:ext uri="{FF2B5EF4-FFF2-40B4-BE49-F238E27FC236}">
                <a16:creationId xmlns:a16="http://schemas.microsoft.com/office/drawing/2014/main" id="{3C9168A3-9AFC-3FD0-587C-08F9AD8BA6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4" end="2953.20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05253" y="1923086"/>
            <a:ext cx="902805" cy="9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3"/>
          <p:cNvSpPr/>
          <p:nvPr/>
        </p:nvSpPr>
        <p:spPr>
          <a:xfrm>
            <a:off x="4090837" y="5162519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11396" y="1002889"/>
            <a:ext cx="3868615" cy="27432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314763" y="-1572872"/>
            <a:ext cx="4876800" cy="2402933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D6517-69F4-5339-DAB6-3056637C1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07" y="96825"/>
            <a:ext cx="1429935" cy="68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BEB55-5490-1A20-8D72-95FF56214F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8" y="1232553"/>
            <a:ext cx="5588146" cy="339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3375EB1-1E5C-52D3-D312-0876576D4AED}"/>
              </a:ext>
            </a:extLst>
          </p:cNvPr>
          <p:cNvGrpSpPr/>
          <p:nvPr/>
        </p:nvGrpSpPr>
        <p:grpSpPr>
          <a:xfrm>
            <a:off x="1197270" y="5140962"/>
            <a:ext cx="2502775" cy="674692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1" name="Google Shape;8552;p56">
              <a:extLst>
                <a:ext uri="{FF2B5EF4-FFF2-40B4-BE49-F238E27FC236}">
                  <a16:creationId xmlns:a16="http://schemas.microsoft.com/office/drawing/2014/main" id="{94236BAD-C60F-2500-80F0-CC5E861C53A7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943;p39">
              <a:extLst>
                <a:ext uri="{FF2B5EF4-FFF2-40B4-BE49-F238E27FC236}">
                  <a16:creationId xmlns:a16="http://schemas.microsoft.com/office/drawing/2014/main" id="{333DF17F-761B-EA5B-94C3-90D4F49B3A4D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  </a:t>
              </a:r>
              <a:r>
                <a:rPr lang="en-US" sz="2667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action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56FCBA-EAA8-2D6C-FC07-45246691FBBC}"/>
              </a:ext>
            </a:extLst>
          </p:cNvPr>
          <p:cNvGrpSpPr/>
          <p:nvPr/>
        </p:nvGrpSpPr>
        <p:grpSpPr>
          <a:xfrm>
            <a:off x="8242227" y="5177220"/>
            <a:ext cx="3205681" cy="638433"/>
            <a:chOff x="3504164" y="4184851"/>
            <a:chExt cx="3910023" cy="987416"/>
          </a:xfrm>
          <a:solidFill>
            <a:srgbClr val="99D465"/>
          </a:solidFill>
        </p:grpSpPr>
        <p:sp>
          <p:nvSpPr>
            <p:cNvPr id="26" name="Google Shape;8552;p56">
              <a:extLst>
                <a:ext uri="{FF2B5EF4-FFF2-40B4-BE49-F238E27FC236}">
                  <a16:creationId xmlns:a16="http://schemas.microsoft.com/office/drawing/2014/main" id="{BD95BCA1-D36D-204C-8FAA-FA8A6974B062}"/>
                </a:ext>
              </a:extLst>
            </p:cNvPr>
            <p:cNvSpPr/>
            <p:nvPr/>
          </p:nvSpPr>
          <p:spPr>
            <a:xfrm rot="10800000" flipH="1">
              <a:off x="4083198" y="4184851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943;p39">
              <a:extLst>
                <a:ext uri="{FF2B5EF4-FFF2-40B4-BE49-F238E27FC236}">
                  <a16:creationId xmlns:a16="http://schemas.microsoft.com/office/drawing/2014/main" id="{819071F8-78C7-DB23-00B6-0D1B636CCE18}"/>
                </a:ext>
              </a:extLst>
            </p:cNvPr>
            <p:cNvSpPr txBox="1">
              <a:spLocks/>
            </p:cNvSpPr>
            <p:nvPr/>
          </p:nvSpPr>
          <p:spPr>
            <a:xfrm>
              <a:off x="3504164" y="4204661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81267" tIns="81267" rIns="81267" bIns="812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667" b="1" kern="0" dirty="0">
                  <a:latin typeface="Comic Sans MS" panose="030F0702030302020204" pitchFamily="66" charset="0"/>
                </a:rPr>
                <a:t>animated</a:t>
              </a:r>
              <a:endParaRPr lang="vi-VN" sz="2667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93A9907-DB7F-3886-6468-4EB427309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63" y="1410974"/>
            <a:ext cx="5341168" cy="321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Track 10.5">
            <a:hlinkClick r:id="" action="ppaction://media"/>
            <a:extLst>
              <a:ext uri="{FF2B5EF4-FFF2-40B4-BE49-F238E27FC236}">
                <a16:creationId xmlns:a16="http://schemas.microsoft.com/office/drawing/2014/main" id="{93AF69D8-F1E4-C179-E060-30A1789A8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6" end="10856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04064" y="524893"/>
            <a:ext cx="756167" cy="756167"/>
          </a:xfrm>
          <a:prstGeom prst="rect">
            <a:avLst/>
          </a:prstGeom>
        </p:spPr>
      </p:pic>
      <p:pic>
        <p:nvPicPr>
          <p:cNvPr id="16" name="Track 10.5">
            <a:hlinkClick r:id="" action="ppaction://media"/>
            <a:extLst>
              <a:ext uri="{FF2B5EF4-FFF2-40B4-BE49-F238E27FC236}">
                <a16:creationId xmlns:a16="http://schemas.microsoft.com/office/drawing/2014/main" id="{188378C2-D6E6-F5FF-53CD-D9D41CEE35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0" end="8563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45111" y="1202908"/>
            <a:ext cx="733714" cy="73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02732" y="5303982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90837" y="5162519"/>
            <a:ext cx="10117221" cy="54864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28492" y="2336800"/>
            <a:ext cx="5695498" cy="4255988"/>
            <a:chOff x="5765800" y="1841500"/>
            <a:chExt cx="5524500" cy="3918717"/>
          </a:xfrm>
        </p:grpSpPr>
        <p:sp>
          <p:nvSpPr>
            <p:cNvPr id="4" name="Rectangle 3"/>
            <p:cNvSpPr/>
            <p:nvPr/>
          </p:nvSpPr>
          <p:spPr>
            <a:xfrm>
              <a:off x="5765800" y="1841500"/>
              <a:ext cx="1841500" cy="1308100"/>
            </a:xfrm>
            <a:prstGeom prst="rect">
              <a:avLst/>
            </a:prstGeom>
            <a:solidFill>
              <a:srgbClr val="99D4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l</a:t>
              </a:r>
              <a:r>
                <a:rPr lang="vi-VN" sz="28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as</a:t>
              </a:r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t weekend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07300" y="1841500"/>
              <a:ext cx="1841500" cy="13081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last year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448800" y="1841500"/>
              <a:ext cx="1841500" cy="13081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last month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5800" y="3148634"/>
              <a:ext cx="1841500" cy="1308100"/>
            </a:xfrm>
            <a:prstGeom prst="rect">
              <a:avLst/>
            </a:prstGeom>
            <a:solidFill>
              <a:srgbClr val="FF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three days ago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607300" y="3148634"/>
              <a:ext cx="1841500" cy="13081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one week ago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448800" y="3148634"/>
              <a:ext cx="1841500" cy="13081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two years ago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765800" y="4452117"/>
              <a:ext cx="1841500" cy="1308100"/>
            </a:xfrm>
            <a:prstGeom prst="rect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yesterday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07300" y="4452117"/>
              <a:ext cx="1841500" cy="1308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in 2020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448800" y="4452117"/>
              <a:ext cx="1841500" cy="13081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mic Sans MS" panose="030F0702030302020204" pitchFamily="66" charset="0"/>
                </a:rPr>
                <a:t>yesterday morning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72747" y="1165269"/>
            <a:ext cx="6219845" cy="1016000"/>
            <a:chOff x="6304647" y="1142999"/>
            <a:chExt cx="6219845" cy="1016000"/>
          </a:xfrm>
        </p:grpSpPr>
        <p:sp>
          <p:nvSpPr>
            <p:cNvPr id="7" name="Rounded Rectangle 6"/>
            <p:cNvSpPr/>
            <p:nvPr/>
          </p:nvSpPr>
          <p:spPr>
            <a:xfrm>
              <a:off x="6304647" y="1142999"/>
              <a:ext cx="5689600" cy="1016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28492" y="1173946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go     play    see     visit     watch</a:t>
              </a:r>
            </a:p>
            <a:p>
              <a:r>
                <a:rPr lang="en-US" sz="2800" dirty="0">
                  <a:latin typeface="Comic Sans MS" panose="030F0702030302020204" pitchFamily="66" charset="0"/>
                </a:rPr>
                <a:t> ride     meet     help      stay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6" y="3248966"/>
            <a:ext cx="3396927" cy="251077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4" name="Oval Callout 13"/>
          <p:cNvSpPr/>
          <p:nvPr/>
        </p:nvSpPr>
        <p:spPr>
          <a:xfrm>
            <a:off x="132957" y="932356"/>
            <a:ext cx="4127501" cy="889000"/>
          </a:xfrm>
          <a:prstGeom prst="wedgeEllipseCallout">
            <a:avLst>
              <a:gd name="adj1" fmla="val -38686"/>
              <a:gd name="adj2" fmla="val 8738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did you do last weekend?</a:t>
            </a:r>
          </a:p>
        </p:txBody>
      </p:sp>
      <p:sp>
        <p:nvSpPr>
          <p:cNvPr id="66" name="Oval Callout 65"/>
          <p:cNvSpPr/>
          <p:nvPr/>
        </p:nvSpPr>
        <p:spPr>
          <a:xfrm>
            <a:off x="1298379" y="2025053"/>
            <a:ext cx="3455914" cy="889000"/>
          </a:xfrm>
          <a:prstGeom prst="wedgeEllipseCallout">
            <a:avLst>
              <a:gd name="adj1" fmla="val 47160"/>
              <a:gd name="adj2" fmla="val 6881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 went to Hanoi last weekend.</a:t>
            </a:r>
          </a:p>
        </p:txBody>
      </p:sp>
      <p:sp>
        <p:nvSpPr>
          <p:cNvPr id="67" name="Oval Callout 66"/>
          <p:cNvSpPr/>
          <p:nvPr/>
        </p:nvSpPr>
        <p:spPr>
          <a:xfrm>
            <a:off x="158358" y="3180689"/>
            <a:ext cx="2525320" cy="889000"/>
          </a:xfrm>
          <a:prstGeom prst="wedgeEllipseCallout">
            <a:avLst>
              <a:gd name="adj1" fmla="val -38686"/>
              <a:gd name="adj2" fmla="val 8738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How was your trip?</a:t>
            </a:r>
          </a:p>
        </p:txBody>
      </p:sp>
      <p:sp>
        <p:nvSpPr>
          <p:cNvPr id="68" name="Oval Callout 67"/>
          <p:cNvSpPr/>
          <p:nvPr/>
        </p:nvSpPr>
        <p:spPr>
          <a:xfrm>
            <a:off x="404917" y="4418351"/>
            <a:ext cx="2457840" cy="889000"/>
          </a:xfrm>
          <a:prstGeom prst="wedgeEllipseCallout">
            <a:avLst>
              <a:gd name="adj1" fmla="val 47160"/>
              <a:gd name="adj2" fmla="val 68811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It was fun!</a:t>
            </a:r>
          </a:p>
        </p:txBody>
      </p:sp>
      <p:grpSp>
        <p:nvGrpSpPr>
          <p:cNvPr id="69" name="Group 8"/>
          <p:cNvGrpSpPr/>
          <p:nvPr/>
        </p:nvGrpSpPr>
        <p:grpSpPr>
          <a:xfrm>
            <a:off x="132957" y="106648"/>
            <a:ext cx="2330844" cy="594569"/>
            <a:chOff x="0" y="0"/>
            <a:chExt cx="2409833" cy="401517"/>
          </a:xfrm>
        </p:grpSpPr>
        <p:sp>
          <p:nvSpPr>
            <p:cNvPr id="70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71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2" name="TextBox 18"/>
          <p:cNvSpPr txBox="1"/>
          <p:nvPr/>
        </p:nvSpPr>
        <p:spPr>
          <a:xfrm>
            <a:off x="237865" y="180341"/>
            <a:ext cx="10556508" cy="417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4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Dreaming Outloud Sans"/>
                <a:cs typeface="Dreaming Outloud Sans"/>
                <a:sym typeface="Dreaming Outloud Sans"/>
              </a:rPr>
              <a:t>3. </a:t>
            </a:r>
            <a:r>
              <a:rPr lang="en-US" sz="2800" dirty="0">
                <a:latin typeface="Comic Sans MS" panose="030F0702030302020204" pitchFamily="66" charset="0"/>
              </a:rPr>
              <a:t>Let’s play.</a:t>
            </a:r>
            <a:endParaRPr lang="en-US" sz="2800" dirty="0">
              <a:solidFill>
                <a:srgbClr val="000000"/>
              </a:solidFill>
              <a:latin typeface="Comic Sans MS" panose="030F0702030302020204" pitchFamily="66" charset="0"/>
              <a:ea typeface="Dreaming Outloud Sans"/>
              <a:cs typeface="Dreaming Outloud Sans"/>
              <a:sym typeface="Dreaming Outloud Sans"/>
            </a:endParaRPr>
          </a:p>
        </p:txBody>
      </p:sp>
    </p:spTree>
    <p:extLst>
      <p:ext uri="{BB962C8B-B14F-4D97-AF65-F5344CB8AC3E}">
        <p14:creationId xmlns:p14="http://schemas.microsoft.com/office/powerpoint/2010/main" val="10875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5725</TotalTime>
  <Words>92</Words>
  <Application>Microsoft Office PowerPoint</Application>
  <PresentationFormat>Widescreen</PresentationFormat>
  <Paragraphs>29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Baloo 2</vt:lpstr>
      <vt:lpstr>Calibri</vt:lpstr>
      <vt:lpstr>Chewy</vt:lpstr>
      <vt:lpstr>Comic Sans MS</vt:lpstr>
      <vt:lpstr>Dreaming Outloud Sans</vt:lpstr>
      <vt:lpstr>Jua</vt:lpstr>
      <vt:lpstr>Times New Roman</vt:lpstr>
      <vt:lpstr>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Ngoc Anh</cp:lastModifiedBy>
  <cp:revision>467</cp:revision>
  <dcterms:created xsi:type="dcterms:W3CDTF">2023-12-16T10:48:42Z</dcterms:created>
  <dcterms:modified xsi:type="dcterms:W3CDTF">2025-05-24T16:13:46Z</dcterms:modified>
</cp:coreProperties>
</file>