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media2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1"/>
  </p:notesMasterIdLst>
  <p:sldIdLst>
    <p:sldId id="477" r:id="rId2"/>
    <p:sldId id="510" r:id="rId3"/>
    <p:sldId id="511" r:id="rId4"/>
    <p:sldId id="512" r:id="rId5"/>
    <p:sldId id="524" r:id="rId6"/>
    <p:sldId id="528" r:id="rId7"/>
    <p:sldId id="529" r:id="rId8"/>
    <p:sldId id="532" r:id="rId9"/>
    <p:sldId id="53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9900"/>
    <a:srgbClr val="FF5050"/>
    <a:srgbClr val="99D465"/>
    <a:srgbClr val="89DFF5"/>
    <a:srgbClr val="FFFF99"/>
    <a:srgbClr val="000066"/>
    <a:srgbClr val="FF9999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46F0D-4C29-4317-B88E-0D7EB27A510C}" v="332" dt="2024-06-20T03:10:02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9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07E46F0D-4C29-4317-B88E-0D7EB27A510C}"/>
    <pc:docChg chg="undo custSel addSld delSld modSld">
      <pc:chgData name="Ánh Diệu" userId="c5672c39bf0da1c1" providerId="LiveId" clId="{07E46F0D-4C29-4317-B88E-0D7EB27A510C}" dt="2024-06-20T03:10:02.029" v="764"/>
      <pc:docMkLst>
        <pc:docMk/>
      </pc:docMkLst>
      <pc:sldChg chg="delSp modAnim">
        <pc:chgData name="Ánh Diệu" userId="c5672c39bf0da1c1" providerId="LiveId" clId="{07E46F0D-4C29-4317-B88E-0D7EB27A510C}" dt="2024-06-13T09:10:54.947" v="0" actId="478"/>
        <pc:sldMkLst>
          <pc:docMk/>
          <pc:sldMk cId="2510270777" sldId="299"/>
        </pc:sldMkLst>
        <pc:picChg chg="del">
          <ac:chgData name="Ánh Diệu" userId="c5672c39bf0da1c1" providerId="LiveId" clId="{07E46F0D-4C29-4317-B88E-0D7EB27A510C}" dt="2024-06-13T09:10:54.947" v="0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Sp">
        <pc:chgData name="Ánh Diệu" userId="c5672c39bf0da1c1" providerId="LiveId" clId="{07E46F0D-4C29-4317-B88E-0D7EB27A510C}" dt="2024-06-13T09:47:19.584" v="63" actId="313"/>
        <pc:sldMkLst>
          <pc:docMk/>
          <pc:sldMk cId="1705379140" sldId="456"/>
        </pc:sldMkLst>
        <pc:spChg chg="mod">
          <ac:chgData name="Ánh Diệu" userId="c5672c39bf0da1c1" providerId="LiveId" clId="{07E46F0D-4C29-4317-B88E-0D7EB27A510C}" dt="2024-06-13T09:47:19.584" v="63" actId="313"/>
          <ac:spMkLst>
            <pc:docMk/>
            <pc:sldMk cId="1705379140" sldId="456"/>
            <ac:spMk id="553" creationId="{13EAFAA1-2AF2-9164-D6B4-A3C6BDE40ED5}"/>
          </ac:spMkLst>
        </pc:spChg>
      </pc:sldChg>
      <pc:sldChg chg="modSp mod">
        <pc:chgData name="Ánh Diệu" userId="c5672c39bf0da1c1" providerId="LiveId" clId="{07E46F0D-4C29-4317-B88E-0D7EB27A510C}" dt="2024-06-13T09:48:45.229" v="68" actId="20577"/>
        <pc:sldMkLst>
          <pc:docMk/>
          <pc:sldMk cId="181009122" sldId="458"/>
        </pc:sldMkLst>
        <pc:spChg chg="mod">
          <ac:chgData name="Ánh Diệu" userId="c5672c39bf0da1c1" providerId="LiveId" clId="{07E46F0D-4C29-4317-B88E-0D7EB27A510C}" dt="2024-06-13T09:48:45.229" v="68" actId="20577"/>
          <ac:spMkLst>
            <pc:docMk/>
            <pc:sldMk cId="181009122" sldId="458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15.908" v="59" actId="404"/>
        <pc:sldMkLst>
          <pc:docMk/>
          <pc:sldMk cId="2007884211" sldId="462"/>
        </pc:sldMkLst>
        <pc:spChg chg="mod">
          <ac:chgData name="Ánh Diệu" userId="c5672c39bf0da1c1" providerId="LiveId" clId="{07E46F0D-4C29-4317-B88E-0D7EB27A510C}" dt="2024-06-13T09:19:15.908" v="59" actId="404"/>
          <ac:spMkLst>
            <pc:docMk/>
            <pc:sldMk cId="2007884211" sldId="462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07.158" v="57" actId="207"/>
        <pc:sldMkLst>
          <pc:docMk/>
          <pc:sldMk cId="3584164058" sldId="463"/>
        </pc:sldMkLst>
        <pc:spChg chg="mod">
          <ac:chgData name="Ánh Diệu" userId="c5672c39bf0da1c1" providerId="LiveId" clId="{07E46F0D-4C29-4317-B88E-0D7EB27A510C}" dt="2024-06-13T09:19:07.158" v="57" actId="207"/>
          <ac:spMkLst>
            <pc:docMk/>
            <pc:sldMk cId="3584164058" sldId="463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8:58.984" v="54" actId="404"/>
        <pc:sldMkLst>
          <pc:docMk/>
          <pc:sldMk cId="2395670367" sldId="464"/>
        </pc:sldMkLst>
        <pc:spChg chg="mod">
          <ac:chgData name="Ánh Diệu" userId="c5672c39bf0da1c1" providerId="LiveId" clId="{07E46F0D-4C29-4317-B88E-0D7EB27A510C}" dt="2024-06-13T09:18:58.984" v="54" actId="404"/>
          <ac:spMkLst>
            <pc:docMk/>
            <pc:sldMk cId="2395670367" sldId="464"/>
            <ac:spMk id="553" creationId="{13EAFAA1-2AF2-9164-D6B4-A3C6BDE40ED5}"/>
          </ac:spMkLst>
        </pc:spChg>
      </pc:sldChg>
      <pc:sldChg chg="new del">
        <pc:chgData name="Ánh Diệu" userId="c5672c39bf0da1c1" providerId="LiveId" clId="{07E46F0D-4C29-4317-B88E-0D7EB27A510C}" dt="2024-06-20T02:49:40.029" v="122" actId="47"/>
        <pc:sldMkLst>
          <pc:docMk/>
          <pc:sldMk cId="128663461" sldId="473"/>
        </pc:sldMkLst>
      </pc:sldChg>
      <pc:sldChg chg="addSp delSp modSp add mod delAnim modAnim">
        <pc:chgData name="Ánh Diệu" userId="c5672c39bf0da1c1" providerId="LiveId" clId="{07E46F0D-4C29-4317-B88E-0D7EB27A510C}" dt="2024-06-20T03:10:02.029" v="764"/>
        <pc:sldMkLst>
          <pc:docMk/>
          <pc:sldMk cId="1635842147" sldId="474"/>
        </pc:sldMkLst>
        <pc:spChg chg="add del mod">
          <ac:chgData name="Ánh Diệu" userId="c5672c39bf0da1c1" providerId="LiveId" clId="{07E46F0D-4C29-4317-B88E-0D7EB27A510C}" dt="2024-06-20T02:54:17.011" v="232" actId="478"/>
          <ac:spMkLst>
            <pc:docMk/>
            <pc:sldMk cId="1635842147" sldId="474"/>
            <ac:spMk id="2" creationId="{C78EA84B-292C-7747-BCB2-A0B246FAFD54}"/>
          </ac:spMkLst>
        </pc:spChg>
        <pc:spChg chg="mod">
          <ac:chgData name="Ánh Diệu" userId="c5672c39bf0da1c1" providerId="LiveId" clId="{07E46F0D-4C29-4317-B88E-0D7EB27A510C}" dt="2024-06-20T02:49:21.186" v="121" actId="1037"/>
          <ac:spMkLst>
            <pc:docMk/>
            <pc:sldMk cId="1635842147" sldId="474"/>
            <ac:spMk id="8" creationId="{99A0DFA0-010E-D19A-D4D3-4EFFAE478BCA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28" creationId="{F3B1289E-9CC8-AF54-E798-B607DA861246}"/>
          </ac:spMkLst>
        </pc:spChg>
        <pc:spChg chg="mod">
          <ac:chgData name="Ánh Diệu" userId="c5672c39bf0da1c1" providerId="LiveId" clId="{07E46F0D-4C29-4317-B88E-0D7EB27A510C}" dt="2024-06-20T03:05:32.680" v="700" actId="20577"/>
          <ac:spMkLst>
            <pc:docMk/>
            <pc:sldMk cId="1635842147" sldId="474"/>
            <ac:spMk id="29" creationId="{BFBD3CFD-490F-BAE0-5941-CEBE5AF481B1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0" creationId="{5316EE8E-F300-ECE7-C3DC-0F774C3D47BB}"/>
          </ac:spMkLst>
        </pc:spChg>
        <pc:spChg chg="mod">
          <ac:chgData name="Ánh Diệu" userId="c5672c39bf0da1c1" providerId="LiveId" clId="{07E46F0D-4C29-4317-B88E-0D7EB27A510C}" dt="2024-06-20T03:00:28.882" v="521" actId="1035"/>
          <ac:spMkLst>
            <pc:docMk/>
            <pc:sldMk cId="1635842147" sldId="474"/>
            <ac:spMk id="31" creationId="{916F243E-56B1-0345-090F-1676F220972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32" creationId="{358752C5-DA51-F7DA-9A16-EE2DCA406A05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33" creationId="{485CE74D-0E45-C2E7-D761-0908E17E69A0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6" creationId="{E94AF150-A20A-16D3-0B33-E185ED4E5D85}"/>
          </ac:spMkLst>
        </pc:spChg>
        <pc:spChg chg="mod ord">
          <ac:chgData name="Ánh Diệu" userId="c5672c39bf0da1c1" providerId="LiveId" clId="{07E46F0D-4C29-4317-B88E-0D7EB27A510C}" dt="2024-06-20T03:05:49.580" v="705" actId="1036"/>
          <ac:spMkLst>
            <pc:docMk/>
            <pc:sldMk cId="1635842147" sldId="474"/>
            <ac:spMk id="37" creationId="{A70D4193-90C0-1CF1-5E63-3AF6BD4E12FB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8" creationId="{D8257FA7-F726-6266-AD02-19FBB3CD0393}"/>
          </ac:spMkLst>
        </pc:spChg>
        <pc:spChg chg="mod">
          <ac:chgData name="Ánh Diệu" userId="c5672c39bf0da1c1" providerId="LiveId" clId="{07E46F0D-4C29-4317-B88E-0D7EB27A510C}" dt="2024-06-20T03:06:08.712" v="731" actId="1037"/>
          <ac:spMkLst>
            <pc:docMk/>
            <pc:sldMk cId="1635842147" sldId="474"/>
            <ac:spMk id="39" creationId="{4B01751A-6216-1FD6-3E91-B7DCCDD7AC5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41" creationId="{E9BFA630-6EAF-D289-9E21-F4857BED6BC2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42" creationId="{0750909C-98A9-DA7A-0AA6-5A73CB43297C}"/>
          </ac:spMkLst>
        </pc:spChg>
        <pc:grpChg chg="mod">
          <ac:chgData name="Ánh Diệu" userId="c5672c39bf0da1c1" providerId="LiveId" clId="{07E46F0D-4C29-4317-B88E-0D7EB27A510C}" dt="2024-06-20T03:01:45.689" v="564" actId="1036"/>
          <ac:grpSpMkLst>
            <pc:docMk/>
            <pc:sldMk cId="1635842147" sldId="474"/>
            <ac:grpSpMk id="5" creationId="{58BBE3B0-DB18-9107-948C-14669C57C91F}"/>
          </ac:grpSpMkLst>
        </pc:grpChg>
        <pc:grpChg chg="mod">
          <ac:chgData name="Ánh Diệu" userId="c5672c39bf0da1c1" providerId="LiveId" clId="{07E46F0D-4C29-4317-B88E-0D7EB27A510C}" dt="2024-06-20T03:06:16.950" v="747" actId="1037"/>
          <ac:grpSpMkLst>
            <pc:docMk/>
            <pc:sldMk cId="1635842147" sldId="474"/>
            <ac:grpSpMk id="34" creationId="{78AB45CB-46F6-ABFE-80F6-BCA1E3EFE9E2}"/>
          </ac:grpSpMkLst>
        </pc:grpChg>
        <pc:grpChg chg="mod">
          <ac:chgData name="Ánh Diệu" userId="c5672c39bf0da1c1" providerId="LiveId" clId="{07E46F0D-4C29-4317-B88E-0D7EB27A510C}" dt="2024-06-20T03:06:00.711" v="707" actId="1035"/>
          <ac:grpSpMkLst>
            <pc:docMk/>
            <pc:sldMk cId="1635842147" sldId="474"/>
            <ac:grpSpMk id="35" creationId="{0D68A5BC-24CA-371A-162B-7602D4A61791}"/>
          </ac:grpSpMkLst>
        </pc:grpChg>
        <pc:picChg chg="mod">
          <ac:chgData name="Ánh Diệu" userId="c5672c39bf0da1c1" providerId="LiveId" clId="{07E46F0D-4C29-4317-B88E-0D7EB27A510C}" dt="2024-06-20T03:06:56.967" v="758" actId="1076"/>
          <ac:picMkLst>
            <pc:docMk/>
            <pc:sldMk cId="1635842147" sldId="474"/>
            <ac:picMk id="14" creationId="{0B1D32AE-56DD-6170-0BC0-90E006176040}"/>
          </ac:picMkLst>
        </pc:picChg>
        <pc:picChg chg="mod">
          <ac:chgData name="Ánh Diệu" userId="c5672c39bf0da1c1" providerId="LiveId" clId="{07E46F0D-4C29-4317-B88E-0D7EB27A510C}" dt="2024-06-20T03:06:36.207" v="753" actId="1076"/>
          <ac:picMkLst>
            <pc:docMk/>
            <pc:sldMk cId="1635842147" sldId="474"/>
            <ac:picMk id="16" creationId="{F372859C-26A1-DD7D-9265-E90A92209FF9}"/>
          </ac:picMkLst>
        </pc:picChg>
        <pc:picChg chg="mod">
          <ac:chgData name="Ánh Diệu" userId="c5672c39bf0da1c1" providerId="LiveId" clId="{07E46F0D-4C29-4317-B88E-0D7EB27A510C}" dt="2024-06-20T02:51:40.109" v="124" actId="14826"/>
          <ac:picMkLst>
            <pc:docMk/>
            <pc:sldMk cId="1635842147" sldId="474"/>
            <ac:picMk id="21" creationId="{2528BBE9-0D6F-7FF3-35A6-050ED314531B}"/>
          </ac:picMkLst>
        </pc:picChg>
        <pc:picChg chg="del">
          <ac:chgData name="Ánh Diệu" userId="c5672c39bf0da1c1" providerId="LiveId" clId="{07E46F0D-4C29-4317-B88E-0D7EB27A510C}" dt="2024-06-20T02:51:42" v="125" actId="478"/>
          <ac:picMkLst>
            <pc:docMk/>
            <pc:sldMk cId="1635842147" sldId="474"/>
            <ac:picMk id="23" creationId="{3016C356-B866-7E31-468F-6F70702986DD}"/>
          </ac:picMkLst>
        </pc:picChg>
        <pc:picChg chg="mod">
          <ac:chgData name="Ánh Diệu" userId="c5672c39bf0da1c1" providerId="LiveId" clId="{07E46F0D-4C29-4317-B88E-0D7EB27A510C}" dt="2024-06-20T03:06:49.710" v="757" actId="1076"/>
          <ac:picMkLst>
            <pc:docMk/>
            <pc:sldMk cId="1635842147" sldId="474"/>
            <ac:picMk id="25" creationId="{8E4DCC4F-37B2-6549-717E-1C4A5F71B08F}"/>
          </ac:picMkLst>
        </pc:picChg>
        <pc:picChg chg="mod">
          <ac:chgData name="Ánh Diệu" userId="c5672c39bf0da1c1" providerId="LiveId" clId="{07E46F0D-4C29-4317-B88E-0D7EB27A510C}" dt="2024-06-20T03:06:44.460" v="755" actId="1076"/>
          <ac:picMkLst>
            <pc:docMk/>
            <pc:sldMk cId="1635842147" sldId="474"/>
            <ac:picMk id="27" creationId="{EF01EB0C-2AAE-C64F-FA16-7AF35853BB87}"/>
          </ac:picMkLst>
        </pc:picChg>
      </pc:sldChg>
      <pc:sldMasterChg chg="delSldLayout">
        <pc:chgData name="Ánh Diệu" userId="c5672c39bf0da1c1" providerId="LiveId" clId="{07E46F0D-4C29-4317-B88E-0D7EB27A510C}" dt="2024-06-20T02:49:40.029" v="122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07E46F0D-4C29-4317-B88E-0D7EB27A510C}" dt="2024-06-20T02:49:40.029" v="122" actId="47"/>
          <pc:sldLayoutMkLst>
            <pc:docMk/>
            <pc:sldMasterMk cId="3655976940" sldId="2147483680"/>
            <pc:sldLayoutMk cId="3310123304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8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2" r:id="rId5"/>
    <p:sldLayoutId id="2147483693" r:id="rId6"/>
    <p:sldLayoutId id="2147483694" r:id="rId7"/>
    <p:sldLayoutId id="2147483696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  <p:sldLayoutId id="2147483708" r:id="rId18"/>
    <p:sldLayoutId id="2147483710" r:id="rId19"/>
    <p:sldLayoutId id="214748381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150.svg"/><Relationship Id="rId17" Type="http://schemas.openxmlformats.org/officeDocument/2006/relationships/image" Target="../media/image20.svg"/><Relationship Id="rId2" Type="http://schemas.microsoft.com/office/2007/relationships/media" Target="../media/media1.wav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1.svg"/><Relationship Id="rId15" Type="http://schemas.openxmlformats.org/officeDocument/2006/relationships/image" Target="../media/image180.sv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150.svg"/><Relationship Id="rId17" Type="http://schemas.openxmlformats.org/officeDocument/2006/relationships/image" Target="../media/image20.svg"/><Relationship Id="rId2" Type="http://schemas.microsoft.com/office/2007/relationships/media" Target="../media/media1.wav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1.svg"/><Relationship Id="rId15" Type="http://schemas.openxmlformats.org/officeDocument/2006/relationships/image" Target="../media/image180.sv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150.svg"/><Relationship Id="rId17" Type="http://schemas.openxmlformats.org/officeDocument/2006/relationships/image" Target="../media/image20.svg"/><Relationship Id="rId2" Type="http://schemas.microsoft.com/office/2007/relationships/media" Target="../media/media2.wav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1.svg"/><Relationship Id="rId15" Type="http://schemas.openxmlformats.org/officeDocument/2006/relationships/image" Target="../media/image180.sv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image" Target="../media/image21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svg"/><Relationship Id="rId5" Type="http://schemas.openxmlformats.org/officeDocument/2006/relationships/image" Target="../media/image29.png"/><Relationship Id="rId15" Type="http://schemas.openxmlformats.org/officeDocument/2006/relationships/image" Target="../media/image12.png"/><Relationship Id="rId4" Type="http://schemas.openxmlformats.org/officeDocument/2006/relationships/image" Target="../media/image21.svg"/><Relationship Id="rId9" Type="http://schemas.openxmlformats.org/officeDocument/2006/relationships/image" Target="../media/image20.png"/><Relationship Id="rId1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svg"/><Relationship Id="rId5" Type="http://schemas.openxmlformats.org/officeDocument/2006/relationships/image" Target="../media/image29.png"/><Relationship Id="rId15" Type="http://schemas.openxmlformats.org/officeDocument/2006/relationships/image" Target="../media/image12.png"/><Relationship Id="rId4" Type="http://schemas.openxmlformats.org/officeDocument/2006/relationships/image" Target="../media/image21.svg"/><Relationship Id="rId9" Type="http://schemas.openxmlformats.org/officeDocument/2006/relationships/image" Target="../media/image20.png"/><Relationship Id="rId1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svg"/><Relationship Id="rId5" Type="http://schemas.openxmlformats.org/officeDocument/2006/relationships/image" Target="../media/image29.png"/><Relationship Id="rId15" Type="http://schemas.openxmlformats.org/officeDocument/2006/relationships/image" Target="../media/image12.png"/><Relationship Id="rId4" Type="http://schemas.openxmlformats.org/officeDocument/2006/relationships/image" Target="../media/image21.svg"/><Relationship Id="rId9" Type="http://schemas.openxmlformats.org/officeDocument/2006/relationships/image" Target="../media/image20.png"/><Relationship Id="rId1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21.sv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22.svg"/><Relationship Id="rId15" Type="http://schemas.openxmlformats.org/officeDocument/2006/relationships/image" Target="../media/image38.svg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459" y="2681666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21823" y="2681665"/>
            <a:ext cx="4548355" cy="4548355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3056" y="4226502"/>
            <a:ext cx="12559691" cy="2055222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49980" y="5586603"/>
            <a:ext cx="12691959" cy="4362861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85368" y="5537986"/>
            <a:ext cx="2049987" cy="1268429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0726" y="4878372"/>
            <a:ext cx="1304642" cy="1928043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6573" y="5999539"/>
            <a:ext cx="892286" cy="564371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6884" y="5537986"/>
            <a:ext cx="949689" cy="1017069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993665" y="3429000"/>
            <a:ext cx="3282889" cy="3196713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5847" y="164715"/>
            <a:ext cx="2852371" cy="1223927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9014315" y="1215414"/>
            <a:ext cx="4306824" cy="54864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211893" y="3690057"/>
            <a:ext cx="2588614" cy="3297598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180" y="1732009"/>
            <a:ext cx="2651950" cy="1137927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2757">
            <a:off x="-1667774" y="37018"/>
            <a:ext cx="3857908" cy="4914533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167265" y="3004947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04962" y="2997241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64154" y="2122525"/>
            <a:ext cx="11271504" cy="1123712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REVIEW 5: PART 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4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5275" y="1113164"/>
            <a:ext cx="3814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99" y="1897994"/>
            <a:ext cx="4511792" cy="33121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2012" y="2839021"/>
            <a:ext cx="3834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smoke</a:t>
            </a:r>
            <a:endParaRPr 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rack 9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6" end="290.5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4271" y="1097865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51868-47B8-103C-C705-65AEFBAF18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Freeform 24"/>
          <p:cNvSpPr/>
          <p:nvPr/>
        </p:nvSpPr>
        <p:spPr>
          <a:xfrm>
            <a:off x="-1159757" y="5472631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0" y="0"/>
                </a:moveTo>
                <a:lnTo>
                  <a:pt x="5536672" y="0"/>
                </a:lnTo>
                <a:lnTo>
                  <a:pt x="5536672" y="2200827"/>
                </a:lnTo>
                <a:lnTo>
                  <a:pt x="0" y="2200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6"/>
          <p:cNvSpPr/>
          <p:nvPr/>
        </p:nvSpPr>
        <p:spPr>
          <a:xfrm>
            <a:off x="117388" y="4405842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0" y="0"/>
                </a:moveTo>
                <a:lnTo>
                  <a:pt x="2320265" y="0"/>
                </a:lnTo>
                <a:lnTo>
                  <a:pt x="2320265" y="3200365"/>
                </a:lnTo>
                <a:lnTo>
                  <a:pt x="0" y="3200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25"/>
          <p:cNvSpPr/>
          <p:nvPr/>
        </p:nvSpPr>
        <p:spPr>
          <a:xfrm flipH="1">
            <a:off x="9430230" y="5586402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5536671" y="0"/>
                </a:moveTo>
                <a:lnTo>
                  <a:pt x="0" y="0"/>
                </a:lnTo>
                <a:lnTo>
                  <a:pt x="0" y="2200826"/>
                </a:lnTo>
                <a:lnTo>
                  <a:pt x="5536671" y="2200826"/>
                </a:lnTo>
                <a:lnTo>
                  <a:pt x="55366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8"/>
          <p:cNvSpPr/>
          <p:nvPr/>
        </p:nvSpPr>
        <p:spPr>
          <a:xfrm rot="570779" flipH="1">
            <a:off x="4697567" y="5256031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9"/>
          <p:cNvSpPr/>
          <p:nvPr/>
        </p:nvSpPr>
        <p:spPr>
          <a:xfrm flipH="1">
            <a:off x="10581718" y="4340085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2320264" y="0"/>
                </a:moveTo>
                <a:lnTo>
                  <a:pt x="0" y="0"/>
                </a:lnTo>
                <a:lnTo>
                  <a:pt x="0" y="3200365"/>
                </a:lnTo>
                <a:lnTo>
                  <a:pt x="2320264" y="3200365"/>
                </a:lnTo>
                <a:lnTo>
                  <a:pt x="232026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30"/>
          <p:cNvSpPr/>
          <p:nvPr/>
        </p:nvSpPr>
        <p:spPr>
          <a:xfrm rot="1389820" flipH="1">
            <a:off x="2303847" y="5362266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1"/>
          <p:cNvSpPr/>
          <p:nvPr/>
        </p:nvSpPr>
        <p:spPr>
          <a:xfrm>
            <a:off x="10487743" y="1810105"/>
            <a:ext cx="834823" cy="845585"/>
          </a:xfrm>
          <a:custGeom>
            <a:avLst/>
            <a:gdLst/>
            <a:ahLst/>
            <a:cxnLst/>
            <a:rect l="l" t="t" r="r" b="b"/>
            <a:pathLst>
              <a:path w="1252234" h="1268377">
                <a:moveTo>
                  <a:pt x="0" y="0"/>
                </a:moveTo>
                <a:lnTo>
                  <a:pt x="1252233" y="0"/>
                </a:lnTo>
                <a:lnTo>
                  <a:pt x="1252233" y="1268377"/>
                </a:lnTo>
                <a:lnTo>
                  <a:pt x="0" y="1268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2"/>
          <p:cNvSpPr/>
          <p:nvPr/>
        </p:nvSpPr>
        <p:spPr>
          <a:xfrm>
            <a:off x="-268962" y="1810104"/>
            <a:ext cx="1885295" cy="1103755"/>
          </a:xfrm>
          <a:custGeom>
            <a:avLst/>
            <a:gdLst/>
            <a:ahLst/>
            <a:cxnLst/>
            <a:rect l="l" t="t" r="r" b="b"/>
            <a:pathLst>
              <a:path w="2827943" h="1655632">
                <a:moveTo>
                  <a:pt x="0" y="0"/>
                </a:moveTo>
                <a:lnTo>
                  <a:pt x="2827943" y="0"/>
                </a:lnTo>
                <a:lnTo>
                  <a:pt x="2827943" y="1655632"/>
                </a:lnTo>
                <a:lnTo>
                  <a:pt x="0" y="1655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80" y="312551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4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2012" y="2839021"/>
            <a:ext cx="3834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flight</a:t>
            </a:r>
            <a:endParaRPr 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661" y="1701303"/>
            <a:ext cx="4586351" cy="3266937"/>
          </a:xfrm>
          <a:prstGeom prst="rect">
            <a:avLst/>
          </a:prstGeom>
        </p:spPr>
      </p:pic>
      <p:pic>
        <p:nvPicPr>
          <p:cNvPr id="7" name="Track 9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4" end="9937.5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3920" y="55168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51868-47B8-103C-C705-65AEFBAF18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0" name="Freeform 24"/>
          <p:cNvSpPr/>
          <p:nvPr/>
        </p:nvSpPr>
        <p:spPr>
          <a:xfrm>
            <a:off x="-1159757" y="5633051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0" y="0"/>
                </a:moveTo>
                <a:lnTo>
                  <a:pt x="5536672" y="0"/>
                </a:lnTo>
                <a:lnTo>
                  <a:pt x="5536672" y="2200827"/>
                </a:lnTo>
                <a:lnTo>
                  <a:pt x="0" y="2200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6"/>
          <p:cNvSpPr/>
          <p:nvPr/>
        </p:nvSpPr>
        <p:spPr>
          <a:xfrm>
            <a:off x="117388" y="4566262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0" y="0"/>
                </a:moveTo>
                <a:lnTo>
                  <a:pt x="2320265" y="0"/>
                </a:lnTo>
                <a:lnTo>
                  <a:pt x="2320265" y="3200365"/>
                </a:lnTo>
                <a:lnTo>
                  <a:pt x="0" y="3200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25"/>
          <p:cNvSpPr/>
          <p:nvPr/>
        </p:nvSpPr>
        <p:spPr>
          <a:xfrm flipH="1">
            <a:off x="9430230" y="5746822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5536671" y="0"/>
                </a:moveTo>
                <a:lnTo>
                  <a:pt x="0" y="0"/>
                </a:lnTo>
                <a:lnTo>
                  <a:pt x="0" y="2200826"/>
                </a:lnTo>
                <a:lnTo>
                  <a:pt x="5536671" y="2200826"/>
                </a:lnTo>
                <a:lnTo>
                  <a:pt x="55366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8"/>
          <p:cNvSpPr/>
          <p:nvPr/>
        </p:nvSpPr>
        <p:spPr>
          <a:xfrm rot="570779" flipH="1">
            <a:off x="4746119" y="5284965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9"/>
          <p:cNvSpPr/>
          <p:nvPr/>
        </p:nvSpPr>
        <p:spPr>
          <a:xfrm flipH="1">
            <a:off x="10581718" y="4500505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2320264" y="0"/>
                </a:moveTo>
                <a:lnTo>
                  <a:pt x="0" y="0"/>
                </a:lnTo>
                <a:lnTo>
                  <a:pt x="0" y="3200365"/>
                </a:lnTo>
                <a:lnTo>
                  <a:pt x="2320264" y="3200365"/>
                </a:lnTo>
                <a:lnTo>
                  <a:pt x="232026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30"/>
          <p:cNvSpPr/>
          <p:nvPr/>
        </p:nvSpPr>
        <p:spPr>
          <a:xfrm rot="1389820" flipH="1">
            <a:off x="2190391" y="5407100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1"/>
          <p:cNvSpPr/>
          <p:nvPr/>
        </p:nvSpPr>
        <p:spPr>
          <a:xfrm>
            <a:off x="10487743" y="1970525"/>
            <a:ext cx="834823" cy="845585"/>
          </a:xfrm>
          <a:custGeom>
            <a:avLst/>
            <a:gdLst/>
            <a:ahLst/>
            <a:cxnLst/>
            <a:rect l="l" t="t" r="r" b="b"/>
            <a:pathLst>
              <a:path w="1252234" h="1268377">
                <a:moveTo>
                  <a:pt x="0" y="0"/>
                </a:moveTo>
                <a:lnTo>
                  <a:pt x="1252233" y="0"/>
                </a:lnTo>
                <a:lnTo>
                  <a:pt x="1252233" y="1268377"/>
                </a:lnTo>
                <a:lnTo>
                  <a:pt x="0" y="1268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2"/>
          <p:cNvSpPr/>
          <p:nvPr/>
        </p:nvSpPr>
        <p:spPr>
          <a:xfrm>
            <a:off x="-268962" y="1970524"/>
            <a:ext cx="1885295" cy="1103755"/>
          </a:xfrm>
          <a:custGeom>
            <a:avLst/>
            <a:gdLst/>
            <a:ahLst/>
            <a:cxnLst/>
            <a:rect l="l" t="t" r="r" b="b"/>
            <a:pathLst>
              <a:path w="2827943" h="1655632">
                <a:moveTo>
                  <a:pt x="0" y="0"/>
                </a:moveTo>
                <a:lnTo>
                  <a:pt x="2827943" y="0"/>
                </a:lnTo>
                <a:lnTo>
                  <a:pt x="2827943" y="1655632"/>
                </a:lnTo>
                <a:lnTo>
                  <a:pt x="0" y="1655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13" y="3385760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6545" y="4469294"/>
            <a:ext cx="443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villager</a:t>
            </a:r>
            <a:endParaRPr 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14" y="1152337"/>
            <a:ext cx="5453505" cy="3251816"/>
          </a:xfrm>
          <a:prstGeom prst="rect">
            <a:avLst/>
          </a:prstGeom>
        </p:spPr>
      </p:pic>
      <p:pic>
        <p:nvPicPr>
          <p:cNvPr id="9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4080" y="112154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51868-47B8-103C-C705-65AEFBAF18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Freeform 24"/>
          <p:cNvSpPr/>
          <p:nvPr/>
        </p:nvSpPr>
        <p:spPr>
          <a:xfrm>
            <a:off x="-657953" y="5416198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0" y="0"/>
                </a:moveTo>
                <a:lnTo>
                  <a:pt x="5536672" y="0"/>
                </a:lnTo>
                <a:lnTo>
                  <a:pt x="5536672" y="2200827"/>
                </a:lnTo>
                <a:lnTo>
                  <a:pt x="0" y="2200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6"/>
          <p:cNvSpPr/>
          <p:nvPr/>
        </p:nvSpPr>
        <p:spPr>
          <a:xfrm>
            <a:off x="69262" y="4068658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0" y="0"/>
                </a:moveTo>
                <a:lnTo>
                  <a:pt x="2320265" y="0"/>
                </a:lnTo>
                <a:lnTo>
                  <a:pt x="2320265" y="3200365"/>
                </a:lnTo>
                <a:lnTo>
                  <a:pt x="0" y="3200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25"/>
          <p:cNvSpPr/>
          <p:nvPr/>
        </p:nvSpPr>
        <p:spPr>
          <a:xfrm flipH="1">
            <a:off x="9389809" y="5443738"/>
            <a:ext cx="3691114" cy="1467218"/>
          </a:xfrm>
          <a:custGeom>
            <a:avLst/>
            <a:gdLst/>
            <a:ahLst/>
            <a:cxnLst/>
            <a:rect l="l" t="t" r="r" b="b"/>
            <a:pathLst>
              <a:path w="5536671" h="2200827">
                <a:moveTo>
                  <a:pt x="5536671" y="0"/>
                </a:moveTo>
                <a:lnTo>
                  <a:pt x="0" y="0"/>
                </a:lnTo>
                <a:lnTo>
                  <a:pt x="0" y="2200826"/>
                </a:lnTo>
                <a:lnTo>
                  <a:pt x="5536671" y="2200826"/>
                </a:lnTo>
                <a:lnTo>
                  <a:pt x="55366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8"/>
          <p:cNvSpPr/>
          <p:nvPr/>
        </p:nvSpPr>
        <p:spPr>
          <a:xfrm rot="570779" flipH="1">
            <a:off x="4818073" y="5627569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9"/>
          <p:cNvSpPr/>
          <p:nvPr/>
        </p:nvSpPr>
        <p:spPr>
          <a:xfrm flipH="1">
            <a:off x="10533592" y="4002901"/>
            <a:ext cx="1546843" cy="2133577"/>
          </a:xfrm>
          <a:custGeom>
            <a:avLst/>
            <a:gdLst/>
            <a:ahLst/>
            <a:cxnLst/>
            <a:rect l="l" t="t" r="r" b="b"/>
            <a:pathLst>
              <a:path w="2320265" h="3200365">
                <a:moveTo>
                  <a:pt x="2320264" y="0"/>
                </a:moveTo>
                <a:lnTo>
                  <a:pt x="0" y="0"/>
                </a:lnTo>
                <a:lnTo>
                  <a:pt x="0" y="3200365"/>
                </a:lnTo>
                <a:lnTo>
                  <a:pt x="2320264" y="3200365"/>
                </a:lnTo>
                <a:lnTo>
                  <a:pt x="232026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30"/>
          <p:cNvSpPr/>
          <p:nvPr/>
        </p:nvSpPr>
        <p:spPr>
          <a:xfrm rot="1389820" flipH="1">
            <a:off x="2694774" y="5820093"/>
            <a:ext cx="6457291" cy="2566773"/>
          </a:xfrm>
          <a:custGeom>
            <a:avLst/>
            <a:gdLst/>
            <a:ahLst/>
            <a:cxnLst/>
            <a:rect l="l" t="t" r="r" b="b"/>
            <a:pathLst>
              <a:path w="9685937" h="3850160">
                <a:moveTo>
                  <a:pt x="9685937" y="0"/>
                </a:moveTo>
                <a:lnTo>
                  <a:pt x="0" y="0"/>
                </a:lnTo>
                <a:lnTo>
                  <a:pt x="0" y="3850160"/>
                </a:lnTo>
                <a:lnTo>
                  <a:pt x="9685937" y="3850160"/>
                </a:lnTo>
                <a:lnTo>
                  <a:pt x="96859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1"/>
          <p:cNvSpPr/>
          <p:nvPr/>
        </p:nvSpPr>
        <p:spPr>
          <a:xfrm>
            <a:off x="10439617" y="1472921"/>
            <a:ext cx="834823" cy="845585"/>
          </a:xfrm>
          <a:custGeom>
            <a:avLst/>
            <a:gdLst/>
            <a:ahLst/>
            <a:cxnLst/>
            <a:rect l="l" t="t" r="r" b="b"/>
            <a:pathLst>
              <a:path w="1252234" h="1268377">
                <a:moveTo>
                  <a:pt x="0" y="0"/>
                </a:moveTo>
                <a:lnTo>
                  <a:pt x="1252233" y="0"/>
                </a:lnTo>
                <a:lnTo>
                  <a:pt x="1252233" y="1268377"/>
                </a:lnTo>
                <a:lnTo>
                  <a:pt x="0" y="1268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2"/>
          <p:cNvSpPr/>
          <p:nvPr/>
        </p:nvSpPr>
        <p:spPr>
          <a:xfrm>
            <a:off x="-317088" y="1472920"/>
            <a:ext cx="1885295" cy="1103755"/>
          </a:xfrm>
          <a:custGeom>
            <a:avLst/>
            <a:gdLst/>
            <a:ahLst/>
            <a:cxnLst/>
            <a:rect l="l" t="t" r="r" b="b"/>
            <a:pathLst>
              <a:path w="2827943" h="1655632">
                <a:moveTo>
                  <a:pt x="0" y="0"/>
                </a:moveTo>
                <a:lnTo>
                  <a:pt x="2827943" y="0"/>
                </a:lnTo>
                <a:lnTo>
                  <a:pt x="2827943" y="1655632"/>
                </a:lnTo>
                <a:lnTo>
                  <a:pt x="0" y="1655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74" y="311023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7295" y="-54065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0" y="0"/>
                </a:moveTo>
                <a:lnTo>
                  <a:pt x="6450139" y="0"/>
                </a:lnTo>
                <a:lnTo>
                  <a:pt x="6450139" y="2563930"/>
                </a:lnTo>
                <a:lnTo>
                  <a:pt x="0" y="2563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20241" flipH="1">
            <a:off x="3829517" y="5643788"/>
            <a:ext cx="4943771" cy="1965149"/>
          </a:xfrm>
          <a:custGeom>
            <a:avLst/>
            <a:gdLst/>
            <a:ahLst/>
            <a:cxnLst/>
            <a:rect l="l" t="t" r="r" b="b"/>
            <a:pathLst>
              <a:path w="7415657" h="2947724">
                <a:moveTo>
                  <a:pt x="7415657" y="0"/>
                </a:moveTo>
                <a:lnTo>
                  <a:pt x="0" y="0"/>
                </a:lnTo>
                <a:lnTo>
                  <a:pt x="0" y="2947723"/>
                </a:lnTo>
                <a:lnTo>
                  <a:pt x="7415657" y="2947723"/>
                </a:lnTo>
                <a:lnTo>
                  <a:pt x="741565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91908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6450139" y="0"/>
                </a:moveTo>
                <a:lnTo>
                  <a:pt x="0" y="0"/>
                </a:lnTo>
                <a:lnTo>
                  <a:pt x="0" y="2563930"/>
                </a:lnTo>
                <a:lnTo>
                  <a:pt x="6450139" y="2563930"/>
                </a:lnTo>
                <a:lnTo>
                  <a:pt x="645013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12712" y="-27839"/>
            <a:ext cx="2385985" cy="1628435"/>
          </a:xfrm>
          <a:custGeom>
            <a:avLst/>
            <a:gdLst/>
            <a:ahLst/>
            <a:cxnLst/>
            <a:rect l="l" t="t" r="r" b="b"/>
            <a:pathLst>
              <a:path w="3578978" h="2442652">
                <a:moveTo>
                  <a:pt x="0" y="0"/>
                </a:moveTo>
                <a:lnTo>
                  <a:pt x="3578977" y="0"/>
                </a:lnTo>
                <a:lnTo>
                  <a:pt x="3578977" y="2442653"/>
                </a:lnTo>
                <a:lnTo>
                  <a:pt x="0" y="24426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3649" y="1521788"/>
            <a:ext cx="641731" cy="876084"/>
          </a:xfrm>
          <a:custGeom>
            <a:avLst/>
            <a:gdLst/>
            <a:ahLst/>
            <a:cxnLst/>
            <a:rect l="l" t="t" r="r" b="b"/>
            <a:pathLst>
              <a:path w="962597" h="1314126">
                <a:moveTo>
                  <a:pt x="0" y="0"/>
                </a:moveTo>
                <a:lnTo>
                  <a:pt x="962597" y="0"/>
                </a:lnTo>
                <a:lnTo>
                  <a:pt x="962597" y="1314125"/>
                </a:lnTo>
                <a:lnTo>
                  <a:pt x="0" y="13141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5866" y="468926"/>
            <a:ext cx="1373966" cy="1108428"/>
          </a:xfrm>
          <a:custGeom>
            <a:avLst/>
            <a:gdLst/>
            <a:ahLst/>
            <a:cxnLst/>
            <a:rect l="l" t="t" r="r" b="b"/>
            <a:pathLst>
              <a:path w="5918930" h="5800552">
                <a:moveTo>
                  <a:pt x="0" y="0"/>
                </a:moveTo>
                <a:lnTo>
                  <a:pt x="5918931" y="0"/>
                </a:lnTo>
                <a:lnTo>
                  <a:pt x="5918931" y="5800552"/>
                </a:lnTo>
                <a:lnTo>
                  <a:pt x="0" y="580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451868-47B8-103C-C705-65AEFBAF18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-314661" y="4467216"/>
            <a:ext cx="1789153" cy="2452871"/>
          </a:xfrm>
          <a:custGeom>
            <a:avLst/>
            <a:gdLst/>
            <a:ahLst/>
            <a:cxnLst/>
            <a:rect l="l" t="t" r="r" b="b"/>
            <a:pathLst>
              <a:path w="2683730" h="3679307">
                <a:moveTo>
                  <a:pt x="0" y="0"/>
                </a:moveTo>
                <a:lnTo>
                  <a:pt x="2683730" y="0"/>
                </a:lnTo>
                <a:lnTo>
                  <a:pt x="2683730" y="3679306"/>
                </a:lnTo>
                <a:lnTo>
                  <a:pt x="0" y="3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0892120" y="4538309"/>
            <a:ext cx="1429514" cy="2110047"/>
          </a:xfrm>
          <a:custGeom>
            <a:avLst/>
            <a:gdLst/>
            <a:ahLst/>
            <a:cxnLst/>
            <a:rect l="l" t="t" r="r" b="b"/>
            <a:pathLst>
              <a:path w="2683730" h="3679307">
                <a:moveTo>
                  <a:pt x="2683729" y="0"/>
                </a:moveTo>
                <a:lnTo>
                  <a:pt x="0" y="0"/>
                </a:lnTo>
                <a:lnTo>
                  <a:pt x="0" y="3679306"/>
                </a:lnTo>
                <a:lnTo>
                  <a:pt x="2683729" y="3679306"/>
                </a:lnTo>
                <a:lnTo>
                  <a:pt x="268372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23DA7C-496C-D237-01C9-12838D931F9F}"/>
              </a:ext>
            </a:extLst>
          </p:cNvPr>
          <p:cNvSpPr txBox="1"/>
          <p:nvPr/>
        </p:nvSpPr>
        <p:spPr>
          <a:xfrm>
            <a:off x="2864921" y="527205"/>
            <a:ext cx="7684756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1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Past simple tense: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774D2-C8CC-20C9-80C7-659C4B76087A}"/>
              </a:ext>
            </a:extLst>
          </p:cNvPr>
          <p:cNvSpPr txBox="1"/>
          <p:nvPr/>
        </p:nvSpPr>
        <p:spPr>
          <a:xfrm>
            <a:off x="286096" y="2988684"/>
            <a:ext cx="3974354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Irregular verbs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CD7A9E-844C-B50A-8A89-300B154916EA}"/>
              </a:ext>
            </a:extLst>
          </p:cNvPr>
          <p:cNvSpPr txBox="1"/>
          <p:nvPr/>
        </p:nvSpPr>
        <p:spPr>
          <a:xfrm>
            <a:off x="4781121" y="1805154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buy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334176-B0BB-A412-2014-FD16B7F2310D}"/>
              </a:ext>
            </a:extLst>
          </p:cNvPr>
          <p:cNvSpPr txBox="1"/>
          <p:nvPr/>
        </p:nvSpPr>
        <p:spPr>
          <a:xfrm>
            <a:off x="4781121" y="335096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have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62083-57A4-EEFC-57E7-3CE732F04A30}"/>
              </a:ext>
            </a:extLst>
          </p:cNvPr>
          <p:cNvSpPr txBox="1"/>
          <p:nvPr/>
        </p:nvSpPr>
        <p:spPr>
          <a:xfrm>
            <a:off x="8615796" y="1805154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bought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7E8F82-B972-7219-FB04-29C9954BC5FE}"/>
              </a:ext>
            </a:extLst>
          </p:cNvPr>
          <p:cNvSpPr txBox="1"/>
          <p:nvPr/>
        </p:nvSpPr>
        <p:spPr>
          <a:xfrm>
            <a:off x="8615796" y="334622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had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1451868-47B8-103C-C705-65AEFBAF18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803" y="23636"/>
            <a:ext cx="1429935" cy="68562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8334176-B0BB-A412-2014-FD16B7F2310D}"/>
              </a:ext>
            </a:extLst>
          </p:cNvPr>
          <p:cNvSpPr txBox="1"/>
          <p:nvPr/>
        </p:nvSpPr>
        <p:spPr>
          <a:xfrm>
            <a:off x="4791281" y="491560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cut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7E8F82-B972-7219-FB04-29C9954BC5FE}"/>
              </a:ext>
            </a:extLst>
          </p:cNvPr>
          <p:cNvSpPr txBox="1"/>
          <p:nvPr/>
        </p:nvSpPr>
        <p:spPr>
          <a:xfrm>
            <a:off x="8625956" y="491086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cut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7583106" y="1966228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583106" y="3523969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7583106" y="5067606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6222" y="-79738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356291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0" y="0"/>
                </a:moveTo>
                <a:lnTo>
                  <a:pt x="6450139" y="0"/>
                </a:lnTo>
                <a:lnTo>
                  <a:pt x="6450139" y="2563930"/>
                </a:lnTo>
                <a:lnTo>
                  <a:pt x="0" y="2563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042" flipH="1">
            <a:off x="2596758" y="4946604"/>
            <a:ext cx="7065292" cy="2808453"/>
          </a:xfrm>
          <a:custGeom>
            <a:avLst/>
            <a:gdLst/>
            <a:ahLst/>
            <a:cxnLst/>
            <a:rect l="l" t="t" r="r" b="b"/>
            <a:pathLst>
              <a:path w="10597938" h="4212680">
                <a:moveTo>
                  <a:pt x="10597938" y="0"/>
                </a:moveTo>
                <a:lnTo>
                  <a:pt x="0" y="0"/>
                </a:lnTo>
                <a:lnTo>
                  <a:pt x="0" y="4212680"/>
                </a:lnTo>
                <a:lnTo>
                  <a:pt x="10597938" y="4212680"/>
                </a:lnTo>
                <a:lnTo>
                  <a:pt x="105979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91908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6450139" y="0"/>
                </a:moveTo>
                <a:lnTo>
                  <a:pt x="0" y="0"/>
                </a:lnTo>
                <a:lnTo>
                  <a:pt x="0" y="2563930"/>
                </a:lnTo>
                <a:lnTo>
                  <a:pt x="6450139" y="2563930"/>
                </a:lnTo>
                <a:lnTo>
                  <a:pt x="645013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536167" y="4693426"/>
            <a:ext cx="2154293" cy="2226660"/>
          </a:xfrm>
          <a:custGeom>
            <a:avLst/>
            <a:gdLst/>
            <a:ahLst/>
            <a:cxnLst/>
            <a:rect l="l" t="t" r="r" b="b"/>
            <a:pathLst>
              <a:path w="3231440" h="3339990">
                <a:moveTo>
                  <a:pt x="0" y="0"/>
                </a:moveTo>
                <a:lnTo>
                  <a:pt x="3231440" y="0"/>
                </a:lnTo>
                <a:lnTo>
                  <a:pt x="3231440" y="3339990"/>
                </a:lnTo>
                <a:lnTo>
                  <a:pt x="0" y="33399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97550" y="5143056"/>
            <a:ext cx="1243334" cy="1714944"/>
          </a:xfrm>
          <a:custGeom>
            <a:avLst/>
            <a:gdLst/>
            <a:ahLst/>
            <a:cxnLst/>
            <a:rect l="l" t="t" r="r" b="b"/>
            <a:pathLst>
              <a:path w="1865001" h="2572416">
                <a:moveTo>
                  <a:pt x="0" y="0"/>
                </a:moveTo>
                <a:lnTo>
                  <a:pt x="1865001" y="0"/>
                </a:lnTo>
                <a:lnTo>
                  <a:pt x="1865001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013" y="967565"/>
            <a:ext cx="4302618" cy="2868412"/>
          </a:xfrm>
          <a:prstGeom prst="round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1584985"/>
            <a:ext cx="9126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1 Mia:   Hi, Peter! Did you enjoy 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          your trip last summer?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8559" y="3545868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 Peter: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72764" y="3498461"/>
            <a:ext cx="4899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a It was great.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       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872764" y="414798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What a lovely </a:t>
            </a:r>
            <a:r>
              <a:rPr lang="en-US" sz="4000" dirty="0" smtClean="0">
                <a:latin typeface="Comic Sans MS" panose="030F0702030302020204" pitchFamily="66" charset="0"/>
              </a:rPr>
              <a:t>day!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59714" y="4831669"/>
            <a:ext cx="4102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It’s Saturday!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856722" y="3668020"/>
            <a:ext cx="473489" cy="439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287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36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356291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0" y="0"/>
                </a:moveTo>
                <a:lnTo>
                  <a:pt x="6450139" y="0"/>
                </a:lnTo>
                <a:lnTo>
                  <a:pt x="6450139" y="2563930"/>
                </a:lnTo>
                <a:lnTo>
                  <a:pt x="0" y="2563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042" flipH="1">
            <a:off x="2164708" y="4623350"/>
            <a:ext cx="7065292" cy="2808453"/>
          </a:xfrm>
          <a:custGeom>
            <a:avLst/>
            <a:gdLst/>
            <a:ahLst/>
            <a:cxnLst/>
            <a:rect l="l" t="t" r="r" b="b"/>
            <a:pathLst>
              <a:path w="10597938" h="4212680">
                <a:moveTo>
                  <a:pt x="10597938" y="0"/>
                </a:moveTo>
                <a:lnTo>
                  <a:pt x="0" y="0"/>
                </a:lnTo>
                <a:lnTo>
                  <a:pt x="0" y="4212680"/>
                </a:lnTo>
                <a:lnTo>
                  <a:pt x="10597938" y="4212680"/>
                </a:lnTo>
                <a:lnTo>
                  <a:pt x="105979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91908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6450139" y="0"/>
                </a:moveTo>
                <a:lnTo>
                  <a:pt x="0" y="0"/>
                </a:lnTo>
                <a:lnTo>
                  <a:pt x="0" y="2563930"/>
                </a:lnTo>
                <a:lnTo>
                  <a:pt x="6450139" y="2563930"/>
                </a:lnTo>
                <a:lnTo>
                  <a:pt x="645013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536167" y="4693426"/>
            <a:ext cx="2154293" cy="2226660"/>
          </a:xfrm>
          <a:custGeom>
            <a:avLst/>
            <a:gdLst/>
            <a:ahLst/>
            <a:cxnLst/>
            <a:rect l="l" t="t" r="r" b="b"/>
            <a:pathLst>
              <a:path w="3231440" h="3339990">
                <a:moveTo>
                  <a:pt x="0" y="0"/>
                </a:moveTo>
                <a:lnTo>
                  <a:pt x="3231440" y="0"/>
                </a:lnTo>
                <a:lnTo>
                  <a:pt x="3231440" y="3339990"/>
                </a:lnTo>
                <a:lnTo>
                  <a:pt x="0" y="33399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97550" y="5143056"/>
            <a:ext cx="1243334" cy="1714944"/>
          </a:xfrm>
          <a:custGeom>
            <a:avLst/>
            <a:gdLst/>
            <a:ahLst/>
            <a:cxnLst/>
            <a:rect l="l" t="t" r="r" b="b"/>
            <a:pathLst>
              <a:path w="1865001" h="2572416">
                <a:moveTo>
                  <a:pt x="0" y="0"/>
                </a:moveTo>
                <a:lnTo>
                  <a:pt x="1865001" y="0"/>
                </a:lnTo>
                <a:lnTo>
                  <a:pt x="1865001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08" y="1470261"/>
            <a:ext cx="4028282" cy="2880432"/>
          </a:xfrm>
          <a:prstGeom prst="round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46513" y="1568669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 Mia:    How did you travel?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  Peter: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a There were five of us.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       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</a:t>
            </a:r>
            <a:r>
              <a:rPr lang="en-US" sz="4000" dirty="0" smtClean="0">
                <a:latin typeface="Comic Sans MS" panose="030F0702030302020204" pitchFamily="66" charset="0"/>
              </a:rPr>
              <a:t>We went by bus.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5591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</a:t>
            </a:r>
            <a:r>
              <a:rPr lang="en-US" sz="4000" dirty="0" smtClean="0">
                <a:latin typeface="Comic Sans MS" panose="030F0702030302020204" pitchFamily="66" charset="0"/>
              </a:rPr>
              <a:t>The car was so fast.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946287" y="3417371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3669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428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356291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0" y="0"/>
                </a:moveTo>
                <a:lnTo>
                  <a:pt x="6450139" y="0"/>
                </a:lnTo>
                <a:lnTo>
                  <a:pt x="6450139" y="2563930"/>
                </a:lnTo>
                <a:lnTo>
                  <a:pt x="0" y="2563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042" flipH="1">
            <a:off x="2164708" y="4623350"/>
            <a:ext cx="7065292" cy="2808453"/>
          </a:xfrm>
          <a:custGeom>
            <a:avLst/>
            <a:gdLst/>
            <a:ahLst/>
            <a:cxnLst/>
            <a:rect l="l" t="t" r="r" b="b"/>
            <a:pathLst>
              <a:path w="10597938" h="4212680">
                <a:moveTo>
                  <a:pt x="10597938" y="0"/>
                </a:moveTo>
                <a:lnTo>
                  <a:pt x="0" y="0"/>
                </a:lnTo>
                <a:lnTo>
                  <a:pt x="0" y="4212680"/>
                </a:lnTo>
                <a:lnTo>
                  <a:pt x="10597938" y="4212680"/>
                </a:lnTo>
                <a:lnTo>
                  <a:pt x="105979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91908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6450139" y="0"/>
                </a:moveTo>
                <a:lnTo>
                  <a:pt x="0" y="0"/>
                </a:lnTo>
                <a:lnTo>
                  <a:pt x="0" y="2563930"/>
                </a:lnTo>
                <a:lnTo>
                  <a:pt x="6450139" y="2563930"/>
                </a:lnTo>
                <a:lnTo>
                  <a:pt x="645013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536167" y="4693426"/>
            <a:ext cx="2154293" cy="2226660"/>
          </a:xfrm>
          <a:custGeom>
            <a:avLst/>
            <a:gdLst/>
            <a:ahLst/>
            <a:cxnLst/>
            <a:rect l="l" t="t" r="r" b="b"/>
            <a:pathLst>
              <a:path w="3231440" h="3339990">
                <a:moveTo>
                  <a:pt x="0" y="0"/>
                </a:moveTo>
                <a:lnTo>
                  <a:pt x="3231440" y="0"/>
                </a:lnTo>
                <a:lnTo>
                  <a:pt x="3231440" y="3339990"/>
                </a:lnTo>
                <a:lnTo>
                  <a:pt x="0" y="33399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97550" y="5143056"/>
            <a:ext cx="1243334" cy="1714944"/>
          </a:xfrm>
          <a:custGeom>
            <a:avLst/>
            <a:gdLst/>
            <a:ahLst/>
            <a:cxnLst/>
            <a:rect l="l" t="t" r="r" b="b"/>
            <a:pathLst>
              <a:path w="1865001" h="2572416">
                <a:moveTo>
                  <a:pt x="0" y="0"/>
                </a:moveTo>
                <a:lnTo>
                  <a:pt x="1865001" y="0"/>
                </a:lnTo>
                <a:lnTo>
                  <a:pt x="1865001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96" y="1175213"/>
            <a:ext cx="4028282" cy="2880432"/>
          </a:xfrm>
          <a:prstGeom prst="round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8405" y="1631736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3 Mia:    Was the weather good?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  Peter: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a Well done!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          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830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</a:t>
            </a:r>
            <a:r>
              <a:rPr lang="en-US" sz="4000" dirty="0" smtClean="0">
                <a:latin typeface="Comic Sans MS" panose="030F0702030302020204" pitchFamily="66" charset="0"/>
              </a:rPr>
              <a:t>Yes, it was warm there.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3894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</a:t>
            </a:r>
            <a:r>
              <a:rPr lang="en-US" sz="4000" dirty="0" smtClean="0">
                <a:latin typeface="Comic Sans MS" panose="030F0702030302020204" pitchFamily="66" charset="0"/>
              </a:rPr>
              <a:t>It is so good.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946287" y="3417371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596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469" y="-84027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11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0" y="0"/>
                </a:moveTo>
                <a:lnTo>
                  <a:pt x="6450139" y="0"/>
                </a:lnTo>
                <a:lnTo>
                  <a:pt x="6450139" y="2563930"/>
                </a:lnTo>
                <a:lnTo>
                  <a:pt x="0" y="256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042" flipH="1">
            <a:off x="2596758" y="4946604"/>
            <a:ext cx="7065292" cy="2808453"/>
          </a:xfrm>
          <a:custGeom>
            <a:avLst/>
            <a:gdLst/>
            <a:ahLst/>
            <a:cxnLst/>
            <a:rect l="l" t="t" r="r" b="b"/>
            <a:pathLst>
              <a:path w="10597938" h="4212680">
                <a:moveTo>
                  <a:pt x="10597938" y="0"/>
                </a:moveTo>
                <a:lnTo>
                  <a:pt x="0" y="0"/>
                </a:lnTo>
                <a:lnTo>
                  <a:pt x="0" y="4212680"/>
                </a:lnTo>
                <a:lnTo>
                  <a:pt x="10597938" y="4212680"/>
                </a:lnTo>
                <a:lnTo>
                  <a:pt x="105979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91908" y="5148713"/>
            <a:ext cx="4300093" cy="1709287"/>
          </a:xfrm>
          <a:custGeom>
            <a:avLst/>
            <a:gdLst/>
            <a:ahLst/>
            <a:cxnLst/>
            <a:rect l="l" t="t" r="r" b="b"/>
            <a:pathLst>
              <a:path w="6450139" h="2563930">
                <a:moveTo>
                  <a:pt x="6450139" y="0"/>
                </a:moveTo>
                <a:lnTo>
                  <a:pt x="0" y="0"/>
                </a:lnTo>
                <a:lnTo>
                  <a:pt x="0" y="2563930"/>
                </a:lnTo>
                <a:lnTo>
                  <a:pt x="6450139" y="2563930"/>
                </a:lnTo>
                <a:lnTo>
                  <a:pt x="64501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56803" flipH="1">
            <a:off x="-318079" y="1466472"/>
            <a:ext cx="1119691" cy="655528"/>
          </a:xfrm>
          <a:custGeom>
            <a:avLst/>
            <a:gdLst/>
            <a:ahLst/>
            <a:cxnLst/>
            <a:rect l="l" t="t" r="r" b="b"/>
            <a:pathLst>
              <a:path w="1679536" h="983292">
                <a:moveTo>
                  <a:pt x="1679536" y="0"/>
                </a:moveTo>
                <a:lnTo>
                  <a:pt x="0" y="0"/>
                </a:lnTo>
                <a:lnTo>
                  <a:pt x="0" y="983292"/>
                </a:lnTo>
                <a:lnTo>
                  <a:pt x="1679536" y="983292"/>
                </a:lnTo>
                <a:lnTo>
                  <a:pt x="167953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219316" y="4814929"/>
            <a:ext cx="2207834" cy="2043071"/>
          </a:xfrm>
          <a:custGeom>
            <a:avLst/>
            <a:gdLst/>
            <a:ahLst/>
            <a:cxnLst/>
            <a:rect l="l" t="t" r="r" b="b"/>
            <a:pathLst>
              <a:path w="3311751" h="3064606">
                <a:moveTo>
                  <a:pt x="0" y="0"/>
                </a:moveTo>
                <a:lnTo>
                  <a:pt x="3311751" y="0"/>
                </a:lnTo>
                <a:lnTo>
                  <a:pt x="3311751" y="3064606"/>
                </a:lnTo>
                <a:lnTo>
                  <a:pt x="0" y="3064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0181346" y="4814929"/>
            <a:ext cx="2207834" cy="2043071"/>
          </a:xfrm>
          <a:custGeom>
            <a:avLst/>
            <a:gdLst/>
            <a:ahLst/>
            <a:cxnLst/>
            <a:rect l="l" t="t" r="r" b="b"/>
            <a:pathLst>
              <a:path w="3311751" h="3064606">
                <a:moveTo>
                  <a:pt x="3311751" y="0"/>
                </a:moveTo>
                <a:lnTo>
                  <a:pt x="0" y="0"/>
                </a:lnTo>
                <a:lnTo>
                  <a:pt x="0" y="3064606"/>
                </a:lnTo>
                <a:lnTo>
                  <a:pt x="3311751" y="3064606"/>
                </a:lnTo>
                <a:lnTo>
                  <a:pt x="331175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0" name="Group 21"/>
          <p:cNvGrpSpPr/>
          <p:nvPr/>
        </p:nvGrpSpPr>
        <p:grpSpPr>
          <a:xfrm>
            <a:off x="287701" y="119888"/>
            <a:ext cx="10098016" cy="1724954"/>
            <a:chOff x="0" y="-38100"/>
            <a:chExt cx="2643934" cy="433070"/>
          </a:xfrm>
        </p:grpSpPr>
        <p:sp>
          <p:nvSpPr>
            <p:cNvPr id="32" name="Freeform 22"/>
            <p:cNvSpPr/>
            <p:nvPr/>
          </p:nvSpPr>
          <p:spPr>
            <a:xfrm>
              <a:off x="0" y="0"/>
              <a:ext cx="2643934" cy="394970"/>
            </a:xfrm>
            <a:custGeom>
              <a:avLst/>
              <a:gdLst/>
              <a:ahLst/>
              <a:cxnLst/>
              <a:rect l="l" t="t" r="r" b="b"/>
              <a:pathLst>
                <a:path w="1572865" h="394970">
                  <a:moveTo>
                    <a:pt x="74815" y="0"/>
                  </a:moveTo>
                  <a:lnTo>
                    <a:pt x="1498050" y="0"/>
                  </a:lnTo>
                  <a:cubicBezTo>
                    <a:pt x="1517893" y="0"/>
                    <a:pt x="1536922" y="7882"/>
                    <a:pt x="1550952" y="21913"/>
                  </a:cubicBezTo>
                  <a:cubicBezTo>
                    <a:pt x="1564983" y="35943"/>
                    <a:pt x="1572865" y="54973"/>
                    <a:pt x="1572865" y="74815"/>
                  </a:cubicBezTo>
                  <a:lnTo>
                    <a:pt x="1572865" y="320155"/>
                  </a:lnTo>
                  <a:cubicBezTo>
                    <a:pt x="1572865" y="339998"/>
                    <a:pt x="1564983" y="359027"/>
                    <a:pt x="1550952" y="373057"/>
                  </a:cubicBezTo>
                  <a:cubicBezTo>
                    <a:pt x="1536922" y="387088"/>
                    <a:pt x="1517893" y="394970"/>
                    <a:pt x="1498050" y="394970"/>
                  </a:cubicBezTo>
                  <a:lnTo>
                    <a:pt x="74815" y="394970"/>
                  </a:lnTo>
                  <a:cubicBezTo>
                    <a:pt x="54973" y="394970"/>
                    <a:pt x="35943" y="387088"/>
                    <a:pt x="21913" y="373057"/>
                  </a:cubicBezTo>
                  <a:cubicBezTo>
                    <a:pt x="7882" y="359027"/>
                    <a:pt x="0" y="339998"/>
                    <a:pt x="0" y="320155"/>
                  </a:cubicBezTo>
                  <a:lnTo>
                    <a:pt x="0" y="74815"/>
                  </a:lnTo>
                  <a:cubicBezTo>
                    <a:pt x="0" y="54973"/>
                    <a:pt x="7882" y="35943"/>
                    <a:pt x="21913" y="21913"/>
                  </a:cubicBezTo>
                  <a:cubicBezTo>
                    <a:pt x="35943" y="7882"/>
                    <a:pt x="54973" y="0"/>
                    <a:pt x="74815" y="0"/>
                  </a:cubicBezTo>
                  <a:close/>
                </a:path>
              </a:pathLst>
            </a:custGeom>
            <a:solidFill>
              <a:srgbClr val="F4ED8E"/>
            </a:solidFill>
            <a:ln w="66675" cap="rnd">
              <a:solidFill>
                <a:srgbClr val="74B448"/>
              </a:solidFill>
              <a:prstDash val="solid"/>
              <a:round/>
            </a:ln>
          </p:spPr>
        </p:sp>
        <p:sp>
          <p:nvSpPr>
            <p:cNvPr id="33" name="TextBox 23"/>
            <p:cNvSpPr txBox="1"/>
            <p:nvPr/>
          </p:nvSpPr>
          <p:spPr>
            <a:xfrm>
              <a:off x="0" y="-38100"/>
              <a:ext cx="1572865" cy="433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98469" y="344868"/>
            <a:ext cx="10203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3 Write </a:t>
            </a:r>
            <a:r>
              <a:rPr lang="en-US" sz="2800" b="1" dirty="0">
                <a:latin typeface="Comic Sans MS" panose="030F0702030302020204" pitchFamily="66" charset="0"/>
              </a:rPr>
              <a:t>a postcard to a friend from a city you know. Use the plan below. Remember to use adjectives to describe nouns.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5" name="Group 19"/>
          <p:cNvGrpSpPr/>
          <p:nvPr/>
        </p:nvGrpSpPr>
        <p:grpSpPr>
          <a:xfrm>
            <a:off x="2295570" y="2465382"/>
            <a:ext cx="7688597" cy="3944688"/>
            <a:chOff x="0" y="0"/>
            <a:chExt cx="1670707" cy="660507"/>
          </a:xfrm>
        </p:grpSpPr>
        <p:sp>
          <p:nvSpPr>
            <p:cNvPr id="36" name="Freeform 20"/>
            <p:cNvSpPr/>
            <p:nvPr/>
          </p:nvSpPr>
          <p:spPr>
            <a:xfrm>
              <a:off x="0" y="0"/>
              <a:ext cx="1670707" cy="660507"/>
            </a:xfrm>
            <a:custGeom>
              <a:avLst/>
              <a:gdLst/>
              <a:ahLst/>
              <a:cxnLst/>
              <a:rect l="l" t="t" r="r" b="b"/>
              <a:pathLst>
                <a:path w="1670707" h="660507">
                  <a:moveTo>
                    <a:pt x="62243" y="0"/>
                  </a:moveTo>
                  <a:lnTo>
                    <a:pt x="1608463" y="0"/>
                  </a:lnTo>
                  <a:cubicBezTo>
                    <a:pt x="1624971" y="0"/>
                    <a:pt x="1640803" y="6558"/>
                    <a:pt x="1652476" y="18231"/>
                  </a:cubicBezTo>
                  <a:cubicBezTo>
                    <a:pt x="1664149" y="29904"/>
                    <a:pt x="1670707" y="45735"/>
                    <a:pt x="1670707" y="62243"/>
                  </a:cubicBezTo>
                  <a:lnTo>
                    <a:pt x="1670707" y="598264"/>
                  </a:lnTo>
                  <a:cubicBezTo>
                    <a:pt x="1670707" y="632640"/>
                    <a:pt x="1642839" y="660507"/>
                    <a:pt x="1608463" y="660507"/>
                  </a:cubicBezTo>
                  <a:lnTo>
                    <a:pt x="62243" y="660507"/>
                  </a:lnTo>
                  <a:cubicBezTo>
                    <a:pt x="27867" y="660507"/>
                    <a:pt x="0" y="632640"/>
                    <a:pt x="0" y="598264"/>
                  </a:cubicBezTo>
                  <a:lnTo>
                    <a:pt x="0" y="62243"/>
                  </a:lnTo>
                  <a:cubicBezTo>
                    <a:pt x="0" y="27867"/>
                    <a:pt x="27867" y="0"/>
                    <a:pt x="62243" y="0"/>
                  </a:cubicBezTo>
                  <a:close/>
                </a:path>
              </a:pathLst>
            </a:custGeom>
            <a:solidFill>
              <a:srgbClr val="F4ED8E"/>
            </a:solidFill>
            <a:ln w="57150" cap="rnd">
              <a:solidFill>
                <a:srgbClr val="F694B4"/>
              </a:solidFill>
              <a:prstDash val="solid"/>
              <a:round/>
            </a:ln>
          </p:spPr>
        </p:sp>
        <p:sp>
          <p:nvSpPr>
            <p:cNvPr id="37" name="TextBox 21"/>
            <p:cNvSpPr txBox="1"/>
            <p:nvPr/>
          </p:nvSpPr>
          <p:spPr>
            <a:xfrm>
              <a:off x="0" y="-38100"/>
              <a:ext cx="1670707" cy="698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26"/>
          <p:cNvSpPr/>
          <p:nvPr/>
        </p:nvSpPr>
        <p:spPr>
          <a:xfrm>
            <a:off x="9515907" y="1865938"/>
            <a:ext cx="1178148" cy="1074653"/>
          </a:xfrm>
          <a:custGeom>
            <a:avLst/>
            <a:gdLst/>
            <a:ahLst/>
            <a:cxnLst/>
            <a:rect l="l" t="t" r="r" b="b"/>
            <a:pathLst>
              <a:path w="1987282" h="1753777">
                <a:moveTo>
                  <a:pt x="0" y="0"/>
                </a:moveTo>
                <a:lnTo>
                  <a:pt x="1987282" y="0"/>
                </a:lnTo>
                <a:lnTo>
                  <a:pt x="1987282" y="1753777"/>
                </a:lnTo>
                <a:lnTo>
                  <a:pt x="0" y="175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9" name="Freeform 28"/>
          <p:cNvSpPr/>
          <p:nvPr/>
        </p:nvSpPr>
        <p:spPr>
          <a:xfrm rot="19787577">
            <a:off x="1832184" y="2189636"/>
            <a:ext cx="799112" cy="538438"/>
          </a:xfrm>
          <a:custGeom>
            <a:avLst/>
            <a:gdLst/>
            <a:ahLst/>
            <a:cxnLst/>
            <a:rect l="l" t="t" r="r" b="b"/>
            <a:pathLst>
              <a:path w="799112" h="540490">
                <a:moveTo>
                  <a:pt x="0" y="0"/>
                </a:moveTo>
                <a:lnTo>
                  <a:pt x="799112" y="0"/>
                </a:lnTo>
                <a:lnTo>
                  <a:pt x="799112" y="540490"/>
                </a:lnTo>
                <a:lnTo>
                  <a:pt x="0" y="5404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2351965" y="2714931"/>
            <a:ext cx="76322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Dear...,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I’m having a great time in...! The city is a very...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 city has got... . There are (a lot of)...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Yesterday, I / we...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Last night, / This morning, I / we...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See you soon!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(your name)</a:t>
            </a:r>
          </a:p>
        </p:txBody>
      </p:sp>
      <p:sp>
        <p:nvSpPr>
          <p:cNvPr id="22" name="Freeform 22"/>
          <p:cNvSpPr/>
          <p:nvPr/>
        </p:nvSpPr>
        <p:spPr>
          <a:xfrm rot="617533">
            <a:off x="9960941" y="1055389"/>
            <a:ext cx="1758694" cy="915885"/>
          </a:xfrm>
          <a:custGeom>
            <a:avLst/>
            <a:gdLst/>
            <a:ahLst/>
            <a:cxnLst/>
            <a:rect l="l" t="t" r="r" b="b"/>
            <a:pathLst>
              <a:path w="1819639" h="1373827">
                <a:moveTo>
                  <a:pt x="0" y="0"/>
                </a:moveTo>
                <a:lnTo>
                  <a:pt x="1819639" y="0"/>
                </a:lnTo>
                <a:lnTo>
                  <a:pt x="1819639" y="1373827"/>
                </a:lnTo>
                <a:lnTo>
                  <a:pt x="0" y="13738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1" name="Freeform 45"/>
          <p:cNvSpPr/>
          <p:nvPr/>
        </p:nvSpPr>
        <p:spPr>
          <a:xfrm>
            <a:off x="10561953" y="2961687"/>
            <a:ext cx="2420002" cy="1908776"/>
          </a:xfrm>
          <a:custGeom>
            <a:avLst/>
            <a:gdLst/>
            <a:ahLst/>
            <a:cxnLst/>
            <a:rect l="l" t="t" r="r" b="b"/>
            <a:pathLst>
              <a:path w="2420002" h="1908776">
                <a:moveTo>
                  <a:pt x="0" y="0"/>
                </a:moveTo>
                <a:lnTo>
                  <a:pt x="2420002" y="0"/>
                </a:lnTo>
                <a:lnTo>
                  <a:pt x="2420002" y="1908776"/>
                </a:lnTo>
                <a:lnTo>
                  <a:pt x="0" y="1908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02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249</Words>
  <Application>Microsoft Office PowerPoint</Application>
  <PresentationFormat>Widescreen</PresentationFormat>
  <Paragraphs>49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Baloo 2</vt:lpstr>
      <vt:lpstr>Calibri</vt:lpstr>
      <vt:lpstr>Chewy</vt:lpstr>
      <vt:lpstr>Comic Sans MS</vt:lpstr>
      <vt:lpstr>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Ngoc Anh</cp:lastModifiedBy>
  <cp:revision>432</cp:revision>
  <dcterms:created xsi:type="dcterms:W3CDTF">2023-12-16T10:48:42Z</dcterms:created>
  <dcterms:modified xsi:type="dcterms:W3CDTF">2025-05-24T16:04:43Z</dcterms:modified>
</cp:coreProperties>
</file>