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7"/>
  </p:notesMasterIdLst>
  <p:sldIdLst>
    <p:sldId id="256" r:id="rId3"/>
    <p:sldId id="3204" r:id="rId4"/>
    <p:sldId id="3229" r:id="rId5"/>
    <p:sldId id="323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70E7-E988-4253-8827-F433DD4AD309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228AE-D919-4A74-BAF6-D08C7BC55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29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99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1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78D86-579D-965C-D6B1-0236D05EE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9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64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28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39"/>
            <a:ext cx="12204803" cy="748025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0216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451633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4930000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8403567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1219833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4695800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8171767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10315789" y="61221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6"/>
          <p:cNvSpPr/>
          <p:nvPr/>
        </p:nvSpPr>
        <p:spPr>
          <a:xfrm rot="-7207332">
            <a:off x="1014609" y="2432089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299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/>
          <p:nvPr/>
        </p:nvSpPr>
        <p:spPr>
          <a:xfrm flipH="1">
            <a:off x="-1429867" y="2748586"/>
            <a:ext cx="5095101" cy="410393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7"/>
          <p:cNvSpPr/>
          <p:nvPr/>
        </p:nvSpPr>
        <p:spPr>
          <a:xfrm rot="10800000" flipH="1">
            <a:off x="3594219" y="-45830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5770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2406143" y="20510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2408413" y="42610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7570565" y="42608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404700" y="2711233"/>
            <a:ext cx="32148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404600" y="492114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7567600" y="492103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7567600" y="20510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7567600" y="2711240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622930" y="-57467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7"/>
          <p:cNvSpPr/>
          <p:nvPr/>
        </p:nvSpPr>
        <p:spPr>
          <a:xfrm rot="-4086574">
            <a:off x="502348" y="380201"/>
            <a:ext cx="261715" cy="22747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7"/>
          <p:cNvSpPr/>
          <p:nvPr/>
        </p:nvSpPr>
        <p:spPr>
          <a:xfrm rot="-9295189">
            <a:off x="11668781" y="2107308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166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087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3753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3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650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9;p2">
            <a:extLst>
              <a:ext uri="{FF2B5EF4-FFF2-40B4-BE49-F238E27FC236}">
                <a16:creationId xmlns:a16="http://schemas.microsoft.com/office/drawing/2014/main" id="{5B8DD714-91D3-43E7-B60E-013A7BBB016C}"/>
              </a:ext>
            </a:extLst>
          </p:cNvPr>
          <p:cNvSpPr/>
          <p:nvPr/>
        </p:nvSpPr>
        <p:spPr>
          <a:xfrm>
            <a:off x="551969" y="57628"/>
            <a:ext cx="12338992" cy="685796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4" name="Google Shape;22;p2">
            <a:extLst>
              <a:ext uri="{FF2B5EF4-FFF2-40B4-BE49-F238E27FC236}">
                <a16:creationId xmlns:a16="http://schemas.microsoft.com/office/drawing/2014/main" id="{050E10F2-84A1-4923-BCAF-570E279ED010}"/>
              </a:ext>
            </a:extLst>
          </p:cNvPr>
          <p:cNvGrpSpPr/>
          <p:nvPr/>
        </p:nvGrpSpPr>
        <p:grpSpPr>
          <a:xfrm rot="-822915">
            <a:off x="1582677" y="733647"/>
            <a:ext cx="584241" cy="606543"/>
            <a:chOff x="614950" y="1682850"/>
            <a:chExt cx="438175" cy="454900"/>
          </a:xfrm>
        </p:grpSpPr>
        <p:sp>
          <p:nvSpPr>
            <p:cNvPr id="255" name="Google Shape;23;p2">
              <a:extLst>
                <a:ext uri="{FF2B5EF4-FFF2-40B4-BE49-F238E27FC236}">
                  <a16:creationId xmlns:a16="http://schemas.microsoft.com/office/drawing/2014/main" id="{E665292E-578C-4774-9494-EE9D6CF9F4F0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4;p2">
              <a:extLst>
                <a:ext uri="{FF2B5EF4-FFF2-40B4-BE49-F238E27FC236}">
                  <a16:creationId xmlns:a16="http://schemas.microsoft.com/office/drawing/2014/main" id="{0FDE9E8D-FCEB-4259-892A-7030423289C9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;p2">
              <a:extLst>
                <a:ext uri="{FF2B5EF4-FFF2-40B4-BE49-F238E27FC236}">
                  <a16:creationId xmlns:a16="http://schemas.microsoft.com/office/drawing/2014/main" id="{89113F07-1CB0-4328-92B8-58A6A1DDB230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6;p2">
            <a:extLst>
              <a:ext uri="{FF2B5EF4-FFF2-40B4-BE49-F238E27FC236}">
                <a16:creationId xmlns:a16="http://schemas.microsoft.com/office/drawing/2014/main" id="{6EE58B3B-2F3F-42D3-829B-6236F057564F}"/>
              </a:ext>
            </a:extLst>
          </p:cNvPr>
          <p:cNvGrpSpPr/>
          <p:nvPr/>
        </p:nvGrpSpPr>
        <p:grpSpPr>
          <a:xfrm rot="546724">
            <a:off x="292150" y="261824"/>
            <a:ext cx="875793" cy="916344"/>
            <a:chOff x="1761950" y="1669000"/>
            <a:chExt cx="482700" cy="529100"/>
          </a:xfrm>
        </p:grpSpPr>
        <p:sp>
          <p:nvSpPr>
            <p:cNvPr id="259" name="Google Shape;27;p2">
              <a:extLst>
                <a:ext uri="{FF2B5EF4-FFF2-40B4-BE49-F238E27FC236}">
                  <a16:creationId xmlns:a16="http://schemas.microsoft.com/office/drawing/2014/main" id="{4A6ADAC4-987E-4438-A203-1062601ACAAE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8;p2">
              <a:extLst>
                <a:ext uri="{FF2B5EF4-FFF2-40B4-BE49-F238E27FC236}">
                  <a16:creationId xmlns:a16="http://schemas.microsoft.com/office/drawing/2014/main" id="{E4DEAEFF-F968-4F37-B8F5-82F50D536156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9;p2">
              <a:extLst>
                <a:ext uri="{FF2B5EF4-FFF2-40B4-BE49-F238E27FC236}">
                  <a16:creationId xmlns:a16="http://schemas.microsoft.com/office/drawing/2014/main" id="{A2A9D1F9-1308-439E-BC0C-1A3FDA32E536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34;p2">
            <a:extLst>
              <a:ext uri="{FF2B5EF4-FFF2-40B4-BE49-F238E27FC236}">
                <a16:creationId xmlns:a16="http://schemas.microsoft.com/office/drawing/2014/main" id="{C6BE5F55-7AF8-4D00-90E1-D3095D60A1E6}"/>
              </a:ext>
            </a:extLst>
          </p:cNvPr>
          <p:cNvGrpSpPr/>
          <p:nvPr/>
        </p:nvGrpSpPr>
        <p:grpSpPr>
          <a:xfrm rot="-822750">
            <a:off x="219065" y="1742718"/>
            <a:ext cx="544244" cy="466655"/>
            <a:chOff x="2321700" y="1787550"/>
            <a:chExt cx="450675" cy="386425"/>
          </a:xfrm>
        </p:grpSpPr>
        <p:sp>
          <p:nvSpPr>
            <p:cNvPr id="267" name="Google Shape;35;p2">
              <a:extLst>
                <a:ext uri="{FF2B5EF4-FFF2-40B4-BE49-F238E27FC236}">
                  <a16:creationId xmlns:a16="http://schemas.microsoft.com/office/drawing/2014/main" id="{4B304194-FE99-4196-8325-7A366099EF59}"/>
                </a:ext>
              </a:extLst>
            </p:cNvPr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36;p2">
              <a:extLst>
                <a:ext uri="{FF2B5EF4-FFF2-40B4-BE49-F238E27FC236}">
                  <a16:creationId xmlns:a16="http://schemas.microsoft.com/office/drawing/2014/main" id="{2E562051-107E-4A7E-AA9A-D38F705B823E}"/>
                </a:ext>
              </a:extLst>
            </p:cNvPr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37;p2">
              <a:extLst>
                <a:ext uri="{FF2B5EF4-FFF2-40B4-BE49-F238E27FC236}">
                  <a16:creationId xmlns:a16="http://schemas.microsoft.com/office/drawing/2014/main" id="{006E9146-532E-4292-9561-B88901B2B295}"/>
                </a:ext>
              </a:extLst>
            </p:cNvPr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38;p2">
            <a:extLst>
              <a:ext uri="{FF2B5EF4-FFF2-40B4-BE49-F238E27FC236}">
                <a16:creationId xmlns:a16="http://schemas.microsoft.com/office/drawing/2014/main" id="{4A31D0B4-76CA-4123-8DF7-5311EA74A7E9}"/>
              </a:ext>
            </a:extLst>
          </p:cNvPr>
          <p:cNvGrpSpPr/>
          <p:nvPr/>
        </p:nvGrpSpPr>
        <p:grpSpPr>
          <a:xfrm rot="-822915">
            <a:off x="666960" y="1470113"/>
            <a:ext cx="1354985" cy="1352145"/>
            <a:chOff x="345025" y="221948"/>
            <a:chExt cx="1016224" cy="1014094"/>
          </a:xfrm>
        </p:grpSpPr>
        <p:sp>
          <p:nvSpPr>
            <p:cNvPr id="271" name="Google Shape;39;p2">
              <a:extLst>
                <a:ext uri="{FF2B5EF4-FFF2-40B4-BE49-F238E27FC236}">
                  <a16:creationId xmlns:a16="http://schemas.microsoft.com/office/drawing/2014/main" id="{1B8D86FC-202E-4505-BD3C-C82E359D7AFD}"/>
                </a:ext>
              </a:extLst>
            </p:cNvPr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0;p2">
              <a:extLst>
                <a:ext uri="{FF2B5EF4-FFF2-40B4-BE49-F238E27FC236}">
                  <a16:creationId xmlns:a16="http://schemas.microsoft.com/office/drawing/2014/main" id="{64722046-D687-4652-9E14-8858F79CC9C3}"/>
                </a:ext>
              </a:extLst>
            </p:cNvPr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1;p2">
              <a:extLst>
                <a:ext uri="{FF2B5EF4-FFF2-40B4-BE49-F238E27FC236}">
                  <a16:creationId xmlns:a16="http://schemas.microsoft.com/office/drawing/2014/main" id="{AB2C4DCD-4B68-4717-B6B7-2FB20966B493}"/>
                </a:ext>
              </a:extLst>
            </p:cNvPr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42;p2">
            <a:extLst>
              <a:ext uri="{FF2B5EF4-FFF2-40B4-BE49-F238E27FC236}">
                <a16:creationId xmlns:a16="http://schemas.microsoft.com/office/drawing/2014/main" id="{CD160847-2172-45B4-90E4-7D53478889C7}"/>
              </a:ext>
            </a:extLst>
          </p:cNvPr>
          <p:cNvSpPr/>
          <p:nvPr/>
        </p:nvSpPr>
        <p:spPr>
          <a:xfrm>
            <a:off x="1519100" y="33436"/>
            <a:ext cx="373536" cy="344328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43;p2">
            <a:extLst>
              <a:ext uri="{FF2B5EF4-FFF2-40B4-BE49-F238E27FC236}">
                <a16:creationId xmlns:a16="http://schemas.microsoft.com/office/drawing/2014/main" id="{77EFE5B1-C1C7-45C6-B1E5-1D5D5CDF7F53}"/>
              </a:ext>
            </a:extLst>
          </p:cNvPr>
          <p:cNvSpPr/>
          <p:nvPr/>
        </p:nvSpPr>
        <p:spPr>
          <a:xfrm rot="1938657">
            <a:off x="10861372" y="353881"/>
            <a:ext cx="346237" cy="32764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44;p2">
            <a:extLst>
              <a:ext uri="{FF2B5EF4-FFF2-40B4-BE49-F238E27FC236}">
                <a16:creationId xmlns:a16="http://schemas.microsoft.com/office/drawing/2014/main" id="{5E362E03-6E5C-4E9D-967D-D91751CC264C}"/>
              </a:ext>
            </a:extLst>
          </p:cNvPr>
          <p:cNvSpPr/>
          <p:nvPr/>
        </p:nvSpPr>
        <p:spPr>
          <a:xfrm rot="1938657">
            <a:off x="11152320" y="671545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7" name="Google Shape;45;p2">
            <a:extLst>
              <a:ext uri="{FF2B5EF4-FFF2-40B4-BE49-F238E27FC236}">
                <a16:creationId xmlns:a16="http://schemas.microsoft.com/office/drawing/2014/main" id="{E264819E-E285-477C-9886-68E661B1BDE5}"/>
              </a:ext>
            </a:extLst>
          </p:cNvPr>
          <p:cNvGrpSpPr/>
          <p:nvPr/>
        </p:nvGrpSpPr>
        <p:grpSpPr>
          <a:xfrm rot="-1313014">
            <a:off x="3729732" y="6085885"/>
            <a:ext cx="557277" cy="570521"/>
            <a:chOff x="2797650" y="3803725"/>
            <a:chExt cx="787175" cy="819250"/>
          </a:xfrm>
        </p:grpSpPr>
        <p:sp>
          <p:nvSpPr>
            <p:cNvPr id="278" name="Google Shape;46;p2">
              <a:extLst>
                <a:ext uri="{FF2B5EF4-FFF2-40B4-BE49-F238E27FC236}">
                  <a16:creationId xmlns:a16="http://schemas.microsoft.com/office/drawing/2014/main" id="{F95C6A01-C274-4824-8680-A55E53FEC9F2}"/>
                </a:ext>
              </a:extLst>
            </p:cNvPr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7;p2">
              <a:extLst>
                <a:ext uri="{FF2B5EF4-FFF2-40B4-BE49-F238E27FC236}">
                  <a16:creationId xmlns:a16="http://schemas.microsoft.com/office/drawing/2014/main" id="{400942D3-7225-45B6-8194-072A0A429109}"/>
                </a:ext>
              </a:extLst>
            </p:cNvPr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;p2">
              <a:extLst>
                <a:ext uri="{FF2B5EF4-FFF2-40B4-BE49-F238E27FC236}">
                  <a16:creationId xmlns:a16="http://schemas.microsoft.com/office/drawing/2014/main" id="{559358D5-86E5-4837-8E69-A3F6268B23C6}"/>
                </a:ext>
              </a:extLst>
            </p:cNvPr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9;p2">
              <a:extLst>
                <a:ext uri="{FF2B5EF4-FFF2-40B4-BE49-F238E27FC236}">
                  <a16:creationId xmlns:a16="http://schemas.microsoft.com/office/drawing/2014/main" id="{C7F0D977-0CA5-47EC-B58F-1126C6ECCA11}"/>
                </a:ext>
              </a:extLst>
            </p:cNvPr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50;p2">
            <a:extLst>
              <a:ext uri="{FF2B5EF4-FFF2-40B4-BE49-F238E27FC236}">
                <a16:creationId xmlns:a16="http://schemas.microsoft.com/office/drawing/2014/main" id="{C79A54E3-A997-4818-ADDC-70BCB2179DEC}"/>
              </a:ext>
            </a:extLst>
          </p:cNvPr>
          <p:cNvSpPr/>
          <p:nvPr/>
        </p:nvSpPr>
        <p:spPr>
          <a:xfrm rot="7925529">
            <a:off x="337346" y="4817761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51;p2">
            <a:extLst>
              <a:ext uri="{FF2B5EF4-FFF2-40B4-BE49-F238E27FC236}">
                <a16:creationId xmlns:a16="http://schemas.microsoft.com/office/drawing/2014/main" id="{3ADBB6A5-4920-4A2C-BCCD-A83ECB4F9C61}"/>
              </a:ext>
            </a:extLst>
          </p:cNvPr>
          <p:cNvSpPr/>
          <p:nvPr/>
        </p:nvSpPr>
        <p:spPr>
          <a:xfrm rot="7925529">
            <a:off x="1801995" y="6331580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84" name="Google Shape;52;p2">
            <a:extLst>
              <a:ext uri="{FF2B5EF4-FFF2-40B4-BE49-F238E27FC236}">
                <a16:creationId xmlns:a16="http://schemas.microsoft.com/office/drawing/2014/main" id="{080893DE-24F7-4F41-85D1-7AE4054F535C}"/>
              </a:ext>
            </a:extLst>
          </p:cNvPr>
          <p:cNvGrpSpPr/>
          <p:nvPr/>
        </p:nvGrpSpPr>
        <p:grpSpPr>
          <a:xfrm rot="2390256">
            <a:off x="207948" y="3939043"/>
            <a:ext cx="454992" cy="472235"/>
            <a:chOff x="614950" y="1682850"/>
            <a:chExt cx="438175" cy="454900"/>
          </a:xfrm>
        </p:grpSpPr>
        <p:sp>
          <p:nvSpPr>
            <p:cNvPr id="285" name="Google Shape;53;p2">
              <a:extLst>
                <a:ext uri="{FF2B5EF4-FFF2-40B4-BE49-F238E27FC236}">
                  <a16:creationId xmlns:a16="http://schemas.microsoft.com/office/drawing/2014/main" id="{D3F9C491-B04D-4241-AAD6-6D7153E73D94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54;p2">
              <a:extLst>
                <a:ext uri="{FF2B5EF4-FFF2-40B4-BE49-F238E27FC236}">
                  <a16:creationId xmlns:a16="http://schemas.microsoft.com/office/drawing/2014/main" id="{275B2921-8895-4B9B-B2FB-AEA391B47A68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55;p2">
              <a:extLst>
                <a:ext uri="{FF2B5EF4-FFF2-40B4-BE49-F238E27FC236}">
                  <a16:creationId xmlns:a16="http://schemas.microsoft.com/office/drawing/2014/main" id="{13F0F15E-3D98-4765-B702-65EE755DAEDA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56;p2">
            <a:extLst>
              <a:ext uri="{FF2B5EF4-FFF2-40B4-BE49-F238E27FC236}">
                <a16:creationId xmlns:a16="http://schemas.microsoft.com/office/drawing/2014/main" id="{85279145-89EE-488C-B747-347B6A34484C}"/>
              </a:ext>
            </a:extLst>
          </p:cNvPr>
          <p:cNvSpPr/>
          <p:nvPr/>
        </p:nvSpPr>
        <p:spPr>
          <a:xfrm rot="7925529">
            <a:off x="8638079" y="6142461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21" name="Google Shape;421;p33"/>
          <p:cNvGrpSpPr/>
          <p:nvPr/>
        </p:nvGrpSpPr>
        <p:grpSpPr>
          <a:xfrm>
            <a:off x="2000847" y="948458"/>
            <a:ext cx="8642324" cy="5030615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5365539" y="6253856"/>
            <a:ext cx="2263567" cy="393515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7762576" y="-59352"/>
            <a:ext cx="4406141" cy="2330483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8" name="Google Shape;16;p2">
            <a:extLst>
              <a:ext uri="{FF2B5EF4-FFF2-40B4-BE49-F238E27FC236}">
                <a16:creationId xmlns:a16="http://schemas.microsoft.com/office/drawing/2014/main" id="{E154C100-E649-4ACA-85B7-EB72BDB4D8EF}"/>
              </a:ext>
            </a:extLst>
          </p:cNvPr>
          <p:cNvGrpSpPr/>
          <p:nvPr/>
        </p:nvGrpSpPr>
        <p:grpSpPr>
          <a:xfrm>
            <a:off x="2764671" y="318312"/>
            <a:ext cx="976052" cy="935249"/>
            <a:chOff x="7039475" y="481968"/>
            <a:chExt cx="476805" cy="456783"/>
          </a:xfrm>
        </p:grpSpPr>
        <p:sp>
          <p:nvSpPr>
            <p:cNvPr id="249" name="Google Shape;17;p2">
              <a:extLst>
                <a:ext uri="{FF2B5EF4-FFF2-40B4-BE49-F238E27FC236}">
                  <a16:creationId xmlns:a16="http://schemas.microsoft.com/office/drawing/2014/main" id="{54923BCE-43A4-4093-A179-8133F9554EDD}"/>
                </a:ext>
              </a:extLst>
            </p:cNvPr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8;p2">
              <a:extLst>
                <a:ext uri="{FF2B5EF4-FFF2-40B4-BE49-F238E27FC236}">
                  <a16:creationId xmlns:a16="http://schemas.microsoft.com/office/drawing/2014/main" id="{3ADA0986-0A73-426A-8F17-FD41754145B7}"/>
                </a:ext>
              </a:extLst>
            </p:cNvPr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9;p2">
              <a:extLst>
                <a:ext uri="{FF2B5EF4-FFF2-40B4-BE49-F238E27FC236}">
                  <a16:creationId xmlns:a16="http://schemas.microsoft.com/office/drawing/2014/main" id="{729CFFF7-0A70-465D-B832-38B2237C14B1}"/>
                </a:ext>
              </a:extLst>
            </p:cNvPr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0;p2">
              <a:extLst>
                <a:ext uri="{FF2B5EF4-FFF2-40B4-BE49-F238E27FC236}">
                  <a16:creationId xmlns:a16="http://schemas.microsoft.com/office/drawing/2014/main" id="{15F97CFD-01C8-40AA-A475-27B4F49CC9D6}"/>
                </a:ext>
              </a:extLst>
            </p:cNvPr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1;p2">
              <a:extLst>
                <a:ext uri="{FF2B5EF4-FFF2-40B4-BE49-F238E27FC236}">
                  <a16:creationId xmlns:a16="http://schemas.microsoft.com/office/drawing/2014/main" id="{5F094E9D-BB1B-49DD-BCE1-8A75E30518C2}"/>
                </a:ext>
              </a:extLst>
            </p:cNvPr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30;p2">
            <a:extLst>
              <a:ext uri="{FF2B5EF4-FFF2-40B4-BE49-F238E27FC236}">
                <a16:creationId xmlns:a16="http://schemas.microsoft.com/office/drawing/2014/main" id="{3E471299-BA97-481A-9808-95C5FB34B32D}"/>
              </a:ext>
            </a:extLst>
          </p:cNvPr>
          <p:cNvGrpSpPr/>
          <p:nvPr/>
        </p:nvGrpSpPr>
        <p:grpSpPr>
          <a:xfrm rot="848546">
            <a:off x="2391264" y="5346048"/>
            <a:ext cx="515208" cy="465360"/>
            <a:chOff x="1761950" y="1669000"/>
            <a:chExt cx="482700" cy="529100"/>
          </a:xfrm>
        </p:grpSpPr>
        <p:sp>
          <p:nvSpPr>
            <p:cNvPr id="263" name="Google Shape;31;p2">
              <a:extLst>
                <a:ext uri="{FF2B5EF4-FFF2-40B4-BE49-F238E27FC236}">
                  <a16:creationId xmlns:a16="http://schemas.microsoft.com/office/drawing/2014/main" id="{E0CF0894-0306-4F18-A30B-011C19DD269A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32;p2">
              <a:extLst>
                <a:ext uri="{FF2B5EF4-FFF2-40B4-BE49-F238E27FC236}">
                  <a16:creationId xmlns:a16="http://schemas.microsoft.com/office/drawing/2014/main" id="{1BD7FB81-1292-44FE-80A5-F6A199461BD7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33;p2">
              <a:extLst>
                <a:ext uri="{FF2B5EF4-FFF2-40B4-BE49-F238E27FC236}">
                  <a16:creationId xmlns:a16="http://schemas.microsoft.com/office/drawing/2014/main" id="{207463E3-3E10-4A08-A44C-7C4068C7301C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12;p2">
            <a:extLst>
              <a:ext uri="{FF2B5EF4-FFF2-40B4-BE49-F238E27FC236}">
                <a16:creationId xmlns:a16="http://schemas.microsoft.com/office/drawing/2014/main" id="{16D34F4B-4E4B-4083-A748-7E3CD9638DC1}"/>
              </a:ext>
            </a:extLst>
          </p:cNvPr>
          <p:cNvGrpSpPr/>
          <p:nvPr/>
        </p:nvGrpSpPr>
        <p:grpSpPr>
          <a:xfrm rot="1765417">
            <a:off x="4478686" y="3006143"/>
            <a:ext cx="878220" cy="323943"/>
            <a:chOff x="1534264" y="1075884"/>
            <a:chExt cx="438393" cy="186755"/>
          </a:xfrm>
        </p:grpSpPr>
        <p:sp>
          <p:nvSpPr>
            <p:cNvPr id="246" name="Google Shape;14;p2">
              <a:extLst>
                <a:ext uri="{FF2B5EF4-FFF2-40B4-BE49-F238E27FC236}">
                  <a16:creationId xmlns:a16="http://schemas.microsoft.com/office/drawing/2014/main" id="{99EDC719-C2F5-4D24-B708-D9EF2F0F6E4E}"/>
                </a:ext>
              </a:extLst>
            </p:cNvPr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15;p2">
              <a:extLst>
                <a:ext uri="{FF2B5EF4-FFF2-40B4-BE49-F238E27FC236}">
                  <a16:creationId xmlns:a16="http://schemas.microsoft.com/office/drawing/2014/main" id="{25818524-F4A1-41AB-BD23-4109BA054092}"/>
                </a:ext>
              </a:extLst>
            </p:cNvPr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F60D424-F6C6-4483-AF94-181FB526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875" y="3279765"/>
            <a:ext cx="2810815" cy="3883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387DC-349F-4D2F-AE5E-FBCC8A2B6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59" y="2597834"/>
            <a:ext cx="3666045" cy="42025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72700A-0211-02EA-432D-D66C25FAA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376" y="791652"/>
            <a:ext cx="2566638" cy="7193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C38C62-FF7C-3CA1-D492-16A436595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673" y="2221956"/>
            <a:ext cx="8493549" cy="283303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62150" y="479606"/>
            <a:ext cx="942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Nhiệt kế nào chỉ nhiệt độ không khí phù hợp với mỗi bức trang?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63EDF-CF73-404C-9D6C-84F60035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871662"/>
            <a:ext cx="7237428" cy="34528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F08701-83AF-43DB-8BF7-96820A097005}"/>
              </a:ext>
            </a:extLst>
          </p:cNvPr>
          <p:cNvCxnSpPr/>
          <p:nvPr/>
        </p:nvCxnSpPr>
        <p:spPr>
          <a:xfrm>
            <a:off x="3019425" y="3409950"/>
            <a:ext cx="5448300" cy="59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74DFF5-89F1-4EEE-A6C4-BB35F1D3182F}"/>
              </a:ext>
            </a:extLst>
          </p:cNvPr>
          <p:cNvCxnSpPr>
            <a:cxnSpLocks/>
          </p:cNvCxnSpPr>
          <p:nvPr/>
        </p:nvCxnSpPr>
        <p:spPr>
          <a:xfrm flipH="1">
            <a:off x="3143250" y="3409950"/>
            <a:ext cx="2466975" cy="523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96E8C-EA1F-485D-A322-615F1CBC48EF}"/>
              </a:ext>
            </a:extLst>
          </p:cNvPr>
          <p:cNvCxnSpPr>
            <a:cxnSpLocks/>
          </p:cNvCxnSpPr>
          <p:nvPr/>
        </p:nvCxnSpPr>
        <p:spPr>
          <a:xfrm flipH="1">
            <a:off x="5743575" y="3419475"/>
            <a:ext cx="2609850" cy="552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24050" y="708206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 số cân nặng thích hợp với mỗi vật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E2A4C-01C0-4F69-81FE-FC3C6813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409699"/>
            <a:ext cx="8313896" cy="15335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B646C3-3B5B-4AEF-BCAF-8F3732465B1D}"/>
              </a:ext>
            </a:extLst>
          </p:cNvPr>
          <p:cNvSpPr/>
          <p:nvPr/>
        </p:nvSpPr>
        <p:spPr>
          <a:xfrm>
            <a:off x="1857375" y="300037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kg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11A6B2-9F05-43CD-8FD6-2B0AA874F7B5}"/>
              </a:ext>
            </a:extLst>
          </p:cNvPr>
          <p:cNvSpPr/>
          <p:nvPr/>
        </p:nvSpPr>
        <p:spPr>
          <a:xfrm>
            <a:off x="4933950" y="30194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kg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BC2F1A-C2D0-46B2-BF5A-2D67D935886C}"/>
              </a:ext>
            </a:extLst>
          </p:cNvPr>
          <p:cNvSpPr/>
          <p:nvPr/>
        </p:nvSpPr>
        <p:spPr>
          <a:xfrm>
            <a:off x="7820025" y="29432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B947AF-C283-44AA-A12A-FFFA6D4F3448}"/>
              </a:ext>
            </a:extLst>
          </p:cNvPr>
          <p:cNvGrpSpPr/>
          <p:nvPr/>
        </p:nvGrpSpPr>
        <p:grpSpPr>
          <a:xfrm>
            <a:off x="3212969" y="3746818"/>
            <a:ext cx="3670563" cy="3111182"/>
            <a:chOff x="4508369" y="3216434"/>
            <a:chExt cx="3670563" cy="3111182"/>
          </a:xfrm>
        </p:grpSpPr>
        <p:pic>
          <p:nvPicPr>
            <p:cNvPr id="16" name="图片 1" descr="7">
              <a:extLst>
                <a:ext uri="{FF2B5EF4-FFF2-40B4-BE49-F238E27FC236}">
                  <a16:creationId xmlns:a16="http://schemas.microsoft.com/office/drawing/2014/main" id="{4438A201-C397-49F8-A448-82CDDA8E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369" y="3216434"/>
              <a:ext cx="3670563" cy="3111182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A7F3904-C852-48E7-9D06-B459235DDBD2}"/>
                </a:ext>
              </a:extLst>
            </p:cNvPr>
            <p:cNvSpPr/>
            <p:nvPr/>
          </p:nvSpPr>
          <p:spPr>
            <a:xfrm>
              <a:off x="5153025" y="5495925"/>
              <a:ext cx="2381250" cy="600075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4A24F8-5B28-4B8F-BF83-6F811113AD1A}"/>
              </a:ext>
            </a:extLst>
          </p:cNvPr>
          <p:cNvGrpSpPr/>
          <p:nvPr/>
        </p:nvGrpSpPr>
        <p:grpSpPr>
          <a:xfrm>
            <a:off x="6602657" y="3843790"/>
            <a:ext cx="3001230" cy="1657306"/>
            <a:chOff x="1147668" y="1160049"/>
            <a:chExt cx="3001230" cy="1657306"/>
          </a:xfrm>
        </p:grpSpPr>
        <p:pic>
          <p:nvPicPr>
            <p:cNvPr id="21" name="Picture 2" descr="Speech Bubble PNG Image Free Download Searchpng.com">
              <a:extLst>
                <a:ext uri="{FF2B5EF4-FFF2-40B4-BE49-F238E27FC236}">
                  <a16:creationId xmlns:a16="http://schemas.microsoft.com/office/drawing/2014/main" id="{87541EBE-7E9C-43E2-9024-4A2469AB55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601" b="81678" l="5455" r="944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9" t="19505" r="5841" b="18765"/>
            <a:stretch/>
          </p:blipFill>
          <p:spPr bwMode="auto">
            <a:xfrm>
              <a:off x="1147668" y="1160049"/>
              <a:ext cx="3001230" cy="165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225529-B4A9-4C0F-B100-E282A270F4CB}"/>
                </a:ext>
              </a:extLst>
            </p:cNvPr>
            <p:cNvSpPr/>
            <p:nvPr/>
          </p:nvSpPr>
          <p:spPr>
            <a:xfrm>
              <a:off x="1269661" y="1310105"/>
              <a:ext cx="2771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Hoàn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phiếu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học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D863D1-ABFE-45E9-9C3B-F005500CB909}"/>
              </a:ext>
            </a:extLst>
          </p:cNvPr>
          <p:cNvCxnSpPr>
            <a:cxnSpLocks/>
          </p:cNvCxnSpPr>
          <p:nvPr/>
        </p:nvCxnSpPr>
        <p:spPr>
          <a:xfrm>
            <a:off x="2990850" y="2762250"/>
            <a:ext cx="5572125" cy="171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08F696-51B9-4B77-BC6A-0C0CD89D56F4}"/>
              </a:ext>
            </a:extLst>
          </p:cNvPr>
          <p:cNvCxnSpPr>
            <a:cxnSpLocks/>
          </p:cNvCxnSpPr>
          <p:nvPr/>
        </p:nvCxnSpPr>
        <p:spPr>
          <a:xfrm flipH="1">
            <a:off x="3352800" y="2752725"/>
            <a:ext cx="234315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79AE8E-6A83-4293-A45E-417F9DB7C105}"/>
              </a:ext>
            </a:extLst>
          </p:cNvPr>
          <p:cNvCxnSpPr>
            <a:cxnSpLocks/>
          </p:cNvCxnSpPr>
          <p:nvPr/>
        </p:nvCxnSpPr>
        <p:spPr>
          <a:xfrm flipH="1">
            <a:off x="6134100" y="2781300"/>
            <a:ext cx="2371725" cy="257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06095" y="76200"/>
            <a:ext cx="11332210" cy="6638925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2019300" y="0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bốn ca đựng lượng nước như sau: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97470" y="82947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94931" y="237085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F85EA-2FB1-4126-ABAF-4E96BC373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566737"/>
            <a:ext cx="8055462" cy="2395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F2836C-52D3-4F7C-9818-B3D294917A5F}"/>
              </a:ext>
            </a:extLst>
          </p:cNvPr>
          <p:cNvSpPr txBox="1"/>
          <p:nvPr/>
        </p:nvSpPr>
        <p:spPr>
          <a:xfrm>
            <a:off x="2752725" y="3067050"/>
            <a:ext cx="7000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Tìm ca ít nước nhất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Tìm hai ca khác nhau để được 350 ml nước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Tìm hai ca khác nhau để được 550 ml nước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8387F1-24D1-4441-8A43-736D0AFBAC5A}"/>
              </a:ext>
            </a:extLst>
          </p:cNvPr>
          <p:cNvCxnSpPr>
            <a:cxnSpLocks/>
          </p:cNvCxnSpPr>
          <p:nvPr/>
        </p:nvCxnSpPr>
        <p:spPr>
          <a:xfrm>
            <a:off x="3238500" y="3476625"/>
            <a:ext cx="2905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1EB3057-A88D-444F-9343-955EBEA7140F}"/>
              </a:ext>
            </a:extLst>
          </p:cNvPr>
          <p:cNvSpPr/>
          <p:nvPr/>
        </p:nvSpPr>
        <p:spPr>
          <a:xfrm>
            <a:off x="4562475" y="1019175"/>
            <a:ext cx="1657350" cy="1895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A19491-47A7-4D6B-B167-6045AE9B7AD3}"/>
              </a:ext>
            </a:extLst>
          </p:cNvPr>
          <p:cNvCxnSpPr>
            <a:cxnSpLocks/>
          </p:cNvCxnSpPr>
          <p:nvPr/>
        </p:nvCxnSpPr>
        <p:spPr>
          <a:xfrm>
            <a:off x="3228975" y="3933825"/>
            <a:ext cx="6257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C60DABB-7179-4893-9F9E-60322DE80839}"/>
              </a:ext>
            </a:extLst>
          </p:cNvPr>
          <p:cNvSpPr txBox="1"/>
          <p:nvPr/>
        </p:nvSpPr>
        <p:spPr>
          <a:xfrm>
            <a:off x="3181350" y="4533900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Ta có: 350 ml = 150 ml + 200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F69920-C025-4344-A4EF-E0BA240D3B45}"/>
              </a:ext>
            </a:extLst>
          </p:cNvPr>
          <p:cNvSpPr txBox="1"/>
          <p:nvPr/>
        </p:nvSpPr>
        <p:spPr>
          <a:xfrm>
            <a:off x="2743200" y="5086350"/>
            <a:ext cx="759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B và ca C để được 350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53512B-A9FA-4C38-8480-B54D6DE32C2F}"/>
              </a:ext>
            </a:extLst>
          </p:cNvPr>
          <p:cNvSpPr txBox="1"/>
          <p:nvPr/>
        </p:nvSpPr>
        <p:spPr>
          <a:xfrm>
            <a:off x="3248025" y="5610225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Ta có: 550 ml = 300 ml + 250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68525D-8118-49A2-9740-6656FCD7E74A}"/>
              </a:ext>
            </a:extLst>
          </p:cNvPr>
          <p:cNvSpPr txBox="1"/>
          <p:nvPr/>
        </p:nvSpPr>
        <p:spPr>
          <a:xfrm>
            <a:off x="2619376" y="6172200"/>
            <a:ext cx="7953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A và ca D để được 550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19A02A-F773-4506-9707-00F176ECB365}"/>
              </a:ext>
            </a:extLst>
          </p:cNvPr>
          <p:cNvCxnSpPr>
            <a:cxnSpLocks/>
          </p:cNvCxnSpPr>
          <p:nvPr/>
        </p:nvCxnSpPr>
        <p:spPr>
          <a:xfrm>
            <a:off x="3200400" y="4343400"/>
            <a:ext cx="6391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136</Words>
  <Application>Microsoft Office PowerPoint</Application>
  <PresentationFormat>Widescreen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宋体</vt:lpstr>
      <vt:lpstr>Arial</vt:lpstr>
      <vt:lpstr>Calibri</vt:lpstr>
      <vt:lpstr>Cambria</vt:lpstr>
      <vt:lpstr>Comfortaa</vt:lpstr>
      <vt:lpstr>等线</vt:lpstr>
      <vt:lpstr>Fredoka One</vt:lpstr>
      <vt:lpstr>Holtwood One SC</vt:lpstr>
      <vt:lpstr>VNI-Times</vt:lpstr>
      <vt:lpstr>方正正中黑简体</vt:lpstr>
      <vt:lpstr>office</vt:lpstr>
      <vt:lpstr>Math Lesson by Slidesgo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P020725</cp:lastModifiedBy>
  <cp:revision>25</cp:revision>
  <dcterms:created xsi:type="dcterms:W3CDTF">2022-09-05T06:32:36Z</dcterms:created>
  <dcterms:modified xsi:type="dcterms:W3CDTF">2025-12-14T14:53:26Z</dcterms:modified>
</cp:coreProperties>
</file>