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275" r:id="rId2"/>
    <p:sldId id="259" r:id="rId3"/>
    <p:sldId id="257" r:id="rId4"/>
    <p:sldId id="260"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14/12/2025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14/12/2025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14/12/2025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14/12/2025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14/12/2025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14/12/2025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 2 )</a:t>
            </a: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a:t>250mm + 100mm =</a:t>
            </a: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a:t>  350mm</a:t>
            </a: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a:t>420mm – 150mm = </a:t>
            </a: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a:t>25mm + 3mm = </a:t>
            </a: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a:t>64mm – 15mm =</a:t>
            </a: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a:t>11mm </a:t>
            </a:r>
            <a:r>
              <a:rPr lang="en-US" dirty="0"/>
              <a:t>x</a:t>
            </a:r>
            <a:r>
              <a:rPr lang="en-US" sz="2400" dirty="0"/>
              <a:t> 3 = </a:t>
            </a: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a:t>50mm : 2 =</a:t>
            </a: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a:t> 270mm</a:t>
            </a: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a:t> 28mm</a:t>
            </a: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a:t> 49mm</a:t>
            </a: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a:t> 33mm</a:t>
            </a: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200</TotalTime>
  <Words>226</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Baloo 2 ExtraBold</vt:lpstr>
      <vt:lpstr>Bell MT</vt:lpstr>
      <vt:lpstr>Calibri</vt:lpstr>
      <vt:lpstr>Coiny</vt:lpstr>
      <vt:lpstr>Times New Roman</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22</cp:revision>
  <dcterms:created xsi:type="dcterms:W3CDTF">2022-08-10T15:53:00Z</dcterms:created>
  <dcterms:modified xsi:type="dcterms:W3CDTF">2025-12-14T00:51:08Z</dcterms:modified>
</cp:coreProperties>
</file>