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2"/>
    <p:sldId id="262" r:id="rId3"/>
    <p:sldId id="263" r:id="rId4"/>
    <p:sldId id="264" r:id="rId5"/>
    <p:sldId id="267" r:id="rId6"/>
    <p:sldId id="654" r:id="rId7"/>
    <p:sldId id="268" r:id="rId8"/>
    <p:sldId id="269" r:id="rId9"/>
    <p:sldId id="271" r:id="rId10"/>
    <p:sldId id="659" r:id="rId11"/>
    <p:sldId id="275" r:id="rId12"/>
  </p:sldIdLst>
  <p:sldSz cx="12192000" cy="6858000"/>
  <p:notesSz cx="7104063" cy="10234613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8C5CD"/>
    <a:srgbClr val="E7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280" autoAdjust="0"/>
  </p:normalViewPr>
  <p:slideViewPr>
    <p:cSldViewPr snapToGrid="0">
      <p:cViewPr varScale="1">
        <p:scale>
          <a:sx n="104" d="100"/>
          <a:sy n="104" d="100"/>
        </p:scale>
        <p:origin x="7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CE6E08-AC9A-43D8-BF40-DB78A9B62FFB}" type="datetimeFigureOut">
              <a:rPr lang="zh-CN" altLang="en-US" smtClean="0"/>
              <a:t>2025/12/14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7E6127-5E05-44BB-A699-F6388480285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8573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7E6127-5E05-44BB-A699-F63884802850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91790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7E6127-5E05-44BB-A699-F63884802850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57802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7E6127-5E05-44BB-A699-F63884802850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9176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7E6127-5E05-44BB-A699-F63884802850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51113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7E6127-5E05-44BB-A699-F63884802850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19864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7E6127-5E05-44BB-A699-F63884802850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59782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7E6127-5E05-44BB-A699-F63884802850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08882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7E6127-5E05-44BB-A699-F63884802850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54982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7E6127-5E05-44BB-A699-F63884802850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13743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7E6127-5E05-44BB-A699-F63884802850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59315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7E6127-5E05-44BB-A699-F63884802850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9456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2025/12/14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2025/12/14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2025/12/14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2025/12/14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2025/12/14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2025/12/14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2025/12/14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2025/12/14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2025/12/14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2025/12/14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t>2025/12/14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emf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emf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emf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4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emf"/><Relationship Id="rId11" Type="http://schemas.microsoft.com/office/2007/relationships/hdphoto" Target="../media/hdphoto2.wdp"/><Relationship Id="rId5" Type="http://schemas.openxmlformats.org/officeDocument/2006/relationships/image" Target="../media/image6.png"/><Relationship Id="rId10" Type="http://schemas.openxmlformats.org/officeDocument/2006/relationships/image" Target="../media/image12.png"/><Relationship Id="rId4" Type="http://schemas.openxmlformats.org/officeDocument/2006/relationships/image" Target="../media/image5.jpeg"/><Relationship Id="rId9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emf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emf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4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emf"/><Relationship Id="rId11" Type="http://schemas.microsoft.com/office/2007/relationships/hdphoto" Target="../media/hdphoto4.wdp"/><Relationship Id="rId5" Type="http://schemas.openxmlformats.org/officeDocument/2006/relationships/image" Target="../media/image6.png"/><Relationship Id="rId10" Type="http://schemas.openxmlformats.org/officeDocument/2006/relationships/image" Target="../media/image18.png"/><Relationship Id="rId4" Type="http://schemas.openxmlformats.org/officeDocument/2006/relationships/image" Target="../media/image5.jpeg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microsoft.com/office/2007/relationships/hdphoto" Target="../media/hdphoto5.wd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 descr="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3470" y="-18415"/>
            <a:ext cx="8566785" cy="687451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247255" y="2131051"/>
            <a:ext cx="7390165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1500">
                <a:ln>
                  <a:solidFill>
                    <a:schemeClr val="bg1"/>
                  </a:solidFill>
                </a:ln>
                <a:solidFill>
                  <a:srgbClr val="68C5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胖娃繁体" panose="03000509000000000000" pitchFamily="65" charset="-122"/>
                <a:ea typeface="方正胖娃繁体" panose="03000509000000000000" pitchFamily="65" charset="-122"/>
              </a:rPr>
              <a:t>Bà</a:t>
            </a:r>
            <a:r>
              <a:rPr lang="vi-VN" altLang="zh-CN" sz="11500">
                <a:ln>
                  <a:solidFill>
                    <a:schemeClr val="bg1"/>
                  </a:solidFill>
                </a:ln>
                <a:solidFill>
                  <a:srgbClr val="68C5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胖娃繁体" panose="03000509000000000000" pitchFamily="65" charset="-122"/>
                <a:ea typeface="方正胖娃繁体" panose="03000509000000000000" pitchFamily="65" charset="-122"/>
              </a:rPr>
              <a:t>i: Tôi yêu em tôi</a:t>
            </a:r>
            <a:endParaRPr lang="zh-CN" altLang="en-US" sz="11500" dirty="0">
              <a:ln>
                <a:solidFill>
                  <a:schemeClr val="bg1"/>
                </a:solidFill>
              </a:ln>
              <a:solidFill>
                <a:srgbClr val="68C5C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胖娃繁体" panose="03000509000000000000" pitchFamily="65" charset="-122"/>
              <a:ea typeface="方正胖娃繁体" panose="03000509000000000000" pitchFamily="65" charset="-122"/>
            </a:endParaRPr>
          </a:p>
        </p:txBody>
      </p:sp>
      <p:pic>
        <p:nvPicPr>
          <p:cNvPr id="2" name="图片 1" descr="5947678d5d2f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4605" y="1499235"/>
            <a:ext cx="5520055" cy="53435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  <p:extLst>
    <p:ext uri="{E180D4A7-C9FB-4DFB-919C-405C955672EB}">
      <p14:showEvtLst xmlns:p14="http://schemas.microsoft.com/office/powerpoint/2010/main">
        <p14:playEvt time="163" objId="4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008" y="0"/>
            <a:ext cx="12288688" cy="6858000"/>
          </a:xfrm>
          <a:prstGeom prst="rect">
            <a:avLst/>
          </a:prstGeom>
        </p:spPr>
      </p:pic>
      <p:pic>
        <p:nvPicPr>
          <p:cNvPr id="13" name="图形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139622"/>
            <a:ext cx="1123156" cy="82693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544272" y="188640"/>
            <a:ext cx="1512168" cy="753657"/>
          </a:xfrm>
          <a:prstGeom prst="rect">
            <a:avLst/>
          </a:prstGeom>
        </p:spPr>
      </p:pic>
      <p:sp>
        <p:nvSpPr>
          <p:cNvPr id="4" name="任意多边形: 形状 40">
            <a:extLst>
              <a:ext uri="{FF2B5EF4-FFF2-40B4-BE49-F238E27FC236}">
                <a16:creationId xmlns:a16="http://schemas.microsoft.com/office/drawing/2014/main" id="{C1588417-5178-D5A2-FE03-D96C726D4378}"/>
              </a:ext>
            </a:extLst>
          </p:cNvPr>
          <p:cNvSpPr/>
          <p:nvPr/>
        </p:nvSpPr>
        <p:spPr>
          <a:xfrm>
            <a:off x="1383505" y="5533355"/>
            <a:ext cx="4662490" cy="703914"/>
          </a:xfrm>
          <a:custGeom>
            <a:avLst/>
            <a:gdLst>
              <a:gd name="connsiteX0" fmla="*/ 430798 w 5817995"/>
              <a:gd name="connsiteY0" fmla="*/ 0 h 2153651"/>
              <a:gd name="connsiteX1" fmla="*/ 735418 w 5817995"/>
              <a:gd name="connsiteY1" fmla="*/ 126178 h 2153651"/>
              <a:gd name="connsiteX2" fmla="*/ 740573 w 5817995"/>
              <a:gd name="connsiteY2" fmla="*/ 132426 h 2153651"/>
              <a:gd name="connsiteX3" fmla="*/ 745728 w 5817995"/>
              <a:gd name="connsiteY3" fmla="*/ 126178 h 2153651"/>
              <a:gd name="connsiteX4" fmla="*/ 1050349 w 5817995"/>
              <a:gd name="connsiteY4" fmla="*/ 0 h 2153651"/>
              <a:gd name="connsiteX5" fmla="*/ 1354967 w 5817995"/>
              <a:gd name="connsiteY5" fmla="*/ 126178 h 2153651"/>
              <a:gd name="connsiteX6" fmla="*/ 1360123 w 5817995"/>
              <a:gd name="connsiteY6" fmla="*/ 132426 h 2153651"/>
              <a:gd name="connsiteX7" fmla="*/ 1365278 w 5817995"/>
              <a:gd name="connsiteY7" fmla="*/ 126178 h 2153651"/>
              <a:gd name="connsiteX8" fmla="*/ 1669898 w 5817995"/>
              <a:gd name="connsiteY8" fmla="*/ 0 h 2153651"/>
              <a:gd name="connsiteX9" fmla="*/ 1974518 w 5817995"/>
              <a:gd name="connsiteY9" fmla="*/ 126178 h 2153651"/>
              <a:gd name="connsiteX10" fmla="*/ 1979674 w 5817995"/>
              <a:gd name="connsiteY10" fmla="*/ 132426 h 2153651"/>
              <a:gd name="connsiteX11" fmla="*/ 1984828 w 5817995"/>
              <a:gd name="connsiteY11" fmla="*/ 126178 h 2153651"/>
              <a:gd name="connsiteX12" fmla="*/ 2289448 w 5817995"/>
              <a:gd name="connsiteY12" fmla="*/ 0 h 2153651"/>
              <a:gd name="connsiteX13" fmla="*/ 2594069 w 5817995"/>
              <a:gd name="connsiteY13" fmla="*/ 126178 h 2153651"/>
              <a:gd name="connsiteX14" fmla="*/ 2599224 w 5817995"/>
              <a:gd name="connsiteY14" fmla="*/ 132426 h 2153651"/>
              <a:gd name="connsiteX15" fmla="*/ 2604379 w 5817995"/>
              <a:gd name="connsiteY15" fmla="*/ 126178 h 2153651"/>
              <a:gd name="connsiteX16" fmla="*/ 2908999 w 5817995"/>
              <a:gd name="connsiteY16" fmla="*/ 0 h 2153651"/>
              <a:gd name="connsiteX17" fmla="*/ 3213619 w 5817995"/>
              <a:gd name="connsiteY17" fmla="*/ 126178 h 2153651"/>
              <a:gd name="connsiteX18" fmla="*/ 3218774 w 5817995"/>
              <a:gd name="connsiteY18" fmla="*/ 132426 h 2153651"/>
              <a:gd name="connsiteX19" fmla="*/ 3223929 w 5817995"/>
              <a:gd name="connsiteY19" fmla="*/ 126178 h 2153651"/>
              <a:gd name="connsiteX20" fmla="*/ 3528549 w 5817995"/>
              <a:gd name="connsiteY20" fmla="*/ 0 h 2153651"/>
              <a:gd name="connsiteX21" fmla="*/ 3833169 w 5817995"/>
              <a:gd name="connsiteY21" fmla="*/ 126178 h 2153651"/>
              <a:gd name="connsiteX22" fmla="*/ 3838324 w 5817995"/>
              <a:gd name="connsiteY22" fmla="*/ 132426 h 2153651"/>
              <a:gd name="connsiteX23" fmla="*/ 3843479 w 5817995"/>
              <a:gd name="connsiteY23" fmla="*/ 126178 h 2153651"/>
              <a:gd name="connsiteX24" fmla="*/ 4148099 w 5817995"/>
              <a:gd name="connsiteY24" fmla="*/ 0 h 2153651"/>
              <a:gd name="connsiteX25" fmla="*/ 4452719 w 5817995"/>
              <a:gd name="connsiteY25" fmla="*/ 126178 h 2153651"/>
              <a:gd name="connsiteX26" fmla="*/ 4457874 w 5817995"/>
              <a:gd name="connsiteY26" fmla="*/ 132425 h 2153651"/>
              <a:gd name="connsiteX27" fmla="*/ 4463028 w 5817995"/>
              <a:gd name="connsiteY27" fmla="*/ 126178 h 2153651"/>
              <a:gd name="connsiteX28" fmla="*/ 4767648 w 5817995"/>
              <a:gd name="connsiteY28" fmla="*/ 0 h 2153651"/>
              <a:gd name="connsiteX29" fmla="*/ 5041676 w 5817995"/>
              <a:gd name="connsiteY29" fmla="*/ 98374 h 2153651"/>
              <a:gd name="connsiteX30" fmla="*/ 5077033 w 5817995"/>
              <a:gd name="connsiteY30" fmla="*/ 132897 h 2153651"/>
              <a:gd name="connsiteX31" fmla="*/ 5082577 w 5817995"/>
              <a:gd name="connsiteY31" fmla="*/ 126178 h 2153651"/>
              <a:gd name="connsiteX32" fmla="*/ 5387197 w 5817995"/>
              <a:gd name="connsiteY32" fmla="*/ 0 h 2153651"/>
              <a:gd name="connsiteX33" fmla="*/ 5817995 w 5817995"/>
              <a:gd name="connsiteY33" fmla="*/ 430799 h 2153651"/>
              <a:gd name="connsiteX34" fmla="*/ 5691817 w 5817995"/>
              <a:gd name="connsiteY34" fmla="*/ 735420 h 2153651"/>
              <a:gd name="connsiteX35" fmla="*/ 5669526 w 5817995"/>
              <a:gd name="connsiteY35" fmla="*/ 753812 h 2153651"/>
              <a:gd name="connsiteX36" fmla="*/ 5691817 w 5817995"/>
              <a:gd name="connsiteY36" fmla="*/ 772204 h 2153651"/>
              <a:gd name="connsiteX37" fmla="*/ 5817995 w 5817995"/>
              <a:gd name="connsiteY37" fmla="*/ 1076825 h 2153651"/>
              <a:gd name="connsiteX38" fmla="*/ 5691817 w 5817995"/>
              <a:gd name="connsiteY38" fmla="*/ 1381446 h 2153651"/>
              <a:gd name="connsiteX39" fmla="*/ 5669526 w 5817995"/>
              <a:gd name="connsiteY39" fmla="*/ 1399839 h 2153651"/>
              <a:gd name="connsiteX40" fmla="*/ 5691817 w 5817995"/>
              <a:gd name="connsiteY40" fmla="*/ 1418231 h 2153651"/>
              <a:gd name="connsiteX41" fmla="*/ 5817995 w 5817995"/>
              <a:gd name="connsiteY41" fmla="*/ 1722852 h 2153651"/>
              <a:gd name="connsiteX42" fmla="*/ 5387197 w 5817995"/>
              <a:gd name="connsiteY42" fmla="*/ 2153651 h 2153651"/>
              <a:gd name="connsiteX43" fmla="*/ 5082577 w 5817995"/>
              <a:gd name="connsiteY43" fmla="*/ 2027473 h 2153651"/>
              <a:gd name="connsiteX44" fmla="*/ 5077420 w 5817995"/>
              <a:gd name="connsiteY44" fmla="*/ 2021223 h 2153651"/>
              <a:gd name="connsiteX45" fmla="*/ 5072263 w 5817995"/>
              <a:gd name="connsiteY45" fmla="*/ 2027473 h 2153651"/>
              <a:gd name="connsiteX46" fmla="*/ 4767643 w 5817995"/>
              <a:gd name="connsiteY46" fmla="*/ 2153651 h 2153651"/>
              <a:gd name="connsiteX47" fmla="*/ 4463023 w 5817995"/>
              <a:gd name="connsiteY47" fmla="*/ 2027473 h 2153651"/>
              <a:gd name="connsiteX48" fmla="*/ 4457869 w 5817995"/>
              <a:gd name="connsiteY48" fmla="*/ 2021226 h 2153651"/>
              <a:gd name="connsiteX49" fmla="*/ 4452714 w 5817995"/>
              <a:gd name="connsiteY49" fmla="*/ 2027473 h 2153651"/>
              <a:gd name="connsiteX50" fmla="*/ 4148094 w 5817995"/>
              <a:gd name="connsiteY50" fmla="*/ 2153651 h 2153651"/>
              <a:gd name="connsiteX51" fmla="*/ 3843474 w 5817995"/>
              <a:gd name="connsiteY51" fmla="*/ 2027473 h 2153651"/>
              <a:gd name="connsiteX52" fmla="*/ 3838319 w 5817995"/>
              <a:gd name="connsiteY52" fmla="*/ 2021225 h 2153651"/>
              <a:gd name="connsiteX53" fmla="*/ 3833164 w 5817995"/>
              <a:gd name="connsiteY53" fmla="*/ 2027473 h 2153651"/>
              <a:gd name="connsiteX54" fmla="*/ 3528544 w 5817995"/>
              <a:gd name="connsiteY54" fmla="*/ 2153651 h 2153651"/>
              <a:gd name="connsiteX55" fmla="*/ 3223924 w 5817995"/>
              <a:gd name="connsiteY55" fmla="*/ 2027473 h 2153651"/>
              <a:gd name="connsiteX56" fmla="*/ 3218770 w 5817995"/>
              <a:gd name="connsiteY56" fmla="*/ 2021226 h 2153651"/>
              <a:gd name="connsiteX57" fmla="*/ 3213615 w 5817995"/>
              <a:gd name="connsiteY57" fmla="*/ 2027473 h 2153651"/>
              <a:gd name="connsiteX58" fmla="*/ 2908995 w 5817995"/>
              <a:gd name="connsiteY58" fmla="*/ 2153651 h 2153651"/>
              <a:gd name="connsiteX59" fmla="*/ 2604375 w 5817995"/>
              <a:gd name="connsiteY59" fmla="*/ 2027473 h 2153651"/>
              <a:gd name="connsiteX60" fmla="*/ 2599221 w 5817995"/>
              <a:gd name="connsiteY60" fmla="*/ 2021225 h 2153651"/>
              <a:gd name="connsiteX61" fmla="*/ 2594065 w 5817995"/>
              <a:gd name="connsiteY61" fmla="*/ 2027473 h 2153651"/>
              <a:gd name="connsiteX62" fmla="*/ 2289445 w 5817995"/>
              <a:gd name="connsiteY62" fmla="*/ 2153651 h 2153651"/>
              <a:gd name="connsiteX63" fmla="*/ 1984825 w 5817995"/>
              <a:gd name="connsiteY63" fmla="*/ 2027473 h 2153651"/>
              <a:gd name="connsiteX64" fmla="*/ 1979671 w 5817995"/>
              <a:gd name="connsiteY64" fmla="*/ 2021226 h 2153651"/>
              <a:gd name="connsiteX65" fmla="*/ 1974516 w 5817995"/>
              <a:gd name="connsiteY65" fmla="*/ 2027473 h 2153651"/>
              <a:gd name="connsiteX66" fmla="*/ 1669896 w 5817995"/>
              <a:gd name="connsiteY66" fmla="*/ 2153651 h 2153651"/>
              <a:gd name="connsiteX67" fmla="*/ 1365276 w 5817995"/>
              <a:gd name="connsiteY67" fmla="*/ 2027473 h 2153651"/>
              <a:gd name="connsiteX68" fmla="*/ 1360121 w 5817995"/>
              <a:gd name="connsiteY68" fmla="*/ 2021225 h 2153651"/>
              <a:gd name="connsiteX69" fmla="*/ 1354966 w 5817995"/>
              <a:gd name="connsiteY69" fmla="*/ 2027473 h 2153651"/>
              <a:gd name="connsiteX70" fmla="*/ 1050347 w 5817995"/>
              <a:gd name="connsiteY70" fmla="*/ 2153651 h 2153651"/>
              <a:gd name="connsiteX71" fmla="*/ 745727 w 5817995"/>
              <a:gd name="connsiteY71" fmla="*/ 2027473 h 2153651"/>
              <a:gd name="connsiteX72" fmla="*/ 740573 w 5817995"/>
              <a:gd name="connsiteY72" fmla="*/ 2021226 h 2153651"/>
              <a:gd name="connsiteX73" fmla="*/ 735419 w 5817995"/>
              <a:gd name="connsiteY73" fmla="*/ 2027473 h 2153651"/>
              <a:gd name="connsiteX74" fmla="*/ 430798 w 5817995"/>
              <a:gd name="connsiteY74" fmla="*/ 2153651 h 2153651"/>
              <a:gd name="connsiteX75" fmla="*/ 0 w 5817995"/>
              <a:gd name="connsiteY75" fmla="*/ 1722852 h 2153651"/>
              <a:gd name="connsiteX76" fmla="*/ 126178 w 5817995"/>
              <a:gd name="connsiteY76" fmla="*/ 1418231 h 2153651"/>
              <a:gd name="connsiteX77" fmla="*/ 148470 w 5817995"/>
              <a:gd name="connsiteY77" fmla="*/ 1399839 h 2153651"/>
              <a:gd name="connsiteX78" fmla="*/ 126178 w 5817995"/>
              <a:gd name="connsiteY78" fmla="*/ 1381446 h 2153651"/>
              <a:gd name="connsiteX79" fmla="*/ 0 w 5817995"/>
              <a:gd name="connsiteY79" fmla="*/ 1076825 h 2153651"/>
              <a:gd name="connsiteX80" fmla="*/ 126178 w 5817995"/>
              <a:gd name="connsiteY80" fmla="*/ 772204 h 2153651"/>
              <a:gd name="connsiteX81" fmla="*/ 148470 w 5817995"/>
              <a:gd name="connsiteY81" fmla="*/ 753812 h 2153651"/>
              <a:gd name="connsiteX82" fmla="*/ 126178 w 5817995"/>
              <a:gd name="connsiteY82" fmla="*/ 735420 h 2153651"/>
              <a:gd name="connsiteX83" fmla="*/ 0 w 5817995"/>
              <a:gd name="connsiteY83" fmla="*/ 430799 h 2153651"/>
              <a:gd name="connsiteX84" fmla="*/ 430798 w 5817995"/>
              <a:gd name="connsiteY84" fmla="*/ 0 h 2153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5817995" h="2153651">
                <a:moveTo>
                  <a:pt x="430798" y="0"/>
                </a:moveTo>
                <a:cubicBezTo>
                  <a:pt x="549760" y="0"/>
                  <a:pt x="657459" y="48219"/>
                  <a:pt x="735418" y="126178"/>
                </a:cubicBezTo>
                <a:lnTo>
                  <a:pt x="740573" y="132426"/>
                </a:lnTo>
                <a:lnTo>
                  <a:pt x="745728" y="126178"/>
                </a:lnTo>
                <a:cubicBezTo>
                  <a:pt x="823687" y="48219"/>
                  <a:pt x="931387" y="0"/>
                  <a:pt x="1050349" y="0"/>
                </a:cubicBezTo>
                <a:cubicBezTo>
                  <a:pt x="1169309" y="0"/>
                  <a:pt x="1277008" y="48219"/>
                  <a:pt x="1354967" y="126178"/>
                </a:cubicBezTo>
                <a:lnTo>
                  <a:pt x="1360123" y="132426"/>
                </a:lnTo>
                <a:lnTo>
                  <a:pt x="1365278" y="126178"/>
                </a:lnTo>
                <a:cubicBezTo>
                  <a:pt x="1443237" y="48219"/>
                  <a:pt x="1550937" y="0"/>
                  <a:pt x="1669898" y="0"/>
                </a:cubicBezTo>
                <a:cubicBezTo>
                  <a:pt x="1788860" y="0"/>
                  <a:pt x="1896559" y="48219"/>
                  <a:pt x="1974518" y="126178"/>
                </a:cubicBezTo>
                <a:lnTo>
                  <a:pt x="1979674" y="132426"/>
                </a:lnTo>
                <a:lnTo>
                  <a:pt x="1984828" y="126178"/>
                </a:lnTo>
                <a:cubicBezTo>
                  <a:pt x="2062787" y="48219"/>
                  <a:pt x="2170487" y="0"/>
                  <a:pt x="2289448" y="0"/>
                </a:cubicBezTo>
                <a:cubicBezTo>
                  <a:pt x="2408410" y="0"/>
                  <a:pt x="2516109" y="48219"/>
                  <a:pt x="2594069" y="126178"/>
                </a:cubicBezTo>
                <a:lnTo>
                  <a:pt x="2599224" y="132426"/>
                </a:lnTo>
                <a:lnTo>
                  <a:pt x="2604379" y="126178"/>
                </a:lnTo>
                <a:cubicBezTo>
                  <a:pt x="2682338" y="48219"/>
                  <a:pt x="2790038" y="0"/>
                  <a:pt x="2908999" y="0"/>
                </a:cubicBezTo>
                <a:cubicBezTo>
                  <a:pt x="3027961" y="0"/>
                  <a:pt x="3135660" y="48219"/>
                  <a:pt x="3213619" y="126178"/>
                </a:cubicBezTo>
                <a:lnTo>
                  <a:pt x="3218774" y="132426"/>
                </a:lnTo>
                <a:lnTo>
                  <a:pt x="3223929" y="126178"/>
                </a:lnTo>
                <a:cubicBezTo>
                  <a:pt x="3301888" y="48219"/>
                  <a:pt x="3409588" y="0"/>
                  <a:pt x="3528549" y="0"/>
                </a:cubicBezTo>
                <a:cubicBezTo>
                  <a:pt x="3647511" y="0"/>
                  <a:pt x="3755210" y="48219"/>
                  <a:pt x="3833169" y="126178"/>
                </a:cubicBezTo>
                <a:lnTo>
                  <a:pt x="3838324" y="132426"/>
                </a:lnTo>
                <a:lnTo>
                  <a:pt x="3843479" y="126178"/>
                </a:lnTo>
                <a:cubicBezTo>
                  <a:pt x="3921438" y="48219"/>
                  <a:pt x="4029138" y="0"/>
                  <a:pt x="4148099" y="0"/>
                </a:cubicBezTo>
                <a:cubicBezTo>
                  <a:pt x="4267061" y="0"/>
                  <a:pt x="4374760" y="48219"/>
                  <a:pt x="4452719" y="126178"/>
                </a:cubicBezTo>
                <a:lnTo>
                  <a:pt x="4457874" y="132425"/>
                </a:lnTo>
                <a:lnTo>
                  <a:pt x="4463028" y="126178"/>
                </a:lnTo>
                <a:cubicBezTo>
                  <a:pt x="4540987" y="48219"/>
                  <a:pt x="4648687" y="0"/>
                  <a:pt x="4767648" y="0"/>
                </a:cubicBezTo>
                <a:cubicBezTo>
                  <a:pt x="4871740" y="0"/>
                  <a:pt x="4967208" y="36918"/>
                  <a:pt x="5041676" y="98374"/>
                </a:cubicBezTo>
                <a:lnTo>
                  <a:pt x="5077033" y="132897"/>
                </a:lnTo>
                <a:lnTo>
                  <a:pt x="5082577" y="126178"/>
                </a:lnTo>
                <a:cubicBezTo>
                  <a:pt x="5160536" y="48219"/>
                  <a:pt x="5268236" y="0"/>
                  <a:pt x="5387197" y="0"/>
                </a:cubicBezTo>
                <a:cubicBezTo>
                  <a:pt x="5625120" y="0"/>
                  <a:pt x="5817995" y="192875"/>
                  <a:pt x="5817995" y="430799"/>
                </a:cubicBezTo>
                <a:cubicBezTo>
                  <a:pt x="5817995" y="549761"/>
                  <a:pt x="5769776" y="657461"/>
                  <a:pt x="5691817" y="735420"/>
                </a:cubicBezTo>
                <a:lnTo>
                  <a:pt x="5669526" y="753812"/>
                </a:lnTo>
                <a:lnTo>
                  <a:pt x="5691817" y="772204"/>
                </a:lnTo>
                <a:cubicBezTo>
                  <a:pt x="5769776" y="850163"/>
                  <a:pt x="5817995" y="957863"/>
                  <a:pt x="5817995" y="1076825"/>
                </a:cubicBezTo>
                <a:cubicBezTo>
                  <a:pt x="5817995" y="1195787"/>
                  <a:pt x="5769776" y="1303487"/>
                  <a:pt x="5691817" y="1381446"/>
                </a:cubicBezTo>
                <a:lnTo>
                  <a:pt x="5669526" y="1399839"/>
                </a:lnTo>
                <a:lnTo>
                  <a:pt x="5691817" y="1418231"/>
                </a:lnTo>
                <a:cubicBezTo>
                  <a:pt x="5769776" y="1496190"/>
                  <a:pt x="5817995" y="1603890"/>
                  <a:pt x="5817995" y="1722852"/>
                </a:cubicBezTo>
                <a:cubicBezTo>
                  <a:pt x="5817995" y="1960776"/>
                  <a:pt x="5625120" y="2153651"/>
                  <a:pt x="5387197" y="2153651"/>
                </a:cubicBezTo>
                <a:cubicBezTo>
                  <a:pt x="5268236" y="2153651"/>
                  <a:pt x="5160536" y="2105432"/>
                  <a:pt x="5082577" y="2027473"/>
                </a:cubicBezTo>
                <a:lnTo>
                  <a:pt x="5077420" y="2021223"/>
                </a:lnTo>
                <a:lnTo>
                  <a:pt x="5072263" y="2027473"/>
                </a:lnTo>
                <a:cubicBezTo>
                  <a:pt x="4994304" y="2105432"/>
                  <a:pt x="4886605" y="2153651"/>
                  <a:pt x="4767643" y="2153651"/>
                </a:cubicBezTo>
                <a:cubicBezTo>
                  <a:pt x="4648682" y="2153651"/>
                  <a:pt x="4540982" y="2105432"/>
                  <a:pt x="4463023" y="2027473"/>
                </a:cubicBezTo>
                <a:lnTo>
                  <a:pt x="4457869" y="2021226"/>
                </a:lnTo>
                <a:lnTo>
                  <a:pt x="4452714" y="2027473"/>
                </a:lnTo>
                <a:cubicBezTo>
                  <a:pt x="4374755" y="2105432"/>
                  <a:pt x="4267056" y="2153651"/>
                  <a:pt x="4148094" y="2153651"/>
                </a:cubicBezTo>
                <a:cubicBezTo>
                  <a:pt x="4029133" y="2153651"/>
                  <a:pt x="3921433" y="2105432"/>
                  <a:pt x="3843474" y="2027473"/>
                </a:cubicBezTo>
                <a:lnTo>
                  <a:pt x="3838319" y="2021225"/>
                </a:lnTo>
                <a:lnTo>
                  <a:pt x="3833164" y="2027473"/>
                </a:lnTo>
                <a:cubicBezTo>
                  <a:pt x="3755205" y="2105432"/>
                  <a:pt x="3647506" y="2153651"/>
                  <a:pt x="3528544" y="2153651"/>
                </a:cubicBezTo>
                <a:cubicBezTo>
                  <a:pt x="3409583" y="2153651"/>
                  <a:pt x="3301883" y="2105432"/>
                  <a:pt x="3223924" y="2027473"/>
                </a:cubicBezTo>
                <a:lnTo>
                  <a:pt x="3218770" y="2021226"/>
                </a:lnTo>
                <a:lnTo>
                  <a:pt x="3213615" y="2027473"/>
                </a:lnTo>
                <a:cubicBezTo>
                  <a:pt x="3135656" y="2105432"/>
                  <a:pt x="3027957" y="2153651"/>
                  <a:pt x="2908995" y="2153651"/>
                </a:cubicBezTo>
                <a:cubicBezTo>
                  <a:pt x="2790034" y="2153651"/>
                  <a:pt x="2682334" y="2105432"/>
                  <a:pt x="2604375" y="2027473"/>
                </a:cubicBezTo>
                <a:lnTo>
                  <a:pt x="2599221" y="2021225"/>
                </a:lnTo>
                <a:lnTo>
                  <a:pt x="2594065" y="2027473"/>
                </a:lnTo>
                <a:cubicBezTo>
                  <a:pt x="2516106" y="2105432"/>
                  <a:pt x="2408407" y="2153651"/>
                  <a:pt x="2289445" y="2153651"/>
                </a:cubicBezTo>
                <a:cubicBezTo>
                  <a:pt x="2170484" y="2153651"/>
                  <a:pt x="2062784" y="2105432"/>
                  <a:pt x="1984825" y="2027473"/>
                </a:cubicBezTo>
                <a:lnTo>
                  <a:pt x="1979671" y="2021226"/>
                </a:lnTo>
                <a:lnTo>
                  <a:pt x="1974516" y="2027473"/>
                </a:lnTo>
                <a:cubicBezTo>
                  <a:pt x="1896557" y="2105432"/>
                  <a:pt x="1788858" y="2153651"/>
                  <a:pt x="1669896" y="2153651"/>
                </a:cubicBezTo>
                <a:cubicBezTo>
                  <a:pt x="1550935" y="2153651"/>
                  <a:pt x="1443235" y="2105432"/>
                  <a:pt x="1365276" y="2027473"/>
                </a:cubicBezTo>
                <a:lnTo>
                  <a:pt x="1360121" y="2021225"/>
                </a:lnTo>
                <a:lnTo>
                  <a:pt x="1354966" y="2027473"/>
                </a:lnTo>
                <a:cubicBezTo>
                  <a:pt x="1277007" y="2105432"/>
                  <a:pt x="1169308" y="2153651"/>
                  <a:pt x="1050347" y="2153651"/>
                </a:cubicBezTo>
                <a:cubicBezTo>
                  <a:pt x="931386" y="2153651"/>
                  <a:pt x="823686" y="2105432"/>
                  <a:pt x="745727" y="2027473"/>
                </a:cubicBezTo>
                <a:lnTo>
                  <a:pt x="740573" y="2021226"/>
                </a:lnTo>
                <a:lnTo>
                  <a:pt x="735419" y="2027473"/>
                </a:lnTo>
                <a:cubicBezTo>
                  <a:pt x="657459" y="2105432"/>
                  <a:pt x="549760" y="2153651"/>
                  <a:pt x="430798" y="2153651"/>
                </a:cubicBezTo>
                <a:cubicBezTo>
                  <a:pt x="192875" y="2153651"/>
                  <a:pt x="0" y="1960776"/>
                  <a:pt x="0" y="1722852"/>
                </a:cubicBezTo>
                <a:cubicBezTo>
                  <a:pt x="0" y="1603890"/>
                  <a:pt x="48219" y="1496190"/>
                  <a:pt x="126178" y="1418231"/>
                </a:cubicBezTo>
                <a:lnTo>
                  <a:pt x="148470" y="1399839"/>
                </a:lnTo>
                <a:lnTo>
                  <a:pt x="126178" y="1381446"/>
                </a:lnTo>
                <a:cubicBezTo>
                  <a:pt x="48219" y="1303487"/>
                  <a:pt x="0" y="1195787"/>
                  <a:pt x="0" y="1076825"/>
                </a:cubicBezTo>
                <a:cubicBezTo>
                  <a:pt x="0" y="957863"/>
                  <a:pt x="48219" y="850163"/>
                  <a:pt x="126178" y="772204"/>
                </a:cubicBezTo>
                <a:lnTo>
                  <a:pt x="148470" y="753812"/>
                </a:lnTo>
                <a:lnTo>
                  <a:pt x="126178" y="735420"/>
                </a:lnTo>
                <a:cubicBezTo>
                  <a:pt x="48219" y="657461"/>
                  <a:pt x="0" y="549761"/>
                  <a:pt x="0" y="430799"/>
                </a:cubicBezTo>
                <a:cubicBezTo>
                  <a:pt x="0" y="192875"/>
                  <a:pt x="192875" y="0"/>
                  <a:pt x="430798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86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6" name="任意多边形: 形状 40">
            <a:extLst>
              <a:ext uri="{FF2B5EF4-FFF2-40B4-BE49-F238E27FC236}">
                <a16:creationId xmlns:a16="http://schemas.microsoft.com/office/drawing/2014/main" id="{439D1983-AF82-257E-625E-BBD720ACDC13}"/>
              </a:ext>
            </a:extLst>
          </p:cNvPr>
          <p:cNvSpPr/>
          <p:nvPr/>
        </p:nvSpPr>
        <p:spPr>
          <a:xfrm>
            <a:off x="3852862" y="188640"/>
            <a:ext cx="4486275" cy="703914"/>
          </a:xfrm>
          <a:custGeom>
            <a:avLst/>
            <a:gdLst>
              <a:gd name="connsiteX0" fmla="*/ 430798 w 5817995"/>
              <a:gd name="connsiteY0" fmla="*/ 0 h 2153651"/>
              <a:gd name="connsiteX1" fmla="*/ 735418 w 5817995"/>
              <a:gd name="connsiteY1" fmla="*/ 126178 h 2153651"/>
              <a:gd name="connsiteX2" fmla="*/ 740573 w 5817995"/>
              <a:gd name="connsiteY2" fmla="*/ 132426 h 2153651"/>
              <a:gd name="connsiteX3" fmla="*/ 745728 w 5817995"/>
              <a:gd name="connsiteY3" fmla="*/ 126178 h 2153651"/>
              <a:gd name="connsiteX4" fmla="*/ 1050349 w 5817995"/>
              <a:gd name="connsiteY4" fmla="*/ 0 h 2153651"/>
              <a:gd name="connsiteX5" fmla="*/ 1354967 w 5817995"/>
              <a:gd name="connsiteY5" fmla="*/ 126178 h 2153651"/>
              <a:gd name="connsiteX6" fmla="*/ 1360123 w 5817995"/>
              <a:gd name="connsiteY6" fmla="*/ 132426 h 2153651"/>
              <a:gd name="connsiteX7" fmla="*/ 1365278 w 5817995"/>
              <a:gd name="connsiteY7" fmla="*/ 126178 h 2153651"/>
              <a:gd name="connsiteX8" fmla="*/ 1669898 w 5817995"/>
              <a:gd name="connsiteY8" fmla="*/ 0 h 2153651"/>
              <a:gd name="connsiteX9" fmla="*/ 1974518 w 5817995"/>
              <a:gd name="connsiteY9" fmla="*/ 126178 h 2153651"/>
              <a:gd name="connsiteX10" fmla="*/ 1979674 w 5817995"/>
              <a:gd name="connsiteY10" fmla="*/ 132426 h 2153651"/>
              <a:gd name="connsiteX11" fmla="*/ 1984828 w 5817995"/>
              <a:gd name="connsiteY11" fmla="*/ 126178 h 2153651"/>
              <a:gd name="connsiteX12" fmla="*/ 2289448 w 5817995"/>
              <a:gd name="connsiteY12" fmla="*/ 0 h 2153651"/>
              <a:gd name="connsiteX13" fmla="*/ 2594069 w 5817995"/>
              <a:gd name="connsiteY13" fmla="*/ 126178 h 2153651"/>
              <a:gd name="connsiteX14" fmla="*/ 2599224 w 5817995"/>
              <a:gd name="connsiteY14" fmla="*/ 132426 h 2153651"/>
              <a:gd name="connsiteX15" fmla="*/ 2604379 w 5817995"/>
              <a:gd name="connsiteY15" fmla="*/ 126178 h 2153651"/>
              <a:gd name="connsiteX16" fmla="*/ 2908999 w 5817995"/>
              <a:gd name="connsiteY16" fmla="*/ 0 h 2153651"/>
              <a:gd name="connsiteX17" fmla="*/ 3213619 w 5817995"/>
              <a:gd name="connsiteY17" fmla="*/ 126178 h 2153651"/>
              <a:gd name="connsiteX18" fmla="*/ 3218774 w 5817995"/>
              <a:gd name="connsiteY18" fmla="*/ 132426 h 2153651"/>
              <a:gd name="connsiteX19" fmla="*/ 3223929 w 5817995"/>
              <a:gd name="connsiteY19" fmla="*/ 126178 h 2153651"/>
              <a:gd name="connsiteX20" fmla="*/ 3528549 w 5817995"/>
              <a:gd name="connsiteY20" fmla="*/ 0 h 2153651"/>
              <a:gd name="connsiteX21" fmla="*/ 3833169 w 5817995"/>
              <a:gd name="connsiteY21" fmla="*/ 126178 h 2153651"/>
              <a:gd name="connsiteX22" fmla="*/ 3838324 w 5817995"/>
              <a:gd name="connsiteY22" fmla="*/ 132426 h 2153651"/>
              <a:gd name="connsiteX23" fmla="*/ 3843479 w 5817995"/>
              <a:gd name="connsiteY23" fmla="*/ 126178 h 2153651"/>
              <a:gd name="connsiteX24" fmla="*/ 4148099 w 5817995"/>
              <a:gd name="connsiteY24" fmla="*/ 0 h 2153651"/>
              <a:gd name="connsiteX25" fmla="*/ 4452719 w 5817995"/>
              <a:gd name="connsiteY25" fmla="*/ 126178 h 2153651"/>
              <a:gd name="connsiteX26" fmla="*/ 4457874 w 5817995"/>
              <a:gd name="connsiteY26" fmla="*/ 132425 h 2153651"/>
              <a:gd name="connsiteX27" fmla="*/ 4463028 w 5817995"/>
              <a:gd name="connsiteY27" fmla="*/ 126178 h 2153651"/>
              <a:gd name="connsiteX28" fmla="*/ 4767648 w 5817995"/>
              <a:gd name="connsiteY28" fmla="*/ 0 h 2153651"/>
              <a:gd name="connsiteX29" fmla="*/ 5041676 w 5817995"/>
              <a:gd name="connsiteY29" fmla="*/ 98374 h 2153651"/>
              <a:gd name="connsiteX30" fmla="*/ 5077033 w 5817995"/>
              <a:gd name="connsiteY30" fmla="*/ 132897 h 2153651"/>
              <a:gd name="connsiteX31" fmla="*/ 5082577 w 5817995"/>
              <a:gd name="connsiteY31" fmla="*/ 126178 h 2153651"/>
              <a:gd name="connsiteX32" fmla="*/ 5387197 w 5817995"/>
              <a:gd name="connsiteY32" fmla="*/ 0 h 2153651"/>
              <a:gd name="connsiteX33" fmla="*/ 5817995 w 5817995"/>
              <a:gd name="connsiteY33" fmla="*/ 430799 h 2153651"/>
              <a:gd name="connsiteX34" fmla="*/ 5691817 w 5817995"/>
              <a:gd name="connsiteY34" fmla="*/ 735420 h 2153651"/>
              <a:gd name="connsiteX35" fmla="*/ 5669526 w 5817995"/>
              <a:gd name="connsiteY35" fmla="*/ 753812 h 2153651"/>
              <a:gd name="connsiteX36" fmla="*/ 5691817 w 5817995"/>
              <a:gd name="connsiteY36" fmla="*/ 772204 h 2153651"/>
              <a:gd name="connsiteX37" fmla="*/ 5817995 w 5817995"/>
              <a:gd name="connsiteY37" fmla="*/ 1076825 h 2153651"/>
              <a:gd name="connsiteX38" fmla="*/ 5691817 w 5817995"/>
              <a:gd name="connsiteY38" fmla="*/ 1381446 h 2153651"/>
              <a:gd name="connsiteX39" fmla="*/ 5669526 w 5817995"/>
              <a:gd name="connsiteY39" fmla="*/ 1399839 h 2153651"/>
              <a:gd name="connsiteX40" fmla="*/ 5691817 w 5817995"/>
              <a:gd name="connsiteY40" fmla="*/ 1418231 h 2153651"/>
              <a:gd name="connsiteX41" fmla="*/ 5817995 w 5817995"/>
              <a:gd name="connsiteY41" fmla="*/ 1722852 h 2153651"/>
              <a:gd name="connsiteX42" fmla="*/ 5387197 w 5817995"/>
              <a:gd name="connsiteY42" fmla="*/ 2153651 h 2153651"/>
              <a:gd name="connsiteX43" fmla="*/ 5082577 w 5817995"/>
              <a:gd name="connsiteY43" fmla="*/ 2027473 h 2153651"/>
              <a:gd name="connsiteX44" fmla="*/ 5077420 w 5817995"/>
              <a:gd name="connsiteY44" fmla="*/ 2021223 h 2153651"/>
              <a:gd name="connsiteX45" fmla="*/ 5072263 w 5817995"/>
              <a:gd name="connsiteY45" fmla="*/ 2027473 h 2153651"/>
              <a:gd name="connsiteX46" fmla="*/ 4767643 w 5817995"/>
              <a:gd name="connsiteY46" fmla="*/ 2153651 h 2153651"/>
              <a:gd name="connsiteX47" fmla="*/ 4463023 w 5817995"/>
              <a:gd name="connsiteY47" fmla="*/ 2027473 h 2153651"/>
              <a:gd name="connsiteX48" fmla="*/ 4457869 w 5817995"/>
              <a:gd name="connsiteY48" fmla="*/ 2021226 h 2153651"/>
              <a:gd name="connsiteX49" fmla="*/ 4452714 w 5817995"/>
              <a:gd name="connsiteY49" fmla="*/ 2027473 h 2153651"/>
              <a:gd name="connsiteX50" fmla="*/ 4148094 w 5817995"/>
              <a:gd name="connsiteY50" fmla="*/ 2153651 h 2153651"/>
              <a:gd name="connsiteX51" fmla="*/ 3843474 w 5817995"/>
              <a:gd name="connsiteY51" fmla="*/ 2027473 h 2153651"/>
              <a:gd name="connsiteX52" fmla="*/ 3838319 w 5817995"/>
              <a:gd name="connsiteY52" fmla="*/ 2021225 h 2153651"/>
              <a:gd name="connsiteX53" fmla="*/ 3833164 w 5817995"/>
              <a:gd name="connsiteY53" fmla="*/ 2027473 h 2153651"/>
              <a:gd name="connsiteX54" fmla="*/ 3528544 w 5817995"/>
              <a:gd name="connsiteY54" fmla="*/ 2153651 h 2153651"/>
              <a:gd name="connsiteX55" fmla="*/ 3223924 w 5817995"/>
              <a:gd name="connsiteY55" fmla="*/ 2027473 h 2153651"/>
              <a:gd name="connsiteX56" fmla="*/ 3218770 w 5817995"/>
              <a:gd name="connsiteY56" fmla="*/ 2021226 h 2153651"/>
              <a:gd name="connsiteX57" fmla="*/ 3213615 w 5817995"/>
              <a:gd name="connsiteY57" fmla="*/ 2027473 h 2153651"/>
              <a:gd name="connsiteX58" fmla="*/ 2908995 w 5817995"/>
              <a:gd name="connsiteY58" fmla="*/ 2153651 h 2153651"/>
              <a:gd name="connsiteX59" fmla="*/ 2604375 w 5817995"/>
              <a:gd name="connsiteY59" fmla="*/ 2027473 h 2153651"/>
              <a:gd name="connsiteX60" fmla="*/ 2599221 w 5817995"/>
              <a:gd name="connsiteY60" fmla="*/ 2021225 h 2153651"/>
              <a:gd name="connsiteX61" fmla="*/ 2594065 w 5817995"/>
              <a:gd name="connsiteY61" fmla="*/ 2027473 h 2153651"/>
              <a:gd name="connsiteX62" fmla="*/ 2289445 w 5817995"/>
              <a:gd name="connsiteY62" fmla="*/ 2153651 h 2153651"/>
              <a:gd name="connsiteX63" fmla="*/ 1984825 w 5817995"/>
              <a:gd name="connsiteY63" fmla="*/ 2027473 h 2153651"/>
              <a:gd name="connsiteX64" fmla="*/ 1979671 w 5817995"/>
              <a:gd name="connsiteY64" fmla="*/ 2021226 h 2153651"/>
              <a:gd name="connsiteX65" fmla="*/ 1974516 w 5817995"/>
              <a:gd name="connsiteY65" fmla="*/ 2027473 h 2153651"/>
              <a:gd name="connsiteX66" fmla="*/ 1669896 w 5817995"/>
              <a:gd name="connsiteY66" fmla="*/ 2153651 h 2153651"/>
              <a:gd name="connsiteX67" fmla="*/ 1365276 w 5817995"/>
              <a:gd name="connsiteY67" fmla="*/ 2027473 h 2153651"/>
              <a:gd name="connsiteX68" fmla="*/ 1360121 w 5817995"/>
              <a:gd name="connsiteY68" fmla="*/ 2021225 h 2153651"/>
              <a:gd name="connsiteX69" fmla="*/ 1354966 w 5817995"/>
              <a:gd name="connsiteY69" fmla="*/ 2027473 h 2153651"/>
              <a:gd name="connsiteX70" fmla="*/ 1050347 w 5817995"/>
              <a:gd name="connsiteY70" fmla="*/ 2153651 h 2153651"/>
              <a:gd name="connsiteX71" fmla="*/ 745727 w 5817995"/>
              <a:gd name="connsiteY71" fmla="*/ 2027473 h 2153651"/>
              <a:gd name="connsiteX72" fmla="*/ 740573 w 5817995"/>
              <a:gd name="connsiteY72" fmla="*/ 2021226 h 2153651"/>
              <a:gd name="connsiteX73" fmla="*/ 735419 w 5817995"/>
              <a:gd name="connsiteY73" fmla="*/ 2027473 h 2153651"/>
              <a:gd name="connsiteX74" fmla="*/ 430798 w 5817995"/>
              <a:gd name="connsiteY74" fmla="*/ 2153651 h 2153651"/>
              <a:gd name="connsiteX75" fmla="*/ 0 w 5817995"/>
              <a:gd name="connsiteY75" fmla="*/ 1722852 h 2153651"/>
              <a:gd name="connsiteX76" fmla="*/ 126178 w 5817995"/>
              <a:gd name="connsiteY76" fmla="*/ 1418231 h 2153651"/>
              <a:gd name="connsiteX77" fmla="*/ 148470 w 5817995"/>
              <a:gd name="connsiteY77" fmla="*/ 1399839 h 2153651"/>
              <a:gd name="connsiteX78" fmla="*/ 126178 w 5817995"/>
              <a:gd name="connsiteY78" fmla="*/ 1381446 h 2153651"/>
              <a:gd name="connsiteX79" fmla="*/ 0 w 5817995"/>
              <a:gd name="connsiteY79" fmla="*/ 1076825 h 2153651"/>
              <a:gd name="connsiteX80" fmla="*/ 126178 w 5817995"/>
              <a:gd name="connsiteY80" fmla="*/ 772204 h 2153651"/>
              <a:gd name="connsiteX81" fmla="*/ 148470 w 5817995"/>
              <a:gd name="connsiteY81" fmla="*/ 753812 h 2153651"/>
              <a:gd name="connsiteX82" fmla="*/ 126178 w 5817995"/>
              <a:gd name="connsiteY82" fmla="*/ 735420 h 2153651"/>
              <a:gd name="connsiteX83" fmla="*/ 0 w 5817995"/>
              <a:gd name="connsiteY83" fmla="*/ 430799 h 2153651"/>
              <a:gd name="connsiteX84" fmla="*/ 430798 w 5817995"/>
              <a:gd name="connsiteY84" fmla="*/ 0 h 2153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5817995" h="2153651">
                <a:moveTo>
                  <a:pt x="430798" y="0"/>
                </a:moveTo>
                <a:cubicBezTo>
                  <a:pt x="549760" y="0"/>
                  <a:pt x="657459" y="48219"/>
                  <a:pt x="735418" y="126178"/>
                </a:cubicBezTo>
                <a:lnTo>
                  <a:pt x="740573" y="132426"/>
                </a:lnTo>
                <a:lnTo>
                  <a:pt x="745728" y="126178"/>
                </a:lnTo>
                <a:cubicBezTo>
                  <a:pt x="823687" y="48219"/>
                  <a:pt x="931387" y="0"/>
                  <a:pt x="1050349" y="0"/>
                </a:cubicBezTo>
                <a:cubicBezTo>
                  <a:pt x="1169309" y="0"/>
                  <a:pt x="1277008" y="48219"/>
                  <a:pt x="1354967" y="126178"/>
                </a:cubicBezTo>
                <a:lnTo>
                  <a:pt x="1360123" y="132426"/>
                </a:lnTo>
                <a:lnTo>
                  <a:pt x="1365278" y="126178"/>
                </a:lnTo>
                <a:cubicBezTo>
                  <a:pt x="1443237" y="48219"/>
                  <a:pt x="1550937" y="0"/>
                  <a:pt x="1669898" y="0"/>
                </a:cubicBezTo>
                <a:cubicBezTo>
                  <a:pt x="1788860" y="0"/>
                  <a:pt x="1896559" y="48219"/>
                  <a:pt x="1974518" y="126178"/>
                </a:cubicBezTo>
                <a:lnTo>
                  <a:pt x="1979674" y="132426"/>
                </a:lnTo>
                <a:lnTo>
                  <a:pt x="1984828" y="126178"/>
                </a:lnTo>
                <a:cubicBezTo>
                  <a:pt x="2062787" y="48219"/>
                  <a:pt x="2170487" y="0"/>
                  <a:pt x="2289448" y="0"/>
                </a:cubicBezTo>
                <a:cubicBezTo>
                  <a:pt x="2408410" y="0"/>
                  <a:pt x="2516109" y="48219"/>
                  <a:pt x="2594069" y="126178"/>
                </a:cubicBezTo>
                <a:lnTo>
                  <a:pt x="2599224" y="132426"/>
                </a:lnTo>
                <a:lnTo>
                  <a:pt x="2604379" y="126178"/>
                </a:lnTo>
                <a:cubicBezTo>
                  <a:pt x="2682338" y="48219"/>
                  <a:pt x="2790038" y="0"/>
                  <a:pt x="2908999" y="0"/>
                </a:cubicBezTo>
                <a:cubicBezTo>
                  <a:pt x="3027961" y="0"/>
                  <a:pt x="3135660" y="48219"/>
                  <a:pt x="3213619" y="126178"/>
                </a:cubicBezTo>
                <a:lnTo>
                  <a:pt x="3218774" y="132426"/>
                </a:lnTo>
                <a:lnTo>
                  <a:pt x="3223929" y="126178"/>
                </a:lnTo>
                <a:cubicBezTo>
                  <a:pt x="3301888" y="48219"/>
                  <a:pt x="3409588" y="0"/>
                  <a:pt x="3528549" y="0"/>
                </a:cubicBezTo>
                <a:cubicBezTo>
                  <a:pt x="3647511" y="0"/>
                  <a:pt x="3755210" y="48219"/>
                  <a:pt x="3833169" y="126178"/>
                </a:cubicBezTo>
                <a:lnTo>
                  <a:pt x="3838324" y="132426"/>
                </a:lnTo>
                <a:lnTo>
                  <a:pt x="3843479" y="126178"/>
                </a:lnTo>
                <a:cubicBezTo>
                  <a:pt x="3921438" y="48219"/>
                  <a:pt x="4029138" y="0"/>
                  <a:pt x="4148099" y="0"/>
                </a:cubicBezTo>
                <a:cubicBezTo>
                  <a:pt x="4267061" y="0"/>
                  <a:pt x="4374760" y="48219"/>
                  <a:pt x="4452719" y="126178"/>
                </a:cubicBezTo>
                <a:lnTo>
                  <a:pt x="4457874" y="132425"/>
                </a:lnTo>
                <a:lnTo>
                  <a:pt x="4463028" y="126178"/>
                </a:lnTo>
                <a:cubicBezTo>
                  <a:pt x="4540987" y="48219"/>
                  <a:pt x="4648687" y="0"/>
                  <a:pt x="4767648" y="0"/>
                </a:cubicBezTo>
                <a:cubicBezTo>
                  <a:pt x="4871740" y="0"/>
                  <a:pt x="4967208" y="36918"/>
                  <a:pt x="5041676" y="98374"/>
                </a:cubicBezTo>
                <a:lnTo>
                  <a:pt x="5077033" y="132897"/>
                </a:lnTo>
                <a:lnTo>
                  <a:pt x="5082577" y="126178"/>
                </a:lnTo>
                <a:cubicBezTo>
                  <a:pt x="5160536" y="48219"/>
                  <a:pt x="5268236" y="0"/>
                  <a:pt x="5387197" y="0"/>
                </a:cubicBezTo>
                <a:cubicBezTo>
                  <a:pt x="5625120" y="0"/>
                  <a:pt x="5817995" y="192875"/>
                  <a:pt x="5817995" y="430799"/>
                </a:cubicBezTo>
                <a:cubicBezTo>
                  <a:pt x="5817995" y="549761"/>
                  <a:pt x="5769776" y="657461"/>
                  <a:pt x="5691817" y="735420"/>
                </a:cubicBezTo>
                <a:lnTo>
                  <a:pt x="5669526" y="753812"/>
                </a:lnTo>
                <a:lnTo>
                  <a:pt x="5691817" y="772204"/>
                </a:lnTo>
                <a:cubicBezTo>
                  <a:pt x="5769776" y="850163"/>
                  <a:pt x="5817995" y="957863"/>
                  <a:pt x="5817995" y="1076825"/>
                </a:cubicBezTo>
                <a:cubicBezTo>
                  <a:pt x="5817995" y="1195787"/>
                  <a:pt x="5769776" y="1303487"/>
                  <a:pt x="5691817" y="1381446"/>
                </a:cubicBezTo>
                <a:lnTo>
                  <a:pt x="5669526" y="1399839"/>
                </a:lnTo>
                <a:lnTo>
                  <a:pt x="5691817" y="1418231"/>
                </a:lnTo>
                <a:cubicBezTo>
                  <a:pt x="5769776" y="1496190"/>
                  <a:pt x="5817995" y="1603890"/>
                  <a:pt x="5817995" y="1722852"/>
                </a:cubicBezTo>
                <a:cubicBezTo>
                  <a:pt x="5817995" y="1960776"/>
                  <a:pt x="5625120" y="2153651"/>
                  <a:pt x="5387197" y="2153651"/>
                </a:cubicBezTo>
                <a:cubicBezTo>
                  <a:pt x="5268236" y="2153651"/>
                  <a:pt x="5160536" y="2105432"/>
                  <a:pt x="5082577" y="2027473"/>
                </a:cubicBezTo>
                <a:lnTo>
                  <a:pt x="5077420" y="2021223"/>
                </a:lnTo>
                <a:lnTo>
                  <a:pt x="5072263" y="2027473"/>
                </a:lnTo>
                <a:cubicBezTo>
                  <a:pt x="4994304" y="2105432"/>
                  <a:pt x="4886605" y="2153651"/>
                  <a:pt x="4767643" y="2153651"/>
                </a:cubicBezTo>
                <a:cubicBezTo>
                  <a:pt x="4648682" y="2153651"/>
                  <a:pt x="4540982" y="2105432"/>
                  <a:pt x="4463023" y="2027473"/>
                </a:cubicBezTo>
                <a:lnTo>
                  <a:pt x="4457869" y="2021226"/>
                </a:lnTo>
                <a:lnTo>
                  <a:pt x="4452714" y="2027473"/>
                </a:lnTo>
                <a:cubicBezTo>
                  <a:pt x="4374755" y="2105432"/>
                  <a:pt x="4267056" y="2153651"/>
                  <a:pt x="4148094" y="2153651"/>
                </a:cubicBezTo>
                <a:cubicBezTo>
                  <a:pt x="4029133" y="2153651"/>
                  <a:pt x="3921433" y="2105432"/>
                  <a:pt x="3843474" y="2027473"/>
                </a:cubicBezTo>
                <a:lnTo>
                  <a:pt x="3838319" y="2021225"/>
                </a:lnTo>
                <a:lnTo>
                  <a:pt x="3833164" y="2027473"/>
                </a:lnTo>
                <a:cubicBezTo>
                  <a:pt x="3755205" y="2105432"/>
                  <a:pt x="3647506" y="2153651"/>
                  <a:pt x="3528544" y="2153651"/>
                </a:cubicBezTo>
                <a:cubicBezTo>
                  <a:pt x="3409583" y="2153651"/>
                  <a:pt x="3301883" y="2105432"/>
                  <a:pt x="3223924" y="2027473"/>
                </a:cubicBezTo>
                <a:lnTo>
                  <a:pt x="3218770" y="2021226"/>
                </a:lnTo>
                <a:lnTo>
                  <a:pt x="3213615" y="2027473"/>
                </a:lnTo>
                <a:cubicBezTo>
                  <a:pt x="3135656" y="2105432"/>
                  <a:pt x="3027957" y="2153651"/>
                  <a:pt x="2908995" y="2153651"/>
                </a:cubicBezTo>
                <a:cubicBezTo>
                  <a:pt x="2790034" y="2153651"/>
                  <a:pt x="2682334" y="2105432"/>
                  <a:pt x="2604375" y="2027473"/>
                </a:cubicBezTo>
                <a:lnTo>
                  <a:pt x="2599221" y="2021225"/>
                </a:lnTo>
                <a:lnTo>
                  <a:pt x="2594065" y="2027473"/>
                </a:lnTo>
                <a:cubicBezTo>
                  <a:pt x="2516106" y="2105432"/>
                  <a:pt x="2408407" y="2153651"/>
                  <a:pt x="2289445" y="2153651"/>
                </a:cubicBezTo>
                <a:cubicBezTo>
                  <a:pt x="2170484" y="2153651"/>
                  <a:pt x="2062784" y="2105432"/>
                  <a:pt x="1984825" y="2027473"/>
                </a:cubicBezTo>
                <a:lnTo>
                  <a:pt x="1979671" y="2021226"/>
                </a:lnTo>
                <a:lnTo>
                  <a:pt x="1974516" y="2027473"/>
                </a:lnTo>
                <a:cubicBezTo>
                  <a:pt x="1896557" y="2105432"/>
                  <a:pt x="1788858" y="2153651"/>
                  <a:pt x="1669896" y="2153651"/>
                </a:cubicBezTo>
                <a:cubicBezTo>
                  <a:pt x="1550935" y="2153651"/>
                  <a:pt x="1443235" y="2105432"/>
                  <a:pt x="1365276" y="2027473"/>
                </a:cubicBezTo>
                <a:lnTo>
                  <a:pt x="1360121" y="2021225"/>
                </a:lnTo>
                <a:lnTo>
                  <a:pt x="1354966" y="2027473"/>
                </a:lnTo>
                <a:cubicBezTo>
                  <a:pt x="1277007" y="2105432"/>
                  <a:pt x="1169308" y="2153651"/>
                  <a:pt x="1050347" y="2153651"/>
                </a:cubicBezTo>
                <a:cubicBezTo>
                  <a:pt x="931386" y="2153651"/>
                  <a:pt x="823686" y="2105432"/>
                  <a:pt x="745727" y="2027473"/>
                </a:cubicBezTo>
                <a:lnTo>
                  <a:pt x="740573" y="2021226"/>
                </a:lnTo>
                <a:lnTo>
                  <a:pt x="735419" y="2027473"/>
                </a:lnTo>
                <a:cubicBezTo>
                  <a:pt x="657459" y="2105432"/>
                  <a:pt x="549760" y="2153651"/>
                  <a:pt x="430798" y="2153651"/>
                </a:cubicBezTo>
                <a:cubicBezTo>
                  <a:pt x="192875" y="2153651"/>
                  <a:pt x="0" y="1960776"/>
                  <a:pt x="0" y="1722852"/>
                </a:cubicBezTo>
                <a:cubicBezTo>
                  <a:pt x="0" y="1603890"/>
                  <a:pt x="48219" y="1496190"/>
                  <a:pt x="126178" y="1418231"/>
                </a:cubicBezTo>
                <a:lnTo>
                  <a:pt x="148470" y="1399839"/>
                </a:lnTo>
                <a:lnTo>
                  <a:pt x="126178" y="1381446"/>
                </a:lnTo>
                <a:cubicBezTo>
                  <a:pt x="48219" y="1303487"/>
                  <a:pt x="0" y="1195787"/>
                  <a:pt x="0" y="1076825"/>
                </a:cubicBezTo>
                <a:cubicBezTo>
                  <a:pt x="0" y="957863"/>
                  <a:pt x="48219" y="850163"/>
                  <a:pt x="126178" y="772204"/>
                </a:cubicBezTo>
                <a:lnTo>
                  <a:pt x="148470" y="753812"/>
                </a:lnTo>
                <a:lnTo>
                  <a:pt x="126178" y="735420"/>
                </a:lnTo>
                <a:cubicBezTo>
                  <a:pt x="48219" y="657461"/>
                  <a:pt x="0" y="549761"/>
                  <a:pt x="0" y="430799"/>
                </a:cubicBezTo>
                <a:cubicBezTo>
                  <a:pt x="0" y="192875"/>
                  <a:pt x="192875" y="0"/>
                  <a:pt x="430798" y="0"/>
                </a:cubicBezTo>
                <a:close/>
              </a:path>
            </a:pathLst>
          </a:custGeom>
          <a:ln w="571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400" b="1" dirty="0" err="1">
                <a:solidFill>
                  <a:srgbClr val="FF8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altLang="zh-CN" sz="4400" b="1" dirty="0">
                <a:solidFill>
                  <a:srgbClr val="FF8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altLang="zh-CN" sz="4400" b="1" dirty="0">
                <a:solidFill>
                  <a:srgbClr val="FF8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toàn bài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FF86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D704392-78EE-126A-DCF7-AAFCA1FA8691}"/>
              </a:ext>
            </a:extLst>
          </p:cNvPr>
          <p:cNvSpPr txBox="1"/>
          <p:nvPr/>
        </p:nvSpPr>
        <p:spPr>
          <a:xfrm>
            <a:off x="1965749" y="1139199"/>
            <a:ext cx="2816080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vi-VN"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vi-VN" sz="2000" b="1" dirty="0">
                <a:latin typeface="Cambria" panose="02040503050406030204" pitchFamily="18" charset="0"/>
                <a:ea typeface="Cambria" panose="02040503050406030204" pitchFamily="18" charset="0"/>
              </a:rPr>
              <a:t>Tôi yêu em tôi</a:t>
            </a:r>
          </a:p>
          <a:p>
            <a:r>
              <a:rPr lang="vi-VN" sz="2000" b="1" dirty="0">
                <a:latin typeface="Cambria" panose="02040503050406030204" pitchFamily="18" charset="0"/>
                <a:ea typeface="Cambria" panose="02040503050406030204" pitchFamily="18" charset="0"/>
              </a:rPr>
              <a:t>Nó cười rúc rích</a:t>
            </a:r>
          </a:p>
          <a:p>
            <a:r>
              <a:rPr lang="vi-VN" sz="2000" b="1" dirty="0">
                <a:latin typeface="Cambria" panose="02040503050406030204" pitchFamily="18" charset="0"/>
                <a:ea typeface="Cambria" panose="02040503050406030204" pitchFamily="18" charset="0"/>
              </a:rPr>
              <a:t>Mỗi khi tôi đùa</a:t>
            </a:r>
          </a:p>
          <a:p>
            <a:r>
              <a:rPr lang="vi-VN" sz="2000" b="1" dirty="0">
                <a:latin typeface="Cambria" panose="02040503050406030204" pitchFamily="18" charset="0"/>
                <a:ea typeface="Cambria" panose="02040503050406030204" pitchFamily="18" charset="0"/>
              </a:rPr>
              <a:t>Nó vui, nó thích.</a:t>
            </a:r>
          </a:p>
          <a:p>
            <a:endParaRPr lang="vi-VN"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vi-VN" sz="2000" b="1" dirty="0">
                <a:latin typeface="Cambria" panose="02040503050406030204" pitchFamily="18" charset="0"/>
                <a:ea typeface="Cambria" panose="02040503050406030204" pitchFamily="18" charset="0"/>
              </a:rPr>
              <a:t>Mắt nó đen ngời</a:t>
            </a:r>
          </a:p>
          <a:p>
            <a:r>
              <a:rPr lang="vi-VN" sz="2000" b="1" dirty="0">
                <a:latin typeface="Cambria" panose="02040503050406030204" pitchFamily="18" charset="0"/>
                <a:ea typeface="Cambria" panose="02040503050406030204" pitchFamily="18" charset="0"/>
              </a:rPr>
              <a:t>Trong veo như nước</a:t>
            </a:r>
          </a:p>
          <a:p>
            <a:r>
              <a:rPr lang="vi-VN" sz="2000" b="1" dirty="0">
                <a:latin typeface="Cambria" panose="02040503050406030204" pitchFamily="18" charset="0"/>
                <a:ea typeface="Cambria" panose="02040503050406030204" pitchFamily="18" charset="0"/>
              </a:rPr>
              <a:t>Miệng nó tươi hồng</a:t>
            </a:r>
          </a:p>
          <a:p>
            <a:r>
              <a:rPr lang="vi-VN" sz="2000" b="1" dirty="0">
                <a:latin typeface="Cambria" panose="02040503050406030204" pitchFamily="18" charset="0"/>
                <a:ea typeface="Cambria" panose="02040503050406030204" pitchFamily="18" charset="0"/>
              </a:rPr>
              <a:t>Nói như khướu hót.</a:t>
            </a:r>
          </a:p>
          <a:p>
            <a:endParaRPr lang="vi-VN"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vi-VN" sz="2000" b="1" dirty="0">
                <a:latin typeface="Cambria" panose="02040503050406030204" pitchFamily="18" charset="0"/>
                <a:ea typeface="Cambria" panose="02040503050406030204" pitchFamily="18" charset="0"/>
              </a:rPr>
              <a:t>Hoa lan, hoa lí</a:t>
            </a:r>
          </a:p>
          <a:p>
            <a:r>
              <a:rPr lang="vi-VN" sz="2000" b="1" dirty="0">
                <a:latin typeface="Cambria" panose="02040503050406030204" pitchFamily="18" charset="0"/>
                <a:ea typeface="Cambria" panose="02040503050406030204" pitchFamily="18" charset="0"/>
              </a:rPr>
              <a:t>Nó nhặt cài đầu</a:t>
            </a:r>
          </a:p>
          <a:p>
            <a:r>
              <a:rPr lang="vi-VN" sz="2000" b="1" dirty="0">
                <a:latin typeface="Cambria" panose="02040503050406030204" pitchFamily="18" charset="0"/>
                <a:ea typeface="Cambria" panose="02040503050406030204" pitchFamily="18" charset="0"/>
              </a:rPr>
              <a:t>Hương thơm theo nó</a:t>
            </a:r>
          </a:p>
          <a:p>
            <a:r>
              <a:rPr lang="vi-VN" sz="2000" b="1" dirty="0">
                <a:latin typeface="Cambria" panose="02040503050406030204" pitchFamily="18" charset="0"/>
                <a:ea typeface="Cambria" panose="02040503050406030204" pitchFamily="18" charset="0"/>
              </a:rPr>
              <a:t>Sân trước vườn sau.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D9A5D69-0B9C-1681-1730-898AF285979A}"/>
              </a:ext>
            </a:extLst>
          </p:cNvPr>
          <p:cNvSpPr txBox="1"/>
          <p:nvPr/>
        </p:nvSpPr>
        <p:spPr>
          <a:xfrm>
            <a:off x="6177840" y="1444224"/>
            <a:ext cx="2898533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latin typeface="Cambria" panose="02040503050406030204" pitchFamily="18" charset="0"/>
                <a:ea typeface="Cambria" panose="02040503050406030204" pitchFamily="18" charset="0"/>
              </a:rPr>
              <a:t>Tôi đi đâu lâu</a:t>
            </a:r>
          </a:p>
          <a:p>
            <a:r>
              <a:rPr lang="vi-VN" sz="2000" b="1" dirty="0">
                <a:latin typeface="Cambria" panose="02040503050406030204" pitchFamily="18" charset="0"/>
                <a:ea typeface="Cambria" panose="02040503050406030204" pitchFamily="18" charset="0"/>
              </a:rPr>
              <a:t>Nó mong, nó nhắc</a:t>
            </a:r>
          </a:p>
          <a:p>
            <a:r>
              <a:rPr lang="vi-VN" sz="2000" b="1" dirty="0">
                <a:latin typeface="Cambria" panose="02040503050406030204" pitchFamily="18" charset="0"/>
                <a:ea typeface="Cambria" panose="02040503050406030204" pitchFamily="18" charset="0"/>
              </a:rPr>
              <a:t>Nó nấp sau cây</a:t>
            </a:r>
          </a:p>
          <a:p>
            <a:r>
              <a:rPr lang="vi-VN" sz="2000" b="1" dirty="0">
                <a:latin typeface="Cambria" panose="02040503050406030204" pitchFamily="18" charset="0"/>
                <a:ea typeface="Cambria" panose="02040503050406030204" pitchFamily="18" charset="0"/>
              </a:rPr>
              <a:t>Òa ra ôm chặt.</a:t>
            </a:r>
          </a:p>
          <a:p>
            <a:endParaRPr lang="vi-VN"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vi-VN" sz="2000" b="1" dirty="0">
                <a:latin typeface="Cambria" panose="02040503050406030204" pitchFamily="18" charset="0"/>
                <a:ea typeface="Cambria" panose="02040503050406030204" pitchFamily="18" charset="0"/>
              </a:rPr>
              <a:t>Nó thích vẽ lắm</a:t>
            </a:r>
          </a:p>
          <a:p>
            <a:r>
              <a:rPr lang="vi-VN" sz="2000" b="1" dirty="0">
                <a:latin typeface="Cambria" panose="02040503050406030204" pitchFamily="18" charset="0"/>
                <a:ea typeface="Cambria" panose="02040503050406030204" pitchFamily="18" charset="0"/>
              </a:rPr>
              <a:t>Vẽ thỏ có đôi</a:t>
            </a:r>
          </a:p>
          <a:p>
            <a:r>
              <a:rPr lang="vi-VN" sz="2000" b="1" dirty="0">
                <a:latin typeface="Cambria" panose="02040503050406030204" pitchFamily="18" charset="0"/>
                <a:ea typeface="Cambria" panose="02040503050406030204" pitchFamily="18" charset="0"/>
              </a:rPr>
              <a:t>Nó sợ thỏ một</a:t>
            </a:r>
          </a:p>
          <a:p>
            <a:r>
              <a:rPr lang="vi-VN" sz="2000" b="1" dirty="0">
                <a:latin typeface="Cambria" panose="02040503050406030204" pitchFamily="18" charset="0"/>
                <a:ea typeface="Cambria" panose="02040503050406030204" pitchFamily="18" charset="0"/>
              </a:rPr>
              <a:t>Không có bạn chơi.</a:t>
            </a:r>
          </a:p>
          <a:p>
            <a:endParaRPr lang="vi-VN"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vi-VN" sz="2000" b="1" dirty="0">
                <a:latin typeface="Cambria" panose="02040503050406030204" pitchFamily="18" charset="0"/>
                <a:ea typeface="Cambria" panose="02040503050406030204" pitchFamily="18" charset="0"/>
              </a:rPr>
              <a:t>Kìa, tiếng nó đấy!</a:t>
            </a:r>
          </a:p>
          <a:p>
            <a:r>
              <a:rPr lang="vi-VN" sz="2000" b="1" dirty="0">
                <a:latin typeface="Cambria" panose="02040503050406030204" pitchFamily="18" charset="0"/>
                <a:ea typeface="Cambria" panose="02040503050406030204" pitchFamily="18" charset="0"/>
              </a:rPr>
              <a:t>Đang ở trường về</a:t>
            </a:r>
          </a:p>
          <a:p>
            <a:r>
              <a:rPr lang="vi-VN" sz="2000" b="1" dirty="0">
                <a:latin typeface="Cambria" panose="02040503050406030204" pitchFamily="18" charset="0"/>
                <a:ea typeface="Cambria" panose="02040503050406030204" pitchFamily="18" charset="0"/>
              </a:rPr>
              <a:t>Cùng bạn bắt bướm</a:t>
            </a:r>
          </a:p>
          <a:p>
            <a:r>
              <a:rPr lang="vi-VN" sz="2000" b="1" dirty="0">
                <a:latin typeface="Cambria" panose="02040503050406030204" pitchFamily="18" charset="0"/>
                <a:ea typeface="Cambria" panose="02040503050406030204" pitchFamily="18" charset="0"/>
              </a:rPr>
              <a:t>Cười dưới hàng tre….</a:t>
            </a:r>
          </a:p>
          <a:p>
            <a:endParaRPr lang="vi-VN"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vi-VN" sz="2000" b="1" dirty="0">
                <a:latin typeface="Cambria" panose="02040503050406030204" pitchFamily="18" charset="0"/>
                <a:ea typeface="Cambria" panose="02040503050406030204" pitchFamily="18" charset="0"/>
              </a:rPr>
              <a:t>                    </a:t>
            </a:r>
            <a:r>
              <a:rPr lang="vi-VN" sz="2000" b="1" i="1" dirty="0">
                <a:latin typeface="Cambria" panose="02040503050406030204" pitchFamily="18" charset="0"/>
                <a:ea typeface="Cambria" panose="02040503050406030204" pitchFamily="18" charset="0"/>
              </a:rPr>
              <a:t>(Phạm Hổ)</a:t>
            </a:r>
            <a:endParaRPr lang="en-US" sz="2000" b="1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707B835-FF36-1FFB-DFA6-65D4E48D92D1}"/>
              </a:ext>
            </a:extLst>
          </p:cNvPr>
          <p:cNvSpPr txBox="1"/>
          <p:nvPr/>
        </p:nvSpPr>
        <p:spPr>
          <a:xfrm>
            <a:off x="4147347" y="925928"/>
            <a:ext cx="631074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b="1" dirty="0">
                <a:latin typeface="Cambria" panose="02040503050406030204" pitchFamily="18" charset="0"/>
                <a:ea typeface="Cambria" panose="02040503050406030204" pitchFamily="18" charset="0"/>
              </a:rPr>
              <a:t>Tôi yêu em tôi</a:t>
            </a:r>
          </a:p>
          <a:p>
            <a:endParaRPr lang="vi-VN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9757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 descr="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3470" y="-18415"/>
            <a:ext cx="8566785" cy="6874510"/>
          </a:xfrm>
          <a:prstGeom prst="rect">
            <a:avLst/>
          </a:prstGeom>
        </p:spPr>
      </p:pic>
      <p:pic>
        <p:nvPicPr>
          <p:cNvPr id="2" name="图片 1" descr="5947678d5d2f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4605" y="1266825"/>
            <a:ext cx="5760085" cy="5575935"/>
          </a:xfrm>
          <a:prstGeom prst="rect">
            <a:avLst/>
          </a:prstGeom>
        </p:spPr>
      </p:pic>
      <p:pic>
        <p:nvPicPr>
          <p:cNvPr id="4" name="Picture 3" descr="Picture2">
            <a:extLst>
              <a:ext uri="{FF2B5EF4-FFF2-40B4-BE49-F238E27FC236}">
                <a16:creationId xmlns:a16="http://schemas.microsoft.com/office/drawing/2014/main" id="{13305F9C-4710-8963-582E-FD1391A384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1063" y="1364406"/>
            <a:ext cx="6698820" cy="381286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2025/12/14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008" y="0"/>
            <a:ext cx="12288688" cy="6858000"/>
          </a:xfrm>
          <a:prstGeom prst="rect">
            <a:avLst/>
          </a:prstGeom>
        </p:spPr>
      </p:pic>
      <p:pic>
        <p:nvPicPr>
          <p:cNvPr id="13" name="图形 1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139622"/>
            <a:ext cx="1123156" cy="82693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544272" y="188640"/>
            <a:ext cx="1512168" cy="753657"/>
          </a:xfrm>
          <a:prstGeom prst="rect">
            <a:avLst/>
          </a:prstGeom>
        </p:spPr>
      </p:pic>
      <p:sp>
        <p:nvSpPr>
          <p:cNvPr id="4" name="任意多边形: 形状 40">
            <a:extLst>
              <a:ext uri="{FF2B5EF4-FFF2-40B4-BE49-F238E27FC236}">
                <a16:creationId xmlns:a16="http://schemas.microsoft.com/office/drawing/2014/main" id="{452960BB-E911-C1C1-6F7D-F7E4A5061708}"/>
              </a:ext>
            </a:extLst>
          </p:cNvPr>
          <p:cNvSpPr/>
          <p:nvPr/>
        </p:nvSpPr>
        <p:spPr>
          <a:xfrm>
            <a:off x="3764755" y="267285"/>
            <a:ext cx="4662490" cy="703914"/>
          </a:xfrm>
          <a:custGeom>
            <a:avLst/>
            <a:gdLst>
              <a:gd name="connsiteX0" fmla="*/ 430798 w 5817995"/>
              <a:gd name="connsiteY0" fmla="*/ 0 h 2153651"/>
              <a:gd name="connsiteX1" fmla="*/ 735418 w 5817995"/>
              <a:gd name="connsiteY1" fmla="*/ 126178 h 2153651"/>
              <a:gd name="connsiteX2" fmla="*/ 740573 w 5817995"/>
              <a:gd name="connsiteY2" fmla="*/ 132426 h 2153651"/>
              <a:gd name="connsiteX3" fmla="*/ 745728 w 5817995"/>
              <a:gd name="connsiteY3" fmla="*/ 126178 h 2153651"/>
              <a:gd name="connsiteX4" fmla="*/ 1050349 w 5817995"/>
              <a:gd name="connsiteY4" fmla="*/ 0 h 2153651"/>
              <a:gd name="connsiteX5" fmla="*/ 1354967 w 5817995"/>
              <a:gd name="connsiteY5" fmla="*/ 126178 h 2153651"/>
              <a:gd name="connsiteX6" fmla="*/ 1360123 w 5817995"/>
              <a:gd name="connsiteY6" fmla="*/ 132426 h 2153651"/>
              <a:gd name="connsiteX7" fmla="*/ 1365278 w 5817995"/>
              <a:gd name="connsiteY7" fmla="*/ 126178 h 2153651"/>
              <a:gd name="connsiteX8" fmla="*/ 1669898 w 5817995"/>
              <a:gd name="connsiteY8" fmla="*/ 0 h 2153651"/>
              <a:gd name="connsiteX9" fmla="*/ 1974518 w 5817995"/>
              <a:gd name="connsiteY9" fmla="*/ 126178 h 2153651"/>
              <a:gd name="connsiteX10" fmla="*/ 1979674 w 5817995"/>
              <a:gd name="connsiteY10" fmla="*/ 132426 h 2153651"/>
              <a:gd name="connsiteX11" fmla="*/ 1984828 w 5817995"/>
              <a:gd name="connsiteY11" fmla="*/ 126178 h 2153651"/>
              <a:gd name="connsiteX12" fmla="*/ 2289448 w 5817995"/>
              <a:gd name="connsiteY12" fmla="*/ 0 h 2153651"/>
              <a:gd name="connsiteX13" fmla="*/ 2594069 w 5817995"/>
              <a:gd name="connsiteY13" fmla="*/ 126178 h 2153651"/>
              <a:gd name="connsiteX14" fmla="*/ 2599224 w 5817995"/>
              <a:gd name="connsiteY14" fmla="*/ 132426 h 2153651"/>
              <a:gd name="connsiteX15" fmla="*/ 2604379 w 5817995"/>
              <a:gd name="connsiteY15" fmla="*/ 126178 h 2153651"/>
              <a:gd name="connsiteX16" fmla="*/ 2908999 w 5817995"/>
              <a:gd name="connsiteY16" fmla="*/ 0 h 2153651"/>
              <a:gd name="connsiteX17" fmla="*/ 3213619 w 5817995"/>
              <a:gd name="connsiteY17" fmla="*/ 126178 h 2153651"/>
              <a:gd name="connsiteX18" fmla="*/ 3218774 w 5817995"/>
              <a:gd name="connsiteY18" fmla="*/ 132426 h 2153651"/>
              <a:gd name="connsiteX19" fmla="*/ 3223929 w 5817995"/>
              <a:gd name="connsiteY19" fmla="*/ 126178 h 2153651"/>
              <a:gd name="connsiteX20" fmla="*/ 3528549 w 5817995"/>
              <a:gd name="connsiteY20" fmla="*/ 0 h 2153651"/>
              <a:gd name="connsiteX21" fmla="*/ 3833169 w 5817995"/>
              <a:gd name="connsiteY21" fmla="*/ 126178 h 2153651"/>
              <a:gd name="connsiteX22" fmla="*/ 3838324 w 5817995"/>
              <a:gd name="connsiteY22" fmla="*/ 132426 h 2153651"/>
              <a:gd name="connsiteX23" fmla="*/ 3843479 w 5817995"/>
              <a:gd name="connsiteY23" fmla="*/ 126178 h 2153651"/>
              <a:gd name="connsiteX24" fmla="*/ 4148099 w 5817995"/>
              <a:gd name="connsiteY24" fmla="*/ 0 h 2153651"/>
              <a:gd name="connsiteX25" fmla="*/ 4452719 w 5817995"/>
              <a:gd name="connsiteY25" fmla="*/ 126178 h 2153651"/>
              <a:gd name="connsiteX26" fmla="*/ 4457874 w 5817995"/>
              <a:gd name="connsiteY26" fmla="*/ 132425 h 2153651"/>
              <a:gd name="connsiteX27" fmla="*/ 4463028 w 5817995"/>
              <a:gd name="connsiteY27" fmla="*/ 126178 h 2153651"/>
              <a:gd name="connsiteX28" fmla="*/ 4767648 w 5817995"/>
              <a:gd name="connsiteY28" fmla="*/ 0 h 2153651"/>
              <a:gd name="connsiteX29" fmla="*/ 5041676 w 5817995"/>
              <a:gd name="connsiteY29" fmla="*/ 98374 h 2153651"/>
              <a:gd name="connsiteX30" fmla="*/ 5077033 w 5817995"/>
              <a:gd name="connsiteY30" fmla="*/ 132897 h 2153651"/>
              <a:gd name="connsiteX31" fmla="*/ 5082577 w 5817995"/>
              <a:gd name="connsiteY31" fmla="*/ 126178 h 2153651"/>
              <a:gd name="connsiteX32" fmla="*/ 5387197 w 5817995"/>
              <a:gd name="connsiteY32" fmla="*/ 0 h 2153651"/>
              <a:gd name="connsiteX33" fmla="*/ 5817995 w 5817995"/>
              <a:gd name="connsiteY33" fmla="*/ 430799 h 2153651"/>
              <a:gd name="connsiteX34" fmla="*/ 5691817 w 5817995"/>
              <a:gd name="connsiteY34" fmla="*/ 735420 h 2153651"/>
              <a:gd name="connsiteX35" fmla="*/ 5669526 w 5817995"/>
              <a:gd name="connsiteY35" fmla="*/ 753812 h 2153651"/>
              <a:gd name="connsiteX36" fmla="*/ 5691817 w 5817995"/>
              <a:gd name="connsiteY36" fmla="*/ 772204 h 2153651"/>
              <a:gd name="connsiteX37" fmla="*/ 5817995 w 5817995"/>
              <a:gd name="connsiteY37" fmla="*/ 1076825 h 2153651"/>
              <a:gd name="connsiteX38" fmla="*/ 5691817 w 5817995"/>
              <a:gd name="connsiteY38" fmla="*/ 1381446 h 2153651"/>
              <a:gd name="connsiteX39" fmla="*/ 5669526 w 5817995"/>
              <a:gd name="connsiteY39" fmla="*/ 1399839 h 2153651"/>
              <a:gd name="connsiteX40" fmla="*/ 5691817 w 5817995"/>
              <a:gd name="connsiteY40" fmla="*/ 1418231 h 2153651"/>
              <a:gd name="connsiteX41" fmla="*/ 5817995 w 5817995"/>
              <a:gd name="connsiteY41" fmla="*/ 1722852 h 2153651"/>
              <a:gd name="connsiteX42" fmla="*/ 5387197 w 5817995"/>
              <a:gd name="connsiteY42" fmla="*/ 2153651 h 2153651"/>
              <a:gd name="connsiteX43" fmla="*/ 5082577 w 5817995"/>
              <a:gd name="connsiteY43" fmla="*/ 2027473 h 2153651"/>
              <a:gd name="connsiteX44" fmla="*/ 5077420 w 5817995"/>
              <a:gd name="connsiteY44" fmla="*/ 2021223 h 2153651"/>
              <a:gd name="connsiteX45" fmla="*/ 5072263 w 5817995"/>
              <a:gd name="connsiteY45" fmla="*/ 2027473 h 2153651"/>
              <a:gd name="connsiteX46" fmla="*/ 4767643 w 5817995"/>
              <a:gd name="connsiteY46" fmla="*/ 2153651 h 2153651"/>
              <a:gd name="connsiteX47" fmla="*/ 4463023 w 5817995"/>
              <a:gd name="connsiteY47" fmla="*/ 2027473 h 2153651"/>
              <a:gd name="connsiteX48" fmla="*/ 4457869 w 5817995"/>
              <a:gd name="connsiteY48" fmla="*/ 2021226 h 2153651"/>
              <a:gd name="connsiteX49" fmla="*/ 4452714 w 5817995"/>
              <a:gd name="connsiteY49" fmla="*/ 2027473 h 2153651"/>
              <a:gd name="connsiteX50" fmla="*/ 4148094 w 5817995"/>
              <a:gd name="connsiteY50" fmla="*/ 2153651 h 2153651"/>
              <a:gd name="connsiteX51" fmla="*/ 3843474 w 5817995"/>
              <a:gd name="connsiteY51" fmla="*/ 2027473 h 2153651"/>
              <a:gd name="connsiteX52" fmla="*/ 3838319 w 5817995"/>
              <a:gd name="connsiteY52" fmla="*/ 2021225 h 2153651"/>
              <a:gd name="connsiteX53" fmla="*/ 3833164 w 5817995"/>
              <a:gd name="connsiteY53" fmla="*/ 2027473 h 2153651"/>
              <a:gd name="connsiteX54" fmla="*/ 3528544 w 5817995"/>
              <a:gd name="connsiteY54" fmla="*/ 2153651 h 2153651"/>
              <a:gd name="connsiteX55" fmla="*/ 3223924 w 5817995"/>
              <a:gd name="connsiteY55" fmla="*/ 2027473 h 2153651"/>
              <a:gd name="connsiteX56" fmla="*/ 3218770 w 5817995"/>
              <a:gd name="connsiteY56" fmla="*/ 2021226 h 2153651"/>
              <a:gd name="connsiteX57" fmla="*/ 3213615 w 5817995"/>
              <a:gd name="connsiteY57" fmla="*/ 2027473 h 2153651"/>
              <a:gd name="connsiteX58" fmla="*/ 2908995 w 5817995"/>
              <a:gd name="connsiteY58" fmla="*/ 2153651 h 2153651"/>
              <a:gd name="connsiteX59" fmla="*/ 2604375 w 5817995"/>
              <a:gd name="connsiteY59" fmla="*/ 2027473 h 2153651"/>
              <a:gd name="connsiteX60" fmla="*/ 2599221 w 5817995"/>
              <a:gd name="connsiteY60" fmla="*/ 2021225 h 2153651"/>
              <a:gd name="connsiteX61" fmla="*/ 2594065 w 5817995"/>
              <a:gd name="connsiteY61" fmla="*/ 2027473 h 2153651"/>
              <a:gd name="connsiteX62" fmla="*/ 2289445 w 5817995"/>
              <a:gd name="connsiteY62" fmla="*/ 2153651 h 2153651"/>
              <a:gd name="connsiteX63" fmla="*/ 1984825 w 5817995"/>
              <a:gd name="connsiteY63" fmla="*/ 2027473 h 2153651"/>
              <a:gd name="connsiteX64" fmla="*/ 1979671 w 5817995"/>
              <a:gd name="connsiteY64" fmla="*/ 2021226 h 2153651"/>
              <a:gd name="connsiteX65" fmla="*/ 1974516 w 5817995"/>
              <a:gd name="connsiteY65" fmla="*/ 2027473 h 2153651"/>
              <a:gd name="connsiteX66" fmla="*/ 1669896 w 5817995"/>
              <a:gd name="connsiteY66" fmla="*/ 2153651 h 2153651"/>
              <a:gd name="connsiteX67" fmla="*/ 1365276 w 5817995"/>
              <a:gd name="connsiteY67" fmla="*/ 2027473 h 2153651"/>
              <a:gd name="connsiteX68" fmla="*/ 1360121 w 5817995"/>
              <a:gd name="connsiteY68" fmla="*/ 2021225 h 2153651"/>
              <a:gd name="connsiteX69" fmla="*/ 1354966 w 5817995"/>
              <a:gd name="connsiteY69" fmla="*/ 2027473 h 2153651"/>
              <a:gd name="connsiteX70" fmla="*/ 1050347 w 5817995"/>
              <a:gd name="connsiteY70" fmla="*/ 2153651 h 2153651"/>
              <a:gd name="connsiteX71" fmla="*/ 745727 w 5817995"/>
              <a:gd name="connsiteY71" fmla="*/ 2027473 h 2153651"/>
              <a:gd name="connsiteX72" fmla="*/ 740573 w 5817995"/>
              <a:gd name="connsiteY72" fmla="*/ 2021226 h 2153651"/>
              <a:gd name="connsiteX73" fmla="*/ 735419 w 5817995"/>
              <a:gd name="connsiteY73" fmla="*/ 2027473 h 2153651"/>
              <a:gd name="connsiteX74" fmla="*/ 430798 w 5817995"/>
              <a:gd name="connsiteY74" fmla="*/ 2153651 h 2153651"/>
              <a:gd name="connsiteX75" fmla="*/ 0 w 5817995"/>
              <a:gd name="connsiteY75" fmla="*/ 1722852 h 2153651"/>
              <a:gd name="connsiteX76" fmla="*/ 126178 w 5817995"/>
              <a:gd name="connsiteY76" fmla="*/ 1418231 h 2153651"/>
              <a:gd name="connsiteX77" fmla="*/ 148470 w 5817995"/>
              <a:gd name="connsiteY77" fmla="*/ 1399839 h 2153651"/>
              <a:gd name="connsiteX78" fmla="*/ 126178 w 5817995"/>
              <a:gd name="connsiteY78" fmla="*/ 1381446 h 2153651"/>
              <a:gd name="connsiteX79" fmla="*/ 0 w 5817995"/>
              <a:gd name="connsiteY79" fmla="*/ 1076825 h 2153651"/>
              <a:gd name="connsiteX80" fmla="*/ 126178 w 5817995"/>
              <a:gd name="connsiteY80" fmla="*/ 772204 h 2153651"/>
              <a:gd name="connsiteX81" fmla="*/ 148470 w 5817995"/>
              <a:gd name="connsiteY81" fmla="*/ 753812 h 2153651"/>
              <a:gd name="connsiteX82" fmla="*/ 126178 w 5817995"/>
              <a:gd name="connsiteY82" fmla="*/ 735420 h 2153651"/>
              <a:gd name="connsiteX83" fmla="*/ 0 w 5817995"/>
              <a:gd name="connsiteY83" fmla="*/ 430799 h 2153651"/>
              <a:gd name="connsiteX84" fmla="*/ 430798 w 5817995"/>
              <a:gd name="connsiteY84" fmla="*/ 0 h 2153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5817995" h="2153651">
                <a:moveTo>
                  <a:pt x="430798" y="0"/>
                </a:moveTo>
                <a:cubicBezTo>
                  <a:pt x="549760" y="0"/>
                  <a:pt x="657459" y="48219"/>
                  <a:pt x="735418" y="126178"/>
                </a:cubicBezTo>
                <a:lnTo>
                  <a:pt x="740573" y="132426"/>
                </a:lnTo>
                <a:lnTo>
                  <a:pt x="745728" y="126178"/>
                </a:lnTo>
                <a:cubicBezTo>
                  <a:pt x="823687" y="48219"/>
                  <a:pt x="931387" y="0"/>
                  <a:pt x="1050349" y="0"/>
                </a:cubicBezTo>
                <a:cubicBezTo>
                  <a:pt x="1169309" y="0"/>
                  <a:pt x="1277008" y="48219"/>
                  <a:pt x="1354967" y="126178"/>
                </a:cubicBezTo>
                <a:lnTo>
                  <a:pt x="1360123" y="132426"/>
                </a:lnTo>
                <a:lnTo>
                  <a:pt x="1365278" y="126178"/>
                </a:lnTo>
                <a:cubicBezTo>
                  <a:pt x="1443237" y="48219"/>
                  <a:pt x="1550937" y="0"/>
                  <a:pt x="1669898" y="0"/>
                </a:cubicBezTo>
                <a:cubicBezTo>
                  <a:pt x="1788860" y="0"/>
                  <a:pt x="1896559" y="48219"/>
                  <a:pt x="1974518" y="126178"/>
                </a:cubicBezTo>
                <a:lnTo>
                  <a:pt x="1979674" y="132426"/>
                </a:lnTo>
                <a:lnTo>
                  <a:pt x="1984828" y="126178"/>
                </a:lnTo>
                <a:cubicBezTo>
                  <a:pt x="2062787" y="48219"/>
                  <a:pt x="2170487" y="0"/>
                  <a:pt x="2289448" y="0"/>
                </a:cubicBezTo>
                <a:cubicBezTo>
                  <a:pt x="2408410" y="0"/>
                  <a:pt x="2516109" y="48219"/>
                  <a:pt x="2594069" y="126178"/>
                </a:cubicBezTo>
                <a:lnTo>
                  <a:pt x="2599224" y="132426"/>
                </a:lnTo>
                <a:lnTo>
                  <a:pt x="2604379" y="126178"/>
                </a:lnTo>
                <a:cubicBezTo>
                  <a:pt x="2682338" y="48219"/>
                  <a:pt x="2790038" y="0"/>
                  <a:pt x="2908999" y="0"/>
                </a:cubicBezTo>
                <a:cubicBezTo>
                  <a:pt x="3027961" y="0"/>
                  <a:pt x="3135660" y="48219"/>
                  <a:pt x="3213619" y="126178"/>
                </a:cubicBezTo>
                <a:lnTo>
                  <a:pt x="3218774" y="132426"/>
                </a:lnTo>
                <a:lnTo>
                  <a:pt x="3223929" y="126178"/>
                </a:lnTo>
                <a:cubicBezTo>
                  <a:pt x="3301888" y="48219"/>
                  <a:pt x="3409588" y="0"/>
                  <a:pt x="3528549" y="0"/>
                </a:cubicBezTo>
                <a:cubicBezTo>
                  <a:pt x="3647511" y="0"/>
                  <a:pt x="3755210" y="48219"/>
                  <a:pt x="3833169" y="126178"/>
                </a:cubicBezTo>
                <a:lnTo>
                  <a:pt x="3838324" y="132426"/>
                </a:lnTo>
                <a:lnTo>
                  <a:pt x="3843479" y="126178"/>
                </a:lnTo>
                <a:cubicBezTo>
                  <a:pt x="3921438" y="48219"/>
                  <a:pt x="4029138" y="0"/>
                  <a:pt x="4148099" y="0"/>
                </a:cubicBezTo>
                <a:cubicBezTo>
                  <a:pt x="4267061" y="0"/>
                  <a:pt x="4374760" y="48219"/>
                  <a:pt x="4452719" y="126178"/>
                </a:cubicBezTo>
                <a:lnTo>
                  <a:pt x="4457874" y="132425"/>
                </a:lnTo>
                <a:lnTo>
                  <a:pt x="4463028" y="126178"/>
                </a:lnTo>
                <a:cubicBezTo>
                  <a:pt x="4540987" y="48219"/>
                  <a:pt x="4648687" y="0"/>
                  <a:pt x="4767648" y="0"/>
                </a:cubicBezTo>
                <a:cubicBezTo>
                  <a:pt x="4871740" y="0"/>
                  <a:pt x="4967208" y="36918"/>
                  <a:pt x="5041676" y="98374"/>
                </a:cubicBezTo>
                <a:lnTo>
                  <a:pt x="5077033" y="132897"/>
                </a:lnTo>
                <a:lnTo>
                  <a:pt x="5082577" y="126178"/>
                </a:lnTo>
                <a:cubicBezTo>
                  <a:pt x="5160536" y="48219"/>
                  <a:pt x="5268236" y="0"/>
                  <a:pt x="5387197" y="0"/>
                </a:cubicBezTo>
                <a:cubicBezTo>
                  <a:pt x="5625120" y="0"/>
                  <a:pt x="5817995" y="192875"/>
                  <a:pt x="5817995" y="430799"/>
                </a:cubicBezTo>
                <a:cubicBezTo>
                  <a:pt x="5817995" y="549761"/>
                  <a:pt x="5769776" y="657461"/>
                  <a:pt x="5691817" y="735420"/>
                </a:cubicBezTo>
                <a:lnTo>
                  <a:pt x="5669526" y="753812"/>
                </a:lnTo>
                <a:lnTo>
                  <a:pt x="5691817" y="772204"/>
                </a:lnTo>
                <a:cubicBezTo>
                  <a:pt x="5769776" y="850163"/>
                  <a:pt x="5817995" y="957863"/>
                  <a:pt x="5817995" y="1076825"/>
                </a:cubicBezTo>
                <a:cubicBezTo>
                  <a:pt x="5817995" y="1195787"/>
                  <a:pt x="5769776" y="1303487"/>
                  <a:pt x="5691817" y="1381446"/>
                </a:cubicBezTo>
                <a:lnTo>
                  <a:pt x="5669526" y="1399839"/>
                </a:lnTo>
                <a:lnTo>
                  <a:pt x="5691817" y="1418231"/>
                </a:lnTo>
                <a:cubicBezTo>
                  <a:pt x="5769776" y="1496190"/>
                  <a:pt x="5817995" y="1603890"/>
                  <a:pt x="5817995" y="1722852"/>
                </a:cubicBezTo>
                <a:cubicBezTo>
                  <a:pt x="5817995" y="1960776"/>
                  <a:pt x="5625120" y="2153651"/>
                  <a:pt x="5387197" y="2153651"/>
                </a:cubicBezTo>
                <a:cubicBezTo>
                  <a:pt x="5268236" y="2153651"/>
                  <a:pt x="5160536" y="2105432"/>
                  <a:pt x="5082577" y="2027473"/>
                </a:cubicBezTo>
                <a:lnTo>
                  <a:pt x="5077420" y="2021223"/>
                </a:lnTo>
                <a:lnTo>
                  <a:pt x="5072263" y="2027473"/>
                </a:lnTo>
                <a:cubicBezTo>
                  <a:pt x="4994304" y="2105432"/>
                  <a:pt x="4886605" y="2153651"/>
                  <a:pt x="4767643" y="2153651"/>
                </a:cubicBezTo>
                <a:cubicBezTo>
                  <a:pt x="4648682" y="2153651"/>
                  <a:pt x="4540982" y="2105432"/>
                  <a:pt x="4463023" y="2027473"/>
                </a:cubicBezTo>
                <a:lnTo>
                  <a:pt x="4457869" y="2021226"/>
                </a:lnTo>
                <a:lnTo>
                  <a:pt x="4452714" y="2027473"/>
                </a:lnTo>
                <a:cubicBezTo>
                  <a:pt x="4374755" y="2105432"/>
                  <a:pt x="4267056" y="2153651"/>
                  <a:pt x="4148094" y="2153651"/>
                </a:cubicBezTo>
                <a:cubicBezTo>
                  <a:pt x="4029133" y="2153651"/>
                  <a:pt x="3921433" y="2105432"/>
                  <a:pt x="3843474" y="2027473"/>
                </a:cubicBezTo>
                <a:lnTo>
                  <a:pt x="3838319" y="2021225"/>
                </a:lnTo>
                <a:lnTo>
                  <a:pt x="3833164" y="2027473"/>
                </a:lnTo>
                <a:cubicBezTo>
                  <a:pt x="3755205" y="2105432"/>
                  <a:pt x="3647506" y="2153651"/>
                  <a:pt x="3528544" y="2153651"/>
                </a:cubicBezTo>
                <a:cubicBezTo>
                  <a:pt x="3409583" y="2153651"/>
                  <a:pt x="3301883" y="2105432"/>
                  <a:pt x="3223924" y="2027473"/>
                </a:cubicBezTo>
                <a:lnTo>
                  <a:pt x="3218770" y="2021226"/>
                </a:lnTo>
                <a:lnTo>
                  <a:pt x="3213615" y="2027473"/>
                </a:lnTo>
                <a:cubicBezTo>
                  <a:pt x="3135656" y="2105432"/>
                  <a:pt x="3027957" y="2153651"/>
                  <a:pt x="2908995" y="2153651"/>
                </a:cubicBezTo>
                <a:cubicBezTo>
                  <a:pt x="2790034" y="2153651"/>
                  <a:pt x="2682334" y="2105432"/>
                  <a:pt x="2604375" y="2027473"/>
                </a:cubicBezTo>
                <a:lnTo>
                  <a:pt x="2599221" y="2021225"/>
                </a:lnTo>
                <a:lnTo>
                  <a:pt x="2594065" y="2027473"/>
                </a:lnTo>
                <a:cubicBezTo>
                  <a:pt x="2516106" y="2105432"/>
                  <a:pt x="2408407" y="2153651"/>
                  <a:pt x="2289445" y="2153651"/>
                </a:cubicBezTo>
                <a:cubicBezTo>
                  <a:pt x="2170484" y="2153651"/>
                  <a:pt x="2062784" y="2105432"/>
                  <a:pt x="1984825" y="2027473"/>
                </a:cubicBezTo>
                <a:lnTo>
                  <a:pt x="1979671" y="2021226"/>
                </a:lnTo>
                <a:lnTo>
                  <a:pt x="1974516" y="2027473"/>
                </a:lnTo>
                <a:cubicBezTo>
                  <a:pt x="1896557" y="2105432"/>
                  <a:pt x="1788858" y="2153651"/>
                  <a:pt x="1669896" y="2153651"/>
                </a:cubicBezTo>
                <a:cubicBezTo>
                  <a:pt x="1550935" y="2153651"/>
                  <a:pt x="1443235" y="2105432"/>
                  <a:pt x="1365276" y="2027473"/>
                </a:cubicBezTo>
                <a:lnTo>
                  <a:pt x="1360121" y="2021225"/>
                </a:lnTo>
                <a:lnTo>
                  <a:pt x="1354966" y="2027473"/>
                </a:lnTo>
                <a:cubicBezTo>
                  <a:pt x="1277007" y="2105432"/>
                  <a:pt x="1169308" y="2153651"/>
                  <a:pt x="1050347" y="2153651"/>
                </a:cubicBezTo>
                <a:cubicBezTo>
                  <a:pt x="931386" y="2153651"/>
                  <a:pt x="823686" y="2105432"/>
                  <a:pt x="745727" y="2027473"/>
                </a:cubicBezTo>
                <a:lnTo>
                  <a:pt x="740573" y="2021226"/>
                </a:lnTo>
                <a:lnTo>
                  <a:pt x="735419" y="2027473"/>
                </a:lnTo>
                <a:cubicBezTo>
                  <a:pt x="657459" y="2105432"/>
                  <a:pt x="549760" y="2153651"/>
                  <a:pt x="430798" y="2153651"/>
                </a:cubicBezTo>
                <a:cubicBezTo>
                  <a:pt x="192875" y="2153651"/>
                  <a:pt x="0" y="1960776"/>
                  <a:pt x="0" y="1722852"/>
                </a:cubicBezTo>
                <a:cubicBezTo>
                  <a:pt x="0" y="1603890"/>
                  <a:pt x="48219" y="1496190"/>
                  <a:pt x="126178" y="1418231"/>
                </a:cubicBezTo>
                <a:lnTo>
                  <a:pt x="148470" y="1399839"/>
                </a:lnTo>
                <a:lnTo>
                  <a:pt x="126178" y="1381446"/>
                </a:lnTo>
                <a:cubicBezTo>
                  <a:pt x="48219" y="1303487"/>
                  <a:pt x="0" y="1195787"/>
                  <a:pt x="0" y="1076825"/>
                </a:cubicBezTo>
                <a:cubicBezTo>
                  <a:pt x="0" y="957863"/>
                  <a:pt x="48219" y="850163"/>
                  <a:pt x="126178" y="772204"/>
                </a:cubicBezTo>
                <a:lnTo>
                  <a:pt x="148470" y="753812"/>
                </a:lnTo>
                <a:lnTo>
                  <a:pt x="126178" y="735420"/>
                </a:lnTo>
                <a:cubicBezTo>
                  <a:pt x="48219" y="657461"/>
                  <a:pt x="0" y="549761"/>
                  <a:pt x="0" y="430799"/>
                </a:cubicBezTo>
                <a:cubicBezTo>
                  <a:pt x="0" y="192875"/>
                  <a:pt x="192875" y="0"/>
                  <a:pt x="430798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86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A2A245-08D4-D4B0-CE93-CA0711400D88}"/>
              </a:ext>
            </a:extLst>
          </p:cNvPr>
          <p:cNvSpPr txBox="1"/>
          <p:nvPr/>
        </p:nvSpPr>
        <p:spPr>
          <a:xfrm>
            <a:off x="3994874" y="163729"/>
            <a:ext cx="42022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E14F4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Cùng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E14F4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chia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E14F4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đoạn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E14F48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F1203B7C-72EC-3F8D-7D34-F2676005777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07372" y="125701"/>
            <a:ext cx="1078849" cy="845498"/>
          </a:xfrm>
          <a:prstGeom prst="rect">
            <a:avLst/>
          </a:prstGeom>
        </p:spPr>
      </p:pic>
      <p:pic>
        <p:nvPicPr>
          <p:cNvPr id="15" name="Picture 14" descr="A picture containing icon&#10;&#10;Description automatically generated">
            <a:extLst>
              <a:ext uri="{FF2B5EF4-FFF2-40B4-BE49-F238E27FC236}">
                <a16:creationId xmlns:a16="http://schemas.microsoft.com/office/drawing/2014/main" id="{491BCD20-2FC7-2AA0-F0FA-3D68A42085E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21860" y="125701"/>
            <a:ext cx="1078849" cy="84549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04D2A95-39BC-0CA4-C2B9-E5F680021D9C}"/>
              </a:ext>
            </a:extLst>
          </p:cNvPr>
          <p:cNvSpPr txBox="1"/>
          <p:nvPr/>
        </p:nvSpPr>
        <p:spPr>
          <a:xfrm>
            <a:off x="1965749" y="1139199"/>
            <a:ext cx="2816080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vi-VN"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vi-VN" sz="2000" b="1" dirty="0">
                <a:latin typeface="Cambria" panose="02040503050406030204" pitchFamily="18" charset="0"/>
                <a:ea typeface="Cambria" panose="02040503050406030204" pitchFamily="18" charset="0"/>
              </a:rPr>
              <a:t>Tôi yêu em tôi</a:t>
            </a:r>
          </a:p>
          <a:p>
            <a:r>
              <a:rPr lang="vi-VN" sz="2000" b="1" dirty="0">
                <a:latin typeface="Cambria" panose="02040503050406030204" pitchFamily="18" charset="0"/>
                <a:ea typeface="Cambria" panose="02040503050406030204" pitchFamily="18" charset="0"/>
              </a:rPr>
              <a:t>Nó cười rúc rích</a:t>
            </a:r>
          </a:p>
          <a:p>
            <a:r>
              <a:rPr lang="vi-VN" sz="2000" b="1" dirty="0">
                <a:latin typeface="Cambria" panose="02040503050406030204" pitchFamily="18" charset="0"/>
                <a:ea typeface="Cambria" panose="02040503050406030204" pitchFamily="18" charset="0"/>
              </a:rPr>
              <a:t>Mỗi khi tôi đùa</a:t>
            </a:r>
          </a:p>
          <a:p>
            <a:r>
              <a:rPr lang="vi-VN" sz="2000" b="1" dirty="0">
                <a:latin typeface="Cambria" panose="02040503050406030204" pitchFamily="18" charset="0"/>
                <a:ea typeface="Cambria" panose="02040503050406030204" pitchFamily="18" charset="0"/>
              </a:rPr>
              <a:t>Nó vui, nó thích.</a:t>
            </a:r>
          </a:p>
          <a:p>
            <a:endParaRPr lang="vi-VN"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vi-VN" sz="2000" b="1" dirty="0">
                <a:latin typeface="Cambria" panose="02040503050406030204" pitchFamily="18" charset="0"/>
                <a:ea typeface="Cambria" panose="02040503050406030204" pitchFamily="18" charset="0"/>
              </a:rPr>
              <a:t>Mắt nó đen ngời</a:t>
            </a:r>
          </a:p>
          <a:p>
            <a:r>
              <a:rPr lang="vi-VN" sz="2000" b="1" dirty="0">
                <a:latin typeface="Cambria" panose="02040503050406030204" pitchFamily="18" charset="0"/>
                <a:ea typeface="Cambria" panose="02040503050406030204" pitchFamily="18" charset="0"/>
              </a:rPr>
              <a:t>Trong veo như nước</a:t>
            </a:r>
          </a:p>
          <a:p>
            <a:r>
              <a:rPr lang="vi-VN" sz="2000" b="1" dirty="0">
                <a:latin typeface="Cambria" panose="02040503050406030204" pitchFamily="18" charset="0"/>
                <a:ea typeface="Cambria" panose="02040503050406030204" pitchFamily="18" charset="0"/>
              </a:rPr>
              <a:t>Miệng nó tươi hồng</a:t>
            </a:r>
          </a:p>
          <a:p>
            <a:r>
              <a:rPr lang="vi-VN" sz="2000" b="1" dirty="0">
                <a:latin typeface="Cambria" panose="02040503050406030204" pitchFamily="18" charset="0"/>
                <a:ea typeface="Cambria" panose="02040503050406030204" pitchFamily="18" charset="0"/>
              </a:rPr>
              <a:t>Nói như khướu hót.</a:t>
            </a:r>
          </a:p>
          <a:p>
            <a:endParaRPr lang="vi-VN"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vi-VN" sz="2000" b="1" dirty="0">
                <a:latin typeface="Cambria" panose="02040503050406030204" pitchFamily="18" charset="0"/>
                <a:ea typeface="Cambria" panose="02040503050406030204" pitchFamily="18" charset="0"/>
              </a:rPr>
              <a:t>Hoa lan, hoa lí</a:t>
            </a:r>
          </a:p>
          <a:p>
            <a:r>
              <a:rPr lang="vi-VN" sz="2000" b="1" dirty="0">
                <a:latin typeface="Cambria" panose="02040503050406030204" pitchFamily="18" charset="0"/>
                <a:ea typeface="Cambria" panose="02040503050406030204" pitchFamily="18" charset="0"/>
              </a:rPr>
              <a:t>Nó nhặt cài đầu</a:t>
            </a:r>
          </a:p>
          <a:p>
            <a:r>
              <a:rPr lang="vi-VN" sz="2000" b="1" dirty="0">
                <a:latin typeface="Cambria" panose="02040503050406030204" pitchFamily="18" charset="0"/>
                <a:ea typeface="Cambria" panose="02040503050406030204" pitchFamily="18" charset="0"/>
              </a:rPr>
              <a:t>Hương thơm theo nó</a:t>
            </a:r>
          </a:p>
          <a:p>
            <a:r>
              <a:rPr lang="vi-VN" sz="2000" b="1" dirty="0">
                <a:latin typeface="Cambria" panose="02040503050406030204" pitchFamily="18" charset="0"/>
                <a:ea typeface="Cambria" panose="02040503050406030204" pitchFamily="18" charset="0"/>
              </a:rPr>
              <a:t>Sân trước vườn sau.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15F69F5-FABA-CBBC-CC79-FD2040CF7D28}"/>
              </a:ext>
            </a:extLst>
          </p:cNvPr>
          <p:cNvSpPr txBox="1"/>
          <p:nvPr/>
        </p:nvSpPr>
        <p:spPr>
          <a:xfrm>
            <a:off x="6177840" y="1444224"/>
            <a:ext cx="2898533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latin typeface="Cambria" panose="02040503050406030204" pitchFamily="18" charset="0"/>
                <a:ea typeface="Cambria" panose="02040503050406030204" pitchFamily="18" charset="0"/>
              </a:rPr>
              <a:t>Tôi đi đâu lâu</a:t>
            </a:r>
          </a:p>
          <a:p>
            <a:r>
              <a:rPr lang="vi-VN" sz="2000" b="1" dirty="0">
                <a:latin typeface="Cambria" panose="02040503050406030204" pitchFamily="18" charset="0"/>
                <a:ea typeface="Cambria" panose="02040503050406030204" pitchFamily="18" charset="0"/>
              </a:rPr>
              <a:t>Nó mong, nó nhắc</a:t>
            </a:r>
          </a:p>
          <a:p>
            <a:r>
              <a:rPr lang="vi-VN" sz="2000" b="1" dirty="0">
                <a:latin typeface="Cambria" panose="02040503050406030204" pitchFamily="18" charset="0"/>
                <a:ea typeface="Cambria" panose="02040503050406030204" pitchFamily="18" charset="0"/>
              </a:rPr>
              <a:t>Nó nấp sau cây</a:t>
            </a:r>
          </a:p>
          <a:p>
            <a:r>
              <a:rPr lang="vi-VN" sz="2000" b="1" dirty="0">
                <a:latin typeface="Cambria" panose="02040503050406030204" pitchFamily="18" charset="0"/>
                <a:ea typeface="Cambria" panose="02040503050406030204" pitchFamily="18" charset="0"/>
              </a:rPr>
              <a:t>Òa ra ôm chặt.</a:t>
            </a:r>
          </a:p>
          <a:p>
            <a:endParaRPr lang="vi-VN"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vi-VN" sz="2000" b="1" dirty="0">
                <a:latin typeface="Cambria" panose="02040503050406030204" pitchFamily="18" charset="0"/>
                <a:ea typeface="Cambria" panose="02040503050406030204" pitchFamily="18" charset="0"/>
              </a:rPr>
              <a:t>Nó thích vẽ lắm</a:t>
            </a:r>
          </a:p>
          <a:p>
            <a:r>
              <a:rPr lang="vi-VN" sz="2000" b="1" dirty="0">
                <a:latin typeface="Cambria" panose="02040503050406030204" pitchFamily="18" charset="0"/>
                <a:ea typeface="Cambria" panose="02040503050406030204" pitchFamily="18" charset="0"/>
              </a:rPr>
              <a:t>Vẽ thỏ có đôi</a:t>
            </a:r>
          </a:p>
          <a:p>
            <a:r>
              <a:rPr lang="vi-VN" sz="2000" b="1" dirty="0">
                <a:latin typeface="Cambria" panose="02040503050406030204" pitchFamily="18" charset="0"/>
                <a:ea typeface="Cambria" panose="02040503050406030204" pitchFamily="18" charset="0"/>
              </a:rPr>
              <a:t>Nó sợ thỏ một</a:t>
            </a:r>
          </a:p>
          <a:p>
            <a:r>
              <a:rPr lang="vi-VN" sz="2000" b="1" dirty="0">
                <a:latin typeface="Cambria" panose="02040503050406030204" pitchFamily="18" charset="0"/>
                <a:ea typeface="Cambria" panose="02040503050406030204" pitchFamily="18" charset="0"/>
              </a:rPr>
              <a:t>Không có bạn chơi.</a:t>
            </a:r>
          </a:p>
          <a:p>
            <a:endParaRPr lang="vi-VN"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vi-VN" sz="2000" b="1" dirty="0">
                <a:latin typeface="Cambria" panose="02040503050406030204" pitchFamily="18" charset="0"/>
                <a:ea typeface="Cambria" panose="02040503050406030204" pitchFamily="18" charset="0"/>
              </a:rPr>
              <a:t>Kìa, tiếng nó đấy!</a:t>
            </a:r>
          </a:p>
          <a:p>
            <a:r>
              <a:rPr lang="vi-VN" sz="2000" b="1" dirty="0">
                <a:latin typeface="Cambria" panose="02040503050406030204" pitchFamily="18" charset="0"/>
                <a:ea typeface="Cambria" panose="02040503050406030204" pitchFamily="18" charset="0"/>
              </a:rPr>
              <a:t>Đang ở trường về</a:t>
            </a:r>
          </a:p>
          <a:p>
            <a:r>
              <a:rPr lang="vi-VN" sz="2000" b="1" dirty="0">
                <a:latin typeface="Cambria" panose="02040503050406030204" pitchFamily="18" charset="0"/>
                <a:ea typeface="Cambria" panose="02040503050406030204" pitchFamily="18" charset="0"/>
              </a:rPr>
              <a:t>Cùng bạn bắt bướm</a:t>
            </a:r>
          </a:p>
          <a:p>
            <a:r>
              <a:rPr lang="vi-VN" sz="2000" b="1" dirty="0">
                <a:latin typeface="Cambria" panose="02040503050406030204" pitchFamily="18" charset="0"/>
                <a:ea typeface="Cambria" panose="02040503050406030204" pitchFamily="18" charset="0"/>
              </a:rPr>
              <a:t>Cười dưới hàng tre….</a:t>
            </a:r>
          </a:p>
          <a:p>
            <a:endParaRPr lang="vi-VN"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vi-VN" sz="2000" b="1" dirty="0">
                <a:latin typeface="Cambria" panose="02040503050406030204" pitchFamily="18" charset="0"/>
                <a:ea typeface="Cambria" panose="02040503050406030204" pitchFamily="18" charset="0"/>
              </a:rPr>
              <a:t>                    </a:t>
            </a:r>
            <a:r>
              <a:rPr lang="vi-VN" sz="2000" b="1" i="1" dirty="0">
                <a:latin typeface="Cambria" panose="02040503050406030204" pitchFamily="18" charset="0"/>
                <a:ea typeface="Cambria" panose="02040503050406030204" pitchFamily="18" charset="0"/>
              </a:rPr>
              <a:t>(Phạm Hổ)</a:t>
            </a:r>
            <a:endParaRPr lang="en-US" sz="2000" b="1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0BEEAFF-4D89-B402-FF26-8E6040063180}"/>
              </a:ext>
            </a:extLst>
          </p:cNvPr>
          <p:cNvSpPr txBox="1"/>
          <p:nvPr/>
        </p:nvSpPr>
        <p:spPr>
          <a:xfrm>
            <a:off x="4147347" y="925928"/>
            <a:ext cx="631074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b="1" dirty="0">
                <a:latin typeface="Cambria" panose="02040503050406030204" pitchFamily="18" charset="0"/>
                <a:ea typeface="Cambria" panose="02040503050406030204" pitchFamily="18" charset="0"/>
              </a:rPr>
              <a:t>Tôi yêu em tôi</a:t>
            </a:r>
          </a:p>
          <a:p>
            <a:endParaRPr lang="vi-VN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CF07D5C-E937-9F89-AC4F-3C7D98B2A7FB}"/>
              </a:ext>
            </a:extLst>
          </p:cNvPr>
          <p:cNvSpPr/>
          <p:nvPr/>
        </p:nvSpPr>
        <p:spPr>
          <a:xfrm>
            <a:off x="1522350" y="1444223"/>
            <a:ext cx="346364" cy="36512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dirty="0"/>
              <a:t>1</a:t>
            </a:r>
            <a:endParaRPr lang="en-US" b="1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2DAD952D-458B-36E0-695D-CA30CE117FCD}"/>
              </a:ext>
            </a:extLst>
          </p:cNvPr>
          <p:cNvSpPr/>
          <p:nvPr/>
        </p:nvSpPr>
        <p:spPr>
          <a:xfrm>
            <a:off x="5747360" y="4502188"/>
            <a:ext cx="346364" cy="36512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dirty="0"/>
              <a:t>6</a:t>
            </a:r>
            <a:endParaRPr lang="en-US" b="1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5730220-370A-DA78-8729-6A018A8A63E1}"/>
              </a:ext>
            </a:extLst>
          </p:cNvPr>
          <p:cNvSpPr/>
          <p:nvPr/>
        </p:nvSpPr>
        <p:spPr>
          <a:xfrm>
            <a:off x="5738230" y="3013152"/>
            <a:ext cx="346364" cy="36512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dirty="0"/>
              <a:t>5</a:t>
            </a:r>
            <a:endParaRPr lang="en-US" b="1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F6BB1E83-9DD7-A5BB-3A62-EFBB2C3F4145}"/>
              </a:ext>
            </a:extLst>
          </p:cNvPr>
          <p:cNvSpPr/>
          <p:nvPr/>
        </p:nvSpPr>
        <p:spPr>
          <a:xfrm>
            <a:off x="5738230" y="1487895"/>
            <a:ext cx="346364" cy="36512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dirty="0"/>
              <a:t>4</a:t>
            </a:r>
            <a:endParaRPr lang="en-US" b="1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A921074D-EEBA-48B8-D2A0-39C2F86D758A}"/>
              </a:ext>
            </a:extLst>
          </p:cNvPr>
          <p:cNvSpPr/>
          <p:nvPr/>
        </p:nvSpPr>
        <p:spPr>
          <a:xfrm>
            <a:off x="1493044" y="4483804"/>
            <a:ext cx="346364" cy="36512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dirty="0"/>
              <a:t>3</a:t>
            </a:r>
            <a:endParaRPr lang="en-US" b="1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0922796F-A094-5A18-82DE-B060CBB04250}"/>
              </a:ext>
            </a:extLst>
          </p:cNvPr>
          <p:cNvSpPr/>
          <p:nvPr/>
        </p:nvSpPr>
        <p:spPr>
          <a:xfrm>
            <a:off x="1522350" y="2976385"/>
            <a:ext cx="346364" cy="36512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dirty="0"/>
              <a:t>2</a:t>
            </a:r>
            <a:endParaRPr lang="en-US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0.01296 L 4.58333E-6 0.01296 C 0.0026 0.00972 0.00468 0.0044 0.00794 0.00301 C 0.01341 0.00023 0.01927 0.00185 0.025 0.00093 C 0.02682 0.00046 0.02877 -0.00046 0.03059 -0.00116 C 0.03294 -0.00185 0.03515 -0.00255 0.0375 -0.00301 C 0.04544 -0.00208 0.05429 -0.00139 0.0625 0.00093 C 0.06614 0.00208 0.06705 0.00324 0.07044 0.00486 C 0.07304 0.00625 0.07565 0.00764 0.07838 0.00903 C 0.07981 0.00972 0.08138 0.01042 0.08294 0.01111 C 0.08632 0.0125 0.08984 0.0132 0.09309 0.01505 C 0.09661 0.01713 0.09987 0.0206 0.10338 0.02315 C 0.10833 0.02662 0.1108 0.02755 0.11588 0.02917 L 0.12942 0.03333 C 0.14635 0.02824 0.12682 0.03565 0.14205 0.02523 C 0.14492 0.02315 0.14817 0.02292 0.15104 0.02107 C 0.15572 0.01829 0.15768 0.0169 0.16354 0.01505 C 0.16653 0.01412 0.16966 0.01366 0.17265 0.01296 C 0.17382 0.01227 0.17487 0.01111 0.17604 0.01111 C 0.18515 0.01111 0.19427 0.01181 0.20338 0.01296 C 0.20455 0.0132 0.20559 0.01435 0.20677 0.01505 C 0.20833 0.01574 0.20976 0.01644 0.21132 0.01713 C 0.21393 0.01829 0.21666 0.01968 0.21927 0.02107 C 0.22083 0.02315 0.222 0.02593 0.22382 0.02708 C 0.22942 0.03125 0.23645 0.02824 0.24205 0.02708 C 0.24349 0.02593 0.24492 0.02408 0.24648 0.02315 C 0.24804 0.02222 0.2496 0.02199 0.25104 0.02107 C 0.25338 0.01991 0.25572 0.01852 0.25794 0.01713 C 0.26445 0.0125 0.2651 0.01019 0.27148 0.00903 C 0.2776 0.00787 0.28372 0.00764 0.28971 0.00695 C 0.29726 0.00764 0.30494 0.00764 0.3125 0.00903 C 0.31627 0.00972 0.31992 0.0125 0.32382 0.01296 C 0.32799 0.01366 0.33216 0.01412 0.33632 0.01505 C 0.33867 0.01551 0.34088 0.01644 0.34309 0.01713 C 0.34622 0.01783 0.34921 0.01852 0.35221 0.01898 L 0.36015 0.02315 C 0.36132 0.02384 0.3625 0.02454 0.36354 0.02523 C 0.36809 0.02708 0.37278 0.02801 0.37721 0.02917 C 0.37864 0.02894 0.38932 0.02894 0.39309 0.02523 C 0.39557 0.02269 0.39726 0.01829 0.4 0.01713 C 0.40221 0.01597 0.40559 0.01482 0.40794 0.01296 C 0.41367 0.0088 0.41054 0.00903 0.41367 0.00903 L 0.41132 0.00486 " pathEditMode="relative" ptsTypes="AAAAAAAAAAAAAAAAAAAAAAAAAAAAAAAAAAAAAAAAAAA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4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3.54167E-6 -0.00092 L 0.04662 -0.04097 C 0.05638 -0.05 0.07097 -0.05486 0.08633 -0.05486 C 0.10378 -0.05486 0.11771 -0.05 0.12748 -0.04097 L 0.17422 -0.00092 " pathEditMode="relative" rAng="0" ptsTypes="AAAAA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11" y="-2708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42" presetClass="exit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2025/12/14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3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373" y="0"/>
            <a:ext cx="12288688" cy="6858000"/>
          </a:xfrm>
          <a:prstGeom prst="rect">
            <a:avLst/>
          </a:prstGeom>
        </p:spPr>
      </p:pic>
      <p:pic>
        <p:nvPicPr>
          <p:cNvPr id="13" name="图形 1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139622"/>
            <a:ext cx="1123156" cy="82693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544272" y="188640"/>
            <a:ext cx="1512168" cy="753657"/>
          </a:xfrm>
          <a:prstGeom prst="rect">
            <a:avLst/>
          </a:prstGeom>
        </p:spPr>
      </p:pic>
      <p:sp>
        <p:nvSpPr>
          <p:cNvPr id="4" name="任意多边形: 形状 40">
            <a:extLst>
              <a:ext uri="{FF2B5EF4-FFF2-40B4-BE49-F238E27FC236}">
                <a16:creationId xmlns:a16="http://schemas.microsoft.com/office/drawing/2014/main" id="{9C99F2B9-8691-A94A-EC64-0CDFCF57A69A}"/>
              </a:ext>
            </a:extLst>
          </p:cNvPr>
          <p:cNvSpPr/>
          <p:nvPr/>
        </p:nvSpPr>
        <p:spPr>
          <a:xfrm>
            <a:off x="3764755" y="267285"/>
            <a:ext cx="4662490" cy="703914"/>
          </a:xfrm>
          <a:custGeom>
            <a:avLst/>
            <a:gdLst>
              <a:gd name="connsiteX0" fmla="*/ 430798 w 5817995"/>
              <a:gd name="connsiteY0" fmla="*/ 0 h 2153651"/>
              <a:gd name="connsiteX1" fmla="*/ 735418 w 5817995"/>
              <a:gd name="connsiteY1" fmla="*/ 126178 h 2153651"/>
              <a:gd name="connsiteX2" fmla="*/ 740573 w 5817995"/>
              <a:gd name="connsiteY2" fmla="*/ 132426 h 2153651"/>
              <a:gd name="connsiteX3" fmla="*/ 745728 w 5817995"/>
              <a:gd name="connsiteY3" fmla="*/ 126178 h 2153651"/>
              <a:gd name="connsiteX4" fmla="*/ 1050349 w 5817995"/>
              <a:gd name="connsiteY4" fmla="*/ 0 h 2153651"/>
              <a:gd name="connsiteX5" fmla="*/ 1354967 w 5817995"/>
              <a:gd name="connsiteY5" fmla="*/ 126178 h 2153651"/>
              <a:gd name="connsiteX6" fmla="*/ 1360123 w 5817995"/>
              <a:gd name="connsiteY6" fmla="*/ 132426 h 2153651"/>
              <a:gd name="connsiteX7" fmla="*/ 1365278 w 5817995"/>
              <a:gd name="connsiteY7" fmla="*/ 126178 h 2153651"/>
              <a:gd name="connsiteX8" fmla="*/ 1669898 w 5817995"/>
              <a:gd name="connsiteY8" fmla="*/ 0 h 2153651"/>
              <a:gd name="connsiteX9" fmla="*/ 1974518 w 5817995"/>
              <a:gd name="connsiteY9" fmla="*/ 126178 h 2153651"/>
              <a:gd name="connsiteX10" fmla="*/ 1979674 w 5817995"/>
              <a:gd name="connsiteY10" fmla="*/ 132426 h 2153651"/>
              <a:gd name="connsiteX11" fmla="*/ 1984828 w 5817995"/>
              <a:gd name="connsiteY11" fmla="*/ 126178 h 2153651"/>
              <a:gd name="connsiteX12" fmla="*/ 2289448 w 5817995"/>
              <a:gd name="connsiteY12" fmla="*/ 0 h 2153651"/>
              <a:gd name="connsiteX13" fmla="*/ 2594069 w 5817995"/>
              <a:gd name="connsiteY13" fmla="*/ 126178 h 2153651"/>
              <a:gd name="connsiteX14" fmla="*/ 2599224 w 5817995"/>
              <a:gd name="connsiteY14" fmla="*/ 132426 h 2153651"/>
              <a:gd name="connsiteX15" fmla="*/ 2604379 w 5817995"/>
              <a:gd name="connsiteY15" fmla="*/ 126178 h 2153651"/>
              <a:gd name="connsiteX16" fmla="*/ 2908999 w 5817995"/>
              <a:gd name="connsiteY16" fmla="*/ 0 h 2153651"/>
              <a:gd name="connsiteX17" fmla="*/ 3213619 w 5817995"/>
              <a:gd name="connsiteY17" fmla="*/ 126178 h 2153651"/>
              <a:gd name="connsiteX18" fmla="*/ 3218774 w 5817995"/>
              <a:gd name="connsiteY18" fmla="*/ 132426 h 2153651"/>
              <a:gd name="connsiteX19" fmla="*/ 3223929 w 5817995"/>
              <a:gd name="connsiteY19" fmla="*/ 126178 h 2153651"/>
              <a:gd name="connsiteX20" fmla="*/ 3528549 w 5817995"/>
              <a:gd name="connsiteY20" fmla="*/ 0 h 2153651"/>
              <a:gd name="connsiteX21" fmla="*/ 3833169 w 5817995"/>
              <a:gd name="connsiteY21" fmla="*/ 126178 h 2153651"/>
              <a:gd name="connsiteX22" fmla="*/ 3838324 w 5817995"/>
              <a:gd name="connsiteY22" fmla="*/ 132426 h 2153651"/>
              <a:gd name="connsiteX23" fmla="*/ 3843479 w 5817995"/>
              <a:gd name="connsiteY23" fmla="*/ 126178 h 2153651"/>
              <a:gd name="connsiteX24" fmla="*/ 4148099 w 5817995"/>
              <a:gd name="connsiteY24" fmla="*/ 0 h 2153651"/>
              <a:gd name="connsiteX25" fmla="*/ 4452719 w 5817995"/>
              <a:gd name="connsiteY25" fmla="*/ 126178 h 2153651"/>
              <a:gd name="connsiteX26" fmla="*/ 4457874 w 5817995"/>
              <a:gd name="connsiteY26" fmla="*/ 132425 h 2153651"/>
              <a:gd name="connsiteX27" fmla="*/ 4463028 w 5817995"/>
              <a:gd name="connsiteY27" fmla="*/ 126178 h 2153651"/>
              <a:gd name="connsiteX28" fmla="*/ 4767648 w 5817995"/>
              <a:gd name="connsiteY28" fmla="*/ 0 h 2153651"/>
              <a:gd name="connsiteX29" fmla="*/ 5041676 w 5817995"/>
              <a:gd name="connsiteY29" fmla="*/ 98374 h 2153651"/>
              <a:gd name="connsiteX30" fmla="*/ 5077033 w 5817995"/>
              <a:gd name="connsiteY30" fmla="*/ 132897 h 2153651"/>
              <a:gd name="connsiteX31" fmla="*/ 5082577 w 5817995"/>
              <a:gd name="connsiteY31" fmla="*/ 126178 h 2153651"/>
              <a:gd name="connsiteX32" fmla="*/ 5387197 w 5817995"/>
              <a:gd name="connsiteY32" fmla="*/ 0 h 2153651"/>
              <a:gd name="connsiteX33" fmla="*/ 5817995 w 5817995"/>
              <a:gd name="connsiteY33" fmla="*/ 430799 h 2153651"/>
              <a:gd name="connsiteX34" fmla="*/ 5691817 w 5817995"/>
              <a:gd name="connsiteY34" fmla="*/ 735420 h 2153651"/>
              <a:gd name="connsiteX35" fmla="*/ 5669526 w 5817995"/>
              <a:gd name="connsiteY35" fmla="*/ 753812 h 2153651"/>
              <a:gd name="connsiteX36" fmla="*/ 5691817 w 5817995"/>
              <a:gd name="connsiteY36" fmla="*/ 772204 h 2153651"/>
              <a:gd name="connsiteX37" fmla="*/ 5817995 w 5817995"/>
              <a:gd name="connsiteY37" fmla="*/ 1076825 h 2153651"/>
              <a:gd name="connsiteX38" fmla="*/ 5691817 w 5817995"/>
              <a:gd name="connsiteY38" fmla="*/ 1381446 h 2153651"/>
              <a:gd name="connsiteX39" fmla="*/ 5669526 w 5817995"/>
              <a:gd name="connsiteY39" fmla="*/ 1399839 h 2153651"/>
              <a:gd name="connsiteX40" fmla="*/ 5691817 w 5817995"/>
              <a:gd name="connsiteY40" fmla="*/ 1418231 h 2153651"/>
              <a:gd name="connsiteX41" fmla="*/ 5817995 w 5817995"/>
              <a:gd name="connsiteY41" fmla="*/ 1722852 h 2153651"/>
              <a:gd name="connsiteX42" fmla="*/ 5387197 w 5817995"/>
              <a:gd name="connsiteY42" fmla="*/ 2153651 h 2153651"/>
              <a:gd name="connsiteX43" fmla="*/ 5082577 w 5817995"/>
              <a:gd name="connsiteY43" fmla="*/ 2027473 h 2153651"/>
              <a:gd name="connsiteX44" fmla="*/ 5077420 w 5817995"/>
              <a:gd name="connsiteY44" fmla="*/ 2021223 h 2153651"/>
              <a:gd name="connsiteX45" fmla="*/ 5072263 w 5817995"/>
              <a:gd name="connsiteY45" fmla="*/ 2027473 h 2153651"/>
              <a:gd name="connsiteX46" fmla="*/ 4767643 w 5817995"/>
              <a:gd name="connsiteY46" fmla="*/ 2153651 h 2153651"/>
              <a:gd name="connsiteX47" fmla="*/ 4463023 w 5817995"/>
              <a:gd name="connsiteY47" fmla="*/ 2027473 h 2153651"/>
              <a:gd name="connsiteX48" fmla="*/ 4457869 w 5817995"/>
              <a:gd name="connsiteY48" fmla="*/ 2021226 h 2153651"/>
              <a:gd name="connsiteX49" fmla="*/ 4452714 w 5817995"/>
              <a:gd name="connsiteY49" fmla="*/ 2027473 h 2153651"/>
              <a:gd name="connsiteX50" fmla="*/ 4148094 w 5817995"/>
              <a:gd name="connsiteY50" fmla="*/ 2153651 h 2153651"/>
              <a:gd name="connsiteX51" fmla="*/ 3843474 w 5817995"/>
              <a:gd name="connsiteY51" fmla="*/ 2027473 h 2153651"/>
              <a:gd name="connsiteX52" fmla="*/ 3838319 w 5817995"/>
              <a:gd name="connsiteY52" fmla="*/ 2021225 h 2153651"/>
              <a:gd name="connsiteX53" fmla="*/ 3833164 w 5817995"/>
              <a:gd name="connsiteY53" fmla="*/ 2027473 h 2153651"/>
              <a:gd name="connsiteX54" fmla="*/ 3528544 w 5817995"/>
              <a:gd name="connsiteY54" fmla="*/ 2153651 h 2153651"/>
              <a:gd name="connsiteX55" fmla="*/ 3223924 w 5817995"/>
              <a:gd name="connsiteY55" fmla="*/ 2027473 h 2153651"/>
              <a:gd name="connsiteX56" fmla="*/ 3218770 w 5817995"/>
              <a:gd name="connsiteY56" fmla="*/ 2021226 h 2153651"/>
              <a:gd name="connsiteX57" fmla="*/ 3213615 w 5817995"/>
              <a:gd name="connsiteY57" fmla="*/ 2027473 h 2153651"/>
              <a:gd name="connsiteX58" fmla="*/ 2908995 w 5817995"/>
              <a:gd name="connsiteY58" fmla="*/ 2153651 h 2153651"/>
              <a:gd name="connsiteX59" fmla="*/ 2604375 w 5817995"/>
              <a:gd name="connsiteY59" fmla="*/ 2027473 h 2153651"/>
              <a:gd name="connsiteX60" fmla="*/ 2599221 w 5817995"/>
              <a:gd name="connsiteY60" fmla="*/ 2021225 h 2153651"/>
              <a:gd name="connsiteX61" fmla="*/ 2594065 w 5817995"/>
              <a:gd name="connsiteY61" fmla="*/ 2027473 h 2153651"/>
              <a:gd name="connsiteX62" fmla="*/ 2289445 w 5817995"/>
              <a:gd name="connsiteY62" fmla="*/ 2153651 h 2153651"/>
              <a:gd name="connsiteX63" fmla="*/ 1984825 w 5817995"/>
              <a:gd name="connsiteY63" fmla="*/ 2027473 h 2153651"/>
              <a:gd name="connsiteX64" fmla="*/ 1979671 w 5817995"/>
              <a:gd name="connsiteY64" fmla="*/ 2021226 h 2153651"/>
              <a:gd name="connsiteX65" fmla="*/ 1974516 w 5817995"/>
              <a:gd name="connsiteY65" fmla="*/ 2027473 h 2153651"/>
              <a:gd name="connsiteX66" fmla="*/ 1669896 w 5817995"/>
              <a:gd name="connsiteY66" fmla="*/ 2153651 h 2153651"/>
              <a:gd name="connsiteX67" fmla="*/ 1365276 w 5817995"/>
              <a:gd name="connsiteY67" fmla="*/ 2027473 h 2153651"/>
              <a:gd name="connsiteX68" fmla="*/ 1360121 w 5817995"/>
              <a:gd name="connsiteY68" fmla="*/ 2021225 h 2153651"/>
              <a:gd name="connsiteX69" fmla="*/ 1354966 w 5817995"/>
              <a:gd name="connsiteY69" fmla="*/ 2027473 h 2153651"/>
              <a:gd name="connsiteX70" fmla="*/ 1050347 w 5817995"/>
              <a:gd name="connsiteY70" fmla="*/ 2153651 h 2153651"/>
              <a:gd name="connsiteX71" fmla="*/ 745727 w 5817995"/>
              <a:gd name="connsiteY71" fmla="*/ 2027473 h 2153651"/>
              <a:gd name="connsiteX72" fmla="*/ 740573 w 5817995"/>
              <a:gd name="connsiteY72" fmla="*/ 2021226 h 2153651"/>
              <a:gd name="connsiteX73" fmla="*/ 735419 w 5817995"/>
              <a:gd name="connsiteY73" fmla="*/ 2027473 h 2153651"/>
              <a:gd name="connsiteX74" fmla="*/ 430798 w 5817995"/>
              <a:gd name="connsiteY74" fmla="*/ 2153651 h 2153651"/>
              <a:gd name="connsiteX75" fmla="*/ 0 w 5817995"/>
              <a:gd name="connsiteY75" fmla="*/ 1722852 h 2153651"/>
              <a:gd name="connsiteX76" fmla="*/ 126178 w 5817995"/>
              <a:gd name="connsiteY76" fmla="*/ 1418231 h 2153651"/>
              <a:gd name="connsiteX77" fmla="*/ 148470 w 5817995"/>
              <a:gd name="connsiteY77" fmla="*/ 1399839 h 2153651"/>
              <a:gd name="connsiteX78" fmla="*/ 126178 w 5817995"/>
              <a:gd name="connsiteY78" fmla="*/ 1381446 h 2153651"/>
              <a:gd name="connsiteX79" fmla="*/ 0 w 5817995"/>
              <a:gd name="connsiteY79" fmla="*/ 1076825 h 2153651"/>
              <a:gd name="connsiteX80" fmla="*/ 126178 w 5817995"/>
              <a:gd name="connsiteY80" fmla="*/ 772204 h 2153651"/>
              <a:gd name="connsiteX81" fmla="*/ 148470 w 5817995"/>
              <a:gd name="connsiteY81" fmla="*/ 753812 h 2153651"/>
              <a:gd name="connsiteX82" fmla="*/ 126178 w 5817995"/>
              <a:gd name="connsiteY82" fmla="*/ 735420 h 2153651"/>
              <a:gd name="connsiteX83" fmla="*/ 0 w 5817995"/>
              <a:gd name="connsiteY83" fmla="*/ 430799 h 2153651"/>
              <a:gd name="connsiteX84" fmla="*/ 430798 w 5817995"/>
              <a:gd name="connsiteY84" fmla="*/ 0 h 2153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5817995" h="2153651">
                <a:moveTo>
                  <a:pt x="430798" y="0"/>
                </a:moveTo>
                <a:cubicBezTo>
                  <a:pt x="549760" y="0"/>
                  <a:pt x="657459" y="48219"/>
                  <a:pt x="735418" y="126178"/>
                </a:cubicBezTo>
                <a:lnTo>
                  <a:pt x="740573" y="132426"/>
                </a:lnTo>
                <a:lnTo>
                  <a:pt x="745728" y="126178"/>
                </a:lnTo>
                <a:cubicBezTo>
                  <a:pt x="823687" y="48219"/>
                  <a:pt x="931387" y="0"/>
                  <a:pt x="1050349" y="0"/>
                </a:cubicBezTo>
                <a:cubicBezTo>
                  <a:pt x="1169309" y="0"/>
                  <a:pt x="1277008" y="48219"/>
                  <a:pt x="1354967" y="126178"/>
                </a:cubicBezTo>
                <a:lnTo>
                  <a:pt x="1360123" y="132426"/>
                </a:lnTo>
                <a:lnTo>
                  <a:pt x="1365278" y="126178"/>
                </a:lnTo>
                <a:cubicBezTo>
                  <a:pt x="1443237" y="48219"/>
                  <a:pt x="1550937" y="0"/>
                  <a:pt x="1669898" y="0"/>
                </a:cubicBezTo>
                <a:cubicBezTo>
                  <a:pt x="1788860" y="0"/>
                  <a:pt x="1896559" y="48219"/>
                  <a:pt x="1974518" y="126178"/>
                </a:cubicBezTo>
                <a:lnTo>
                  <a:pt x="1979674" y="132426"/>
                </a:lnTo>
                <a:lnTo>
                  <a:pt x="1984828" y="126178"/>
                </a:lnTo>
                <a:cubicBezTo>
                  <a:pt x="2062787" y="48219"/>
                  <a:pt x="2170487" y="0"/>
                  <a:pt x="2289448" y="0"/>
                </a:cubicBezTo>
                <a:cubicBezTo>
                  <a:pt x="2408410" y="0"/>
                  <a:pt x="2516109" y="48219"/>
                  <a:pt x="2594069" y="126178"/>
                </a:cubicBezTo>
                <a:lnTo>
                  <a:pt x="2599224" y="132426"/>
                </a:lnTo>
                <a:lnTo>
                  <a:pt x="2604379" y="126178"/>
                </a:lnTo>
                <a:cubicBezTo>
                  <a:pt x="2682338" y="48219"/>
                  <a:pt x="2790038" y="0"/>
                  <a:pt x="2908999" y="0"/>
                </a:cubicBezTo>
                <a:cubicBezTo>
                  <a:pt x="3027961" y="0"/>
                  <a:pt x="3135660" y="48219"/>
                  <a:pt x="3213619" y="126178"/>
                </a:cubicBezTo>
                <a:lnTo>
                  <a:pt x="3218774" y="132426"/>
                </a:lnTo>
                <a:lnTo>
                  <a:pt x="3223929" y="126178"/>
                </a:lnTo>
                <a:cubicBezTo>
                  <a:pt x="3301888" y="48219"/>
                  <a:pt x="3409588" y="0"/>
                  <a:pt x="3528549" y="0"/>
                </a:cubicBezTo>
                <a:cubicBezTo>
                  <a:pt x="3647511" y="0"/>
                  <a:pt x="3755210" y="48219"/>
                  <a:pt x="3833169" y="126178"/>
                </a:cubicBezTo>
                <a:lnTo>
                  <a:pt x="3838324" y="132426"/>
                </a:lnTo>
                <a:lnTo>
                  <a:pt x="3843479" y="126178"/>
                </a:lnTo>
                <a:cubicBezTo>
                  <a:pt x="3921438" y="48219"/>
                  <a:pt x="4029138" y="0"/>
                  <a:pt x="4148099" y="0"/>
                </a:cubicBezTo>
                <a:cubicBezTo>
                  <a:pt x="4267061" y="0"/>
                  <a:pt x="4374760" y="48219"/>
                  <a:pt x="4452719" y="126178"/>
                </a:cubicBezTo>
                <a:lnTo>
                  <a:pt x="4457874" y="132425"/>
                </a:lnTo>
                <a:lnTo>
                  <a:pt x="4463028" y="126178"/>
                </a:lnTo>
                <a:cubicBezTo>
                  <a:pt x="4540987" y="48219"/>
                  <a:pt x="4648687" y="0"/>
                  <a:pt x="4767648" y="0"/>
                </a:cubicBezTo>
                <a:cubicBezTo>
                  <a:pt x="4871740" y="0"/>
                  <a:pt x="4967208" y="36918"/>
                  <a:pt x="5041676" y="98374"/>
                </a:cubicBezTo>
                <a:lnTo>
                  <a:pt x="5077033" y="132897"/>
                </a:lnTo>
                <a:lnTo>
                  <a:pt x="5082577" y="126178"/>
                </a:lnTo>
                <a:cubicBezTo>
                  <a:pt x="5160536" y="48219"/>
                  <a:pt x="5268236" y="0"/>
                  <a:pt x="5387197" y="0"/>
                </a:cubicBezTo>
                <a:cubicBezTo>
                  <a:pt x="5625120" y="0"/>
                  <a:pt x="5817995" y="192875"/>
                  <a:pt x="5817995" y="430799"/>
                </a:cubicBezTo>
                <a:cubicBezTo>
                  <a:pt x="5817995" y="549761"/>
                  <a:pt x="5769776" y="657461"/>
                  <a:pt x="5691817" y="735420"/>
                </a:cubicBezTo>
                <a:lnTo>
                  <a:pt x="5669526" y="753812"/>
                </a:lnTo>
                <a:lnTo>
                  <a:pt x="5691817" y="772204"/>
                </a:lnTo>
                <a:cubicBezTo>
                  <a:pt x="5769776" y="850163"/>
                  <a:pt x="5817995" y="957863"/>
                  <a:pt x="5817995" y="1076825"/>
                </a:cubicBezTo>
                <a:cubicBezTo>
                  <a:pt x="5817995" y="1195787"/>
                  <a:pt x="5769776" y="1303487"/>
                  <a:pt x="5691817" y="1381446"/>
                </a:cubicBezTo>
                <a:lnTo>
                  <a:pt x="5669526" y="1399839"/>
                </a:lnTo>
                <a:lnTo>
                  <a:pt x="5691817" y="1418231"/>
                </a:lnTo>
                <a:cubicBezTo>
                  <a:pt x="5769776" y="1496190"/>
                  <a:pt x="5817995" y="1603890"/>
                  <a:pt x="5817995" y="1722852"/>
                </a:cubicBezTo>
                <a:cubicBezTo>
                  <a:pt x="5817995" y="1960776"/>
                  <a:pt x="5625120" y="2153651"/>
                  <a:pt x="5387197" y="2153651"/>
                </a:cubicBezTo>
                <a:cubicBezTo>
                  <a:pt x="5268236" y="2153651"/>
                  <a:pt x="5160536" y="2105432"/>
                  <a:pt x="5082577" y="2027473"/>
                </a:cubicBezTo>
                <a:lnTo>
                  <a:pt x="5077420" y="2021223"/>
                </a:lnTo>
                <a:lnTo>
                  <a:pt x="5072263" y="2027473"/>
                </a:lnTo>
                <a:cubicBezTo>
                  <a:pt x="4994304" y="2105432"/>
                  <a:pt x="4886605" y="2153651"/>
                  <a:pt x="4767643" y="2153651"/>
                </a:cubicBezTo>
                <a:cubicBezTo>
                  <a:pt x="4648682" y="2153651"/>
                  <a:pt x="4540982" y="2105432"/>
                  <a:pt x="4463023" y="2027473"/>
                </a:cubicBezTo>
                <a:lnTo>
                  <a:pt x="4457869" y="2021226"/>
                </a:lnTo>
                <a:lnTo>
                  <a:pt x="4452714" y="2027473"/>
                </a:lnTo>
                <a:cubicBezTo>
                  <a:pt x="4374755" y="2105432"/>
                  <a:pt x="4267056" y="2153651"/>
                  <a:pt x="4148094" y="2153651"/>
                </a:cubicBezTo>
                <a:cubicBezTo>
                  <a:pt x="4029133" y="2153651"/>
                  <a:pt x="3921433" y="2105432"/>
                  <a:pt x="3843474" y="2027473"/>
                </a:cubicBezTo>
                <a:lnTo>
                  <a:pt x="3838319" y="2021225"/>
                </a:lnTo>
                <a:lnTo>
                  <a:pt x="3833164" y="2027473"/>
                </a:lnTo>
                <a:cubicBezTo>
                  <a:pt x="3755205" y="2105432"/>
                  <a:pt x="3647506" y="2153651"/>
                  <a:pt x="3528544" y="2153651"/>
                </a:cubicBezTo>
                <a:cubicBezTo>
                  <a:pt x="3409583" y="2153651"/>
                  <a:pt x="3301883" y="2105432"/>
                  <a:pt x="3223924" y="2027473"/>
                </a:cubicBezTo>
                <a:lnTo>
                  <a:pt x="3218770" y="2021226"/>
                </a:lnTo>
                <a:lnTo>
                  <a:pt x="3213615" y="2027473"/>
                </a:lnTo>
                <a:cubicBezTo>
                  <a:pt x="3135656" y="2105432"/>
                  <a:pt x="3027957" y="2153651"/>
                  <a:pt x="2908995" y="2153651"/>
                </a:cubicBezTo>
                <a:cubicBezTo>
                  <a:pt x="2790034" y="2153651"/>
                  <a:pt x="2682334" y="2105432"/>
                  <a:pt x="2604375" y="2027473"/>
                </a:cubicBezTo>
                <a:lnTo>
                  <a:pt x="2599221" y="2021225"/>
                </a:lnTo>
                <a:lnTo>
                  <a:pt x="2594065" y="2027473"/>
                </a:lnTo>
                <a:cubicBezTo>
                  <a:pt x="2516106" y="2105432"/>
                  <a:pt x="2408407" y="2153651"/>
                  <a:pt x="2289445" y="2153651"/>
                </a:cubicBezTo>
                <a:cubicBezTo>
                  <a:pt x="2170484" y="2153651"/>
                  <a:pt x="2062784" y="2105432"/>
                  <a:pt x="1984825" y="2027473"/>
                </a:cubicBezTo>
                <a:lnTo>
                  <a:pt x="1979671" y="2021226"/>
                </a:lnTo>
                <a:lnTo>
                  <a:pt x="1974516" y="2027473"/>
                </a:lnTo>
                <a:cubicBezTo>
                  <a:pt x="1896557" y="2105432"/>
                  <a:pt x="1788858" y="2153651"/>
                  <a:pt x="1669896" y="2153651"/>
                </a:cubicBezTo>
                <a:cubicBezTo>
                  <a:pt x="1550935" y="2153651"/>
                  <a:pt x="1443235" y="2105432"/>
                  <a:pt x="1365276" y="2027473"/>
                </a:cubicBezTo>
                <a:lnTo>
                  <a:pt x="1360121" y="2021225"/>
                </a:lnTo>
                <a:lnTo>
                  <a:pt x="1354966" y="2027473"/>
                </a:lnTo>
                <a:cubicBezTo>
                  <a:pt x="1277007" y="2105432"/>
                  <a:pt x="1169308" y="2153651"/>
                  <a:pt x="1050347" y="2153651"/>
                </a:cubicBezTo>
                <a:cubicBezTo>
                  <a:pt x="931386" y="2153651"/>
                  <a:pt x="823686" y="2105432"/>
                  <a:pt x="745727" y="2027473"/>
                </a:cubicBezTo>
                <a:lnTo>
                  <a:pt x="740573" y="2021226"/>
                </a:lnTo>
                <a:lnTo>
                  <a:pt x="735419" y="2027473"/>
                </a:lnTo>
                <a:cubicBezTo>
                  <a:pt x="657459" y="2105432"/>
                  <a:pt x="549760" y="2153651"/>
                  <a:pt x="430798" y="2153651"/>
                </a:cubicBezTo>
                <a:cubicBezTo>
                  <a:pt x="192875" y="2153651"/>
                  <a:pt x="0" y="1960776"/>
                  <a:pt x="0" y="1722852"/>
                </a:cubicBezTo>
                <a:cubicBezTo>
                  <a:pt x="0" y="1603890"/>
                  <a:pt x="48219" y="1496190"/>
                  <a:pt x="126178" y="1418231"/>
                </a:cubicBezTo>
                <a:lnTo>
                  <a:pt x="148470" y="1399839"/>
                </a:lnTo>
                <a:lnTo>
                  <a:pt x="126178" y="1381446"/>
                </a:lnTo>
                <a:cubicBezTo>
                  <a:pt x="48219" y="1303487"/>
                  <a:pt x="0" y="1195787"/>
                  <a:pt x="0" y="1076825"/>
                </a:cubicBezTo>
                <a:cubicBezTo>
                  <a:pt x="0" y="957863"/>
                  <a:pt x="48219" y="850163"/>
                  <a:pt x="126178" y="772204"/>
                </a:cubicBezTo>
                <a:lnTo>
                  <a:pt x="148470" y="753812"/>
                </a:lnTo>
                <a:lnTo>
                  <a:pt x="126178" y="735420"/>
                </a:lnTo>
                <a:cubicBezTo>
                  <a:pt x="48219" y="657461"/>
                  <a:pt x="0" y="549761"/>
                  <a:pt x="0" y="430799"/>
                </a:cubicBezTo>
                <a:cubicBezTo>
                  <a:pt x="0" y="192875"/>
                  <a:pt x="192875" y="0"/>
                  <a:pt x="430798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86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921F84-B6BE-4B6F-E4EC-ACFF79ED33E9}"/>
              </a:ext>
            </a:extLst>
          </p:cNvPr>
          <p:cNvSpPr txBox="1"/>
          <p:nvPr/>
        </p:nvSpPr>
        <p:spPr>
          <a:xfrm>
            <a:off x="3994874" y="326854"/>
            <a:ext cx="4202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E14F4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Luyện đọc nối tiếp đoạn</a:t>
            </a:r>
          </a:p>
        </p:txBody>
      </p:sp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5852BC60-921D-4040-D7DE-83DD2C8AA5B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07372" y="125701"/>
            <a:ext cx="1078849" cy="845498"/>
          </a:xfrm>
          <a:prstGeom prst="rect">
            <a:avLst/>
          </a:prstGeom>
        </p:spPr>
      </p:pic>
      <p:pic>
        <p:nvPicPr>
          <p:cNvPr id="12" name="Picture 11" descr="Icon&#10;&#10;Description automatically generated with medium confidence">
            <a:extLst>
              <a:ext uri="{FF2B5EF4-FFF2-40B4-BE49-F238E27FC236}">
                <a16:creationId xmlns:a16="http://schemas.microsoft.com/office/drawing/2014/main" id="{7B3C225A-8618-7075-06D2-AB3A3A0A668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4628" y="548450"/>
            <a:ext cx="594282" cy="547448"/>
          </a:xfrm>
          <a:prstGeom prst="rect">
            <a:avLst/>
          </a:prstGeom>
        </p:spPr>
      </p:pic>
      <p:pic>
        <p:nvPicPr>
          <p:cNvPr id="15" name="Picture 14" descr="A picture containing icon&#10;&#10;Description automatically generated">
            <a:extLst>
              <a:ext uri="{FF2B5EF4-FFF2-40B4-BE49-F238E27FC236}">
                <a16:creationId xmlns:a16="http://schemas.microsoft.com/office/drawing/2014/main" id="{5CF058C5-53D0-D316-7E34-5D7904F4712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21860" y="125701"/>
            <a:ext cx="1078849" cy="84549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40A10C6-1540-D585-F23D-AD23633F658B}"/>
              </a:ext>
            </a:extLst>
          </p:cNvPr>
          <p:cNvSpPr txBox="1"/>
          <p:nvPr/>
        </p:nvSpPr>
        <p:spPr>
          <a:xfrm>
            <a:off x="4196336" y="1139199"/>
            <a:ext cx="2816080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vi-VN"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vi-VN" sz="2000" b="1" dirty="0">
                <a:latin typeface="Cambria" panose="02040503050406030204" pitchFamily="18" charset="0"/>
                <a:ea typeface="Cambria" panose="02040503050406030204" pitchFamily="18" charset="0"/>
              </a:rPr>
              <a:t>Tôi yêu em tôi</a:t>
            </a:r>
          </a:p>
          <a:p>
            <a:r>
              <a:rPr lang="vi-VN" sz="2000" b="1" dirty="0">
                <a:latin typeface="Cambria" panose="02040503050406030204" pitchFamily="18" charset="0"/>
                <a:ea typeface="Cambria" panose="02040503050406030204" pitchFamily="18" charset="0"/>
              </a:rPr>
              <a:t>Nó cười rúc rích</a:t>
            </a:r>
          </a:p>
          <a:p>
            <a:r>
              <a:rPr lang="vi-VN" sz="2000" b="1" dirty="0">
                <a:latin typeface="Cambria" panose="02040503050406030204" pitchFamily="18" charset="0"/>
                <a:ea typeface="Cambria" panose="02040503050406030204" pitchFamily="18" charset="0"/>
              </a:rPr>
              <a:t>Mỗi khi tôi đùa</a:t>
            </a:r>
          </a:p>
          <a:p>
            <a:r>
              <a:rPr lang="vi-VN" sz="2000" b="1" dirty="0">
                <a:latin typeface="Cambria" panose="02040503050406030204" pitchFamily="18" charset="0"/>
                <a:ea typeface="Cambria" panose="02040503050406030204" pitchFamily="18" charset="0"/>
              </a:rPr>
              <a:t>Nó vui, nó thích.</a:t>
            </a:r>
          </a:p>
          <a:p>
            <a:endParaRPr lang="vi-VN"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vi-VN" sz="2000" b="1" dirty="0">
                <a:latin typeface="Cambria" panose="02040503050406030204" pitchFamily="18" charset="0"/>
                <a:ea typeface="Cambria" panose="02040503050406030204" pitchFamily="18" charset="0"/>
              </a:rPr>
              <a:t>Mắt nó đen ngời</a:t>
            </a:r>
          </a:p>
          <a:p>
            <a:r>
              <a:rPr lang="vi-VN" sz="2000" b="1" dirty="0">
                <a:latin typeface="Cambria" panose="02040503050406030204" pitchFamily="18" charset="0"/>
                <a:ea typeface="Cambria" panose="02040503050406030204" pitchFamily="18" charset="0"/>
              </a:rPr>
              <a:t>Trong veo như nước</a:t>
            </a:r>
          </a:p>
          <a:p>
            <a:r>
              <a:rPr lang="vi-VN" sz="2000" b="1" dirty="0">
                <a:latin typeface="Cambria" panose="02040503050406030204" pitchFamily="18" charset="0"/>
                <a:ea typeface="Cambria" panose="02040503050406030204" pitchFamily="18" charset="0"/>
              </a:rPr>
              <a:t>Miệng nó tươi hồng</a:t>
            </a:r>
          </a:p>
          <a:p>
            <a:r>
              <a:rPr lang="vi-VN" sz="2000" b="1" dirty="0">
                <a:latin typeface="Cambria" panose="02040503050406030204" pitchFamily="18" charset="0"/>
                <a:ea typeface="Cambria" panose="02040503050406030204" pitchFamily="18" charset="0"/>
              </a:rPr>
              <a:t>Nói như khướu hót.</a:t>
            </a:r>
          </a:p>
          <a:p>
            <a:endParaRPr lang="vi-VN"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vi-VN" sz="2000" b="1" dirty="0">
                <a:latin typeface="Cambria" panose="02040503050406030204" pitchFamily="18" charset="0"/>
                <a:ea typeface="Cambria" panose="02040503050406030204" pitchFamily="18" charset="0"/>
              </a:rPr>
              <a:t>Hoa lan, hoa lí</a:t>
            </a:r>
          </a:p>
          <a:p>
            <a:r>
              <a:rPr lang="vi-VN" sz="2000" b="1" dirty="0">
                <a:latin typeface="Cambria" panose="02040503050406030204" pitchFamily="18" charset="0"/>
                <a:ea typeface="Cambria" panose="02040503050406030204" pitchFamily="18" charset="0"/>
              </a:rPr>
              <a:t>Nó nhặt cài đầu</a:t>
            </a:r>
          </a:p>
          <a:p>
            <a:r>
              <a:rPr lang="vi-VN" sz="2000" b="1" dirty="0">
                <a:latin typeface="Cambria" panose="02040503050406030204" pitchFamily="18" charset="0"/>
                <a:ea typeface="Cambria" panose="02040503050406030204" pitchFamily="18" charset="0"/>
              </a:rPr>
              <a:t>Hương thơm theo nó</a:t>
            </a:r>
          </a:p>
          <a:p>
            <a:r>
              <a:rPr lang="vi-VN" sz="2000" b="1" dirty="0">
                <a:latin typeface="Cambria" panose="02040503050406030204" pitchFamily="18" charset="0"/>
                <a:ea typeface="Cambria" panose="02040503050406030204" pitchFamily="18" charset="0"/>
              </a:rPr>
              <a:t>Sân trước vườn sau.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C4D929EB-F4BE-FA73-E2F8-FD5C3EABDBD2}"/>
              </a:ext>
            </a:extLst>
          </p:cNvPr>
          <p:cNvSpPr/>
          <p:nvPr/>
        </p:nvSpPr>
        <p:spPr>
          <a:xfrm>
            <a:off x="3752937" y="1444223"/>
            <a:ext cx="346364" cy="36512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dirty="0"/>
              <a:t>1</a:t>
            </a:r>
            <a:endParaRPr lang="en-US" b="1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096B67F6-D035-520E-466B-6B670C781691}"/>
              </a:ext>
            </a:extLst>
          </p:cNvPr>
          <p:cNvSpPr/>
          <p:nvPr/>
        </p:nvSpPr>
        <p:spPr>
          <a:xfrm>
            <a:off x="3723631" y="4483804"/>
            <a:ext cx="346364" cy="36512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dirty="0"/>
              <a:t>3</a:t>
            </a:r>
            <a:endParaRPr lang="en-US" b="1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79049FA2-DA3F-0B93-E175-7CE68921478E}"/>
              </a:ext>
            </a:extLst>
          </p:cNvPr>
          <p:cNvSpPr/>
          <p:nvPr/>
        </p:nvSpPr>
        <p:spPr>
          <a:xfrm>
            <a:off x="3752937" y="2976385"/>
            <a:ext cx="346364" cy="36512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dirty="0"/>
              <a:t>2</a:t>
            </a:r>
            <a:endParaRPr lang="en-US" b="1" dirty="0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B97278B-4021-E925-AEB3-4E4041D5F673}"/>
              </a:ext>
            </a:extLst>
          </p:cNvPr>
          <p:cNvCxnSpPr/>
          <p:nvPr/>
        </p:nvCxnSpPr>
        <p:spPr>
          <a:xfrm flipH="1">
            <a:off x="5112327" y="1444223"/>
            <a:ext cx="96982" cy="365125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73427CE-5C60-3FFD-8456-2920A15DD76D}"/>
              </a:ext>
            </a:extLst>
          </p:cNvPr>
          <p:cNvCxnSpPr/>
          <p:nvPr/>
        </p:nvCxnSpPr>
        <p:spPr>
          <a:xfrm flipH="1">
            <a:off x="5188580" y="1809348"/>
            <a:ext cx="96982" cy="365125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6C8BE32-E9C2-F923-2B8E-5E564AEA14AF}"/>
              </a:ext>
            </a:extLst>
          </p:cNvPr>
          <p:cNvCxnSpPr/>
          <p:nvPr/>
        </p:nvCxnSpPr>
        <p:spPr>
          <a:xfrm flipH="1">
            <a:off x="6248400" y="2419050"/>
            <a:ext cx="96982" cy="365125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9BD163B-E7B4-3279-5C6D-55C461D46B42}"/>
              </a:ext>
            </a:extLst>
          </p:cNvPr>
          <p:cNvCxnSpPr/>
          <p:nvPr/>
        </p:nvCxnSpPr>
        <p:spPr>
          <a:xfrm flipH="1">
            <a:off x="6192982" y="2419050"/>
            <a:ext cx="96982" cy="365125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715F9A65-CF10-1F17-5B94-95E800A22CC5}"/>
              </a:ext>
            </a:extLst>
          </p:cNvPr>
          <p:cNvCxnSpPr/>
          <p:nvPr/>
        </p:nvCxnSpPr>
        <p:spPr>
          <a:xfrm flipH="1">
            <a:off x="5410409" y="3298649"/>
            <a:ext cx="96982" cy="365125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CBA2D1AD-D351-C045-703F-7E1E337E6B65}"/>
              </a:ext>
            </a:extLst>
          </p:cNvPr>
          <p:cNvCxnSpPr/>
          <p:nvPr/>
        </p:nvCxnSpPr>
        <p:spPr>
          <a:xfrm flipH="1">
            <a:off x="5188580" y="3960352"/>
            <a:ext cx="96982" cy="365125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4956F7B8-D9FF-8021-E287-3689D1422F81}"/>
              </a:ext>
            </a:extLst>
          </p:cNvPr>
          <p:cNvCxnSpPr/>
          <p:nvPr/>
        </p:nvCxnSpPr>
        <p:spPr>
          <a:xfrm flipH="1">
            <a:off x="6574191" y="3918788"/>
            <a:ext cx="96982" cy="365125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CB98803D-8EC3-A218-7C87-96CCC8162F3C}"/>
              </a:ext>
            </a:extLst>
          </p:cNvPr>
          <p:cNvCxnSpPr/>
          <p:nvPr/>
        </p:nvCxnSpPr>
        <p:spPr>
          <a:xfrm flipH="1">
            <a:off x="6622891" y="3900287"/>
            <a:ext cx="96982" cy="365125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BBD12C71-2425-6AB3-17D5-8311466B59F4}"/>
              </a:ext>
            </a:extLst>
          </p:cNvPr>
          <p:cNvCxnSpPr/>
          <p:nvPr/>
        </p:nvCxnSpPr>
        <p:spPr>
          <a:xfrm flipH="1">
            <a:off x="5410409" y="5458631"/>
            <a:ext cx="96982" cy="365125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7409228A-6EF2-77C0-7D35-E40554BE4A0E}"/>
              </a:ext>
            </a:extLst>
          </p:cNvPr>
          <p:cNvCxnSpPr/>
          <p:nvPr/>
        </p:nvCxnSpPr>
        <p:spPr>
          <a:xfrm flipH="1">
            <a:off x="5188580" y="4517687"/>
            <a:ext cx="96982" cy="365125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D80ED541-6CB6-E378-783D-2BA1ED228D0D}"/>
              </a:ext>
            </a:extLst>
          </p:cNvPr>
          <p:cNvCxnSpPr/>
          <p:nvPr/>
        </p:nvCxnSpPr>
        <p:spPr>
          <a:xfrm flipH="1">
            <a:off x="6684611" y="5470842"/>
            <a:ext cx="96982" cy="365125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200A66EF-850E-192F-102B-1D7AD496B5A1}"/>
              </a:ext>
            </a:extLst>
          </p:cNvPr>
          <p:cNvCxnSpPr/>
          <p:nvPr/>
        </p:nvCxnSpPr>
        <p:spPr>
          <a:xfrm flipH="1">
            <a:off x="6636120" y="5458630"/>
            <a:ext cx="96982" cy="365125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0.01296 L 4.58333E-6 0.01296 C 0.0026 0.00972 0.00468 0.0044 0.00794 0.00301 C 0.01341 0.00023 0.01927 0.00185 0.025 0.00093 C 0.02682 0.00046 0.02877 -0.00046 0.03059 -0.00116 C 0.03294 -0.00185 0.03515 -0.00255 0.0375 -0.00301 C 0.04544 -0.00208 0.05429 -0.00139 0.0625 0.00093 C 0.06614 0.00208 0.06705 0.00324 0.07044 0.00486 C 0.07304 0.00625 0.07565 0.00764 0.07838 0.00903 C 0.07981 0.00972 0.08138 0.01042 0.08294 0.01111 C 0.08632 0.0125 0.08984 0.0132 0.09309 0.01505 C 0.09661 0.01713 0.09987 0.0206 0.10338 0.02315 C 0.10833 0.02662 0.1108 0.02755 0.11588 0.02917 L 0.12942 0.03333 C 0.14635 0.02824 0.12682 0.03565 0.14205 0.02523 C 0.14492 0.02315 0.14817 0.02292 0.15104 0.02107 C 0.15572 0.01829 0.15768 0.0169 0.16354 0.01505 C 0.16653 0.01412 0.16966 0.01366 0.17265 0.01296 C 0.17382 0.01227 0.17487 0.01111 0.17604 0.01111 C 0.18515 0.01111 0.19427 0.01181 0.20338 0.01296 C 0.20455 0.0132 0.20559 0.01435 0.20677 0.01505 C 0.20833 0.01574 0.20976 0.01644 0.21132 0.01713 C 0.21393 0.01829 0.21666 0.01968 0.21927 0.02107 C 0.22083 0.02315 0.222 0.02593 0.22382 0.02708 C 0.22942 0.03125 0.23645 0.02824 0.24205 0.02708 C 0.24349 0.02593 0.24492 0.02408 0.24648 0.02315 C 0.24804 0.02222 0.2496 0.02199 0.25104 0.02107 C 0.25338 0.01991 0.25572 0.01852 0.25794 0.01713 C 0.26445 0.0125 0.2651 0.01019 0.27148 0.00903 C 0.2776 0.00787 0.28372 0.00764 0.28971 0.00695 C 0.29726 0.00764 0.30494 0.00764 0.3125 0.00903 C 0.31627 0.00972 0.31992 0.0125 0.32382 0.01296 C 0.32799 0.01366 0.33216 0.01412 0.33632 0.01505 C 0.33867 0.01551 0.34088 0.01644 0.34309 0.01713 C 0.34622 0.01783 0.34921 0.01852 0.35221 0.01898 L 0.36015 0.02315 C 0.36132 0.02384 0.3625 0.02454 0.36354 0.02523 C 0.36809 0.02708 0.37278 0.02801 0.37721 0.02917 C 0.37864 0.02894 0.38932 0.02894 0.39309 0.02523 C 0.39557 0.02269 0.39726 0.01829 0.4 0.01713 C 0.40221 0.01597 0.40559 0.01482 0.40794 0.01296 C 0.41367 0.0088 0.41054 0.00903 0.41367 0.00903 L 0.41132 0.00486 " pathEditMode="relative" ptsTypes="AAAAAAAAAAAAAAAAAAAAAAAAAAAAAAAAAAAAAAAAAAA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4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3.54167E-6 -0.00092 L 0.04662 -0.04097 C 0.05638 -0.05 0.07097 -0.05486 0.08633 -0.05486 C 0.10378 -0.05486 0.11771 -0.05 0.12748 -0.04097 L 0.17422 -0.00092 " pathEditMode="relative" rAng="0" ptsTypes="AAAAA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11" y="-2708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42" presetClass="exit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2025/12/14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4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008" y="0"/>
            <a:ext cx="12288688" cy="6858000"/>
          </a:xfrm>
          <a:prstGeom prst="rect">
            <a:avLst/>
          </a:prstGeom>
        </p:spPr>
      </p:pic>
      <p:pic>
        <p:nvPicPr>
          <p:cNvPr id="13" name="图形 1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139622"/>
            <a:ext cx="1123156" cy="82693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544272" y="188640"/>
            <a:ext cx="1512168" cy="753657"/>
          </a:xfrm>
          <a:prstGeom prst="rect">
            <a:avLst/>
          </a:prstGeom>
        </p:spPr>
      </p:pic>
      <p:pic>
        <p:nvPicPr>
          <p:cNvPr id="4" name="Picture 3" descr="A picture containing text, toy, vector graphics&#10;&#10;Description automatically generated">
            <a:extLst>
              <a:ext uri="{FF2B5EF4-FFF2-40B4-BE49-F238E27FC236}">
                <a16:creationId xmlns:a16="http://schemas.microsoft.com/office/drawing/2014/main" id="{703C2E8D-91C1-0D36-D295-64D2EBA6968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884" y="2375853"/>
            <a:ext cx="3748015" cy="3510987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5507AC6F-64E8-C68A-1D4C-6D873E09A9E5}"/>
              </a:ext>
            </a:extLst>
          </p:cNvPr>
          <p:cNvGrpSpPr/>
          <p:nvPr/>
        </p:nvGrpSpPr>
        <p:grpSpPr>
          <a:xfrm>
            <a:off x="6000767" y="2566296"/>
            <a:ext cx="3677724" cy="1043679"/>
            <a:chOff x="6410789" y="819970"/>
            <a:chExt cx="4322439" cy="1121761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7B04061-CB10-7873-FB16-9925CCD61D9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artisticBlur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410789" y="819970"/>
              <a:ext cx="4322439" cy="1121761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72535DF-2A0A-2597-1A91-6F641EE4E105}"/>
                </a:ext>
              </a:extLst>
            </p:cNvPr>
            <p:cNvSpPr txBox="1"/>
            <p:nvPr/>
          </p:nvSpPr>
          <p:spPr>
            <a:xfrm>
              <a:off x="6735044" y="915929"/>
              <a:ext cx="3440395" cy="9262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vi-VN" sz="5000" b="1" kern="0" dirty="0">
                  <a:solidFill>
                    <a:prstClr val="whit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Khướu hót</a:t>
              </a:r>
              <a:endParaRPr lang="en-US" sz="5000" b="1" kern="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ADB2635-63CA-9586-92C4-3EF3FBFECB22}"/>
              </a:ext>
            </a:extLst>
          </p:cNvPr>
          <p:cNvGrpSpPr/>
          <p:nvPr/>
        </p:nvGrpSpPr>
        <p:grpSpPr>
          <a:xfrm>
            <a:off x="5972538" y="3730920"/>
            <a:ext cx="3781464" cy="1043679"/>
            <a:chOff x="6410789" y="2733385"/>
            <a:chExt cx="4322439" cy="1121761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00B57935-4928-CA7F-C457-C03A044FB8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artisticBlur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410789" y="2733385"/>
              <a:ext cx="4322439" cy="1121761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2BE6140-3532-A37D-3FA1-2C9B0F1788CE}"/>
                </a:ext>
              </a:extLst>
            </p:cNvPr>
            <p:cNvSpPr txBox="1"/>
            <p:nvPr/>
          </p:nvSpPr>
          <p:spPr>
            <a:xfrm>
              <a:off x="6735046" y="2868421"/>
              <a:ext cx="3440394" cy="9262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vi-VN" sz="5000" b="1" dirty="0">
                  <a:solidFill>
                    <a:prstClr val="whit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Òa </a:t>
              </a:r>
              <a:endParaRPr lang="en-US" sz="5000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B9BEFCC3-0E2E-8B31-806D-62C48ED0C2A3}"/>
              </a:ext>
            </a:extLst>
          </p:cNvPr>
          <p:cNvSpPr/>
          <p:nvPr/>
        </p:nvSpPr>
        <p:spPr>
          <a:xfrm>
            <a:off x="683399" y="1514079"/>
            <a:ext cx="373852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</a:t>
            </a:r>
            <a:endParaRPr lang="en-US" sz="4000" b="1" dirty="0">
              <a:solidFill>
                <a:srgbClr val="338C8E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AFDECEC-0B1C-0488-4C77-8C56AFF8A110}"/>
              </a:ext>
            </a:extLst>
          </p:cNvPr>
          <p:cNvGrpSpPr/>
          <p:nvPr/>
        </p:nvGrpSpPr>
        <p:grpSpPr>
          <a:xfrm>
            <a:off x="5879347" y="1331443"/>
            <a:ext cx="3781463" cy="1121761"/>
            <a:chOff x="6410789" y="819970"/>
            <a:chExt cx="4322439" cy="1121761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E085D6BC-A94A-F4B1-D77B-D6C9C6863C9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duotone>
                <a:prstClr val="black"/>
                <a:srgbClr val="31AA44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artisticBlur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410789" y="819970"/>
              <a:ext cx="4322439" cy="1121761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DE02224-CAFD-24DC-7DFA-9CDE2702586C}"/>
                </a:ext>
              </a:extLst>
            </p:cNvPr>
            <p:cNvSpPr txBox="1"/>
            <p:nvPr/>
          </p:nvSpPr>
          <p:spPr>
            <a:xfrm>
              <a:off x="6735045" y="915929"/>
              <a:ext cx="3440395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vi-VN" sz="5000" b="1" kern="0" dirty="0">
                  <a:solidFill>
                    <a:prstClr val="whit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Rúc rích</a:t>
              </a:r>
              <a:endParaRPr lang="en-US" sz="5000" b="1" kern="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008" y="0"/>
            <a:ext cx="12288688" cy="6858000"/>
          </a:xfrm>
          <a:prstGeom prst="rect">
            <a:avLst/>
          </a:prstGeom>
        </p:spPr>
      </p:pic>
      <p:pic>
        <p:nvPicPr>
          <p:cNvPr id="13" name="图形 1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139622"/>
            <a:ext cx="1123156" cy="82693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544272" y="188640"/>
            <a:ext cx="1512168" cy="753657"/>
          </a:xfrm>
          <a:prstGeom prst="rect">
            <a:avLst/>
          </a:prstGeom>
        </p:spPr>
      </p:pic>
      <p:sp>
        <p:nvSpPr>
          <p:cNvPr id="4" name="任意多边形: 形状 40">
            <a:extLst>
              <a:ext uri="{FF2B5EF4-FFF2-40B4-BE49-F238E27FC236}">
                <a16:creationId xmlns:a16="http://schemas.microsoft.com/office/drawing/2014/main" id="{C1588417-5178-D5A2-FE03-D96C726D4378}"/>
              </a:ext>
            </a:extLst>
          </p:cNvPr>
          <p:cNvSpPr/>
          <p:nvPr/>
        </p:nvSpPr>
        <p:spPr>
          <a:xfrm>
            <a:off x="1383505" y="5533355"/>
            <a:ext cx="4662490" cy="703914"/>
          </a:xfrm>
          <a:custGeom>
            <a:avLst/>
            <a:gdLst>
              <a:gd name="connsiteX0" fmla="*/ 430798 w 5817995"/>
              <a:gd name="connsiteY0" fmla="*/ 0 h 2153651"/>
              <a:gd name="connsiteX1" fmla="*/ 735418 w 5817995"/>
              <a:gd name="connsiteY1" fmla="*/ 126178 h 2153651"/>
              <a:gd name="connsiteX2" fmla="*/ 740573 w 5817995"/>
              <a:gd name="connsiteY2" fmla="*/ 132426 h 2153651"/>
              <a:gd name="connsiteX3" fmla="*/ 745728 w 5817995"/>
              <a:gd name="connsiteY3" fmla="*/ 126178 h 2153651"/>
              <a:gd name="connsiteX4" fmla="*/ 1050349 w 5817995"/>
              <a:gd name="connsiteY4" fmla="*/ 0 h 2153651"/>
              <a:gd name="connsiteX5" fmla="*/ 1354967 w 5817995"/>
              <a:gd name="connsiteY5" fmla="*/ 126178 h 2153651"/>
              <a:gd name="connsiteX6" fmla="*/ 1360123 w 5817995"/>
              <a:gd name="connsiteY6" fmla="*/ 132426 h 2153651"/>
              <a:gd name="connsiteX7" fmla="*/ 1365278 w 5817995"/>
              <a:gd name="connsiteY7" fmla="*/ 126178 h 2153651"/>
              <a:gd name="connsiteX8" fmla="*/ 1669898 w 5817995"/>
              <a:gd name="connsiteY8" fmla="*/ 0 h 2153651"/>
              <a:gd name="connsiteX9" fmla="*/ 1974518 w 5817995"/>
              <a:gd name="connsiteY9" fmla="*/ 126178 h 2153651"/>
              <a:gd name="connsiteX10" fmla="*/ 1979674 w 5817995"/>
              <a:gd name="connsiteY10" fmla="*/ 132426 h 2153651"/>
              <a:gd name="connsiteX11" fmla="*/ 1984828 w 5817995"/>
              <a:gd name="connsiteY11" fmla="*/ 126178 h 2153651"/>
              <a:gd name="connsiteX12" fmla="*/ 2289448 w 5817995"/>
              <a:gd name="connsiteY12" fmla="*/ 0 h 2153651"/>
              <a:gd name="connsiteX13" fmla="*/ 2594069 w 5817995"/>
              <a:gd name="connsiteY13" fmla="*/ 126178 h 2153651"/>
              <a:gd name="connsiteX14" fmla="*/ 2599224 w 5817995"/>
              <a:gd name="connsiteY14" fmla="*/ 132426 h 2153651"/>
              <a:gd name="connsiteX15" fmla="*/ 2604379 w 5817995"/>
              <a:gd name="connsiteY15" fmla="*/ 126178 h 2153651"/>
              <a:gd name="connsiteX16" fmla="*/ 2908999 w 5817995"/>
              <a:gd name="connsiteY16" fmla="*/ 0 h 2153651"/>
              <a:gd name="connsiteX17" fmla="*/ 3213619 w 5817995"/>
              <a:gd name="connsiteY17" fmla="*/ 126178 h 2153651"/>
              <a:gd name="connsiteX18" fmla="*/ 3218774 w 5817995"/>
              <a:gd name="connsiteY18" fmla="*/ 132426 h 2153651"/>
              <a:gd name="connsiteX19" fmla="*/ 3223929 w 5817995"/>
              <a:gd name="connsiteY19" fmla="*/ 126178 h 2153651"/>
              <a:gd name="connsiteX20" fmla="*/ 3528549 w 5817995"/>
              <a:gd name="connsiteY20" fmla="*/ 0 h 2153651"/>
              <a:gd name="connsiteX21" fmla="*/ 3833169 w 5817995"/>
              <a:gd name="connsiteY21" fmla="*/ 126178 h 2153651"/>
              <a:gd name="connsiteX22" fmla="*/ 3838324 w 5817995"/>
              <a:gd name="connsiteY22" fmla="*/ 132426 h 2153651"/>
              <a:gd name="connsiteX23" fmla="*/ 3843479 w 5817995"/>
              <a:gd name="connsiteY23" fmla="*/ 126178 h 2153651"/>
              <a:gd name="connsiteX24" fmla="*/ 4148099 w 5817995"/>
              <a:gd name="connsiteY24" fmla="*/ 0 h 2153651"/>
              <a:gd name="connsiteX25" fmla="*/ 4452719 w 5817995"/>
              <a:gd name="connsiteY25" fmla="*/ 126178 h 2153651"/>
              <a:gd name="connsiteX26" fmla="*/ 4457874 w 5817995"/>
              <a:gd name="connsiteY26" fmla="*/ 132425 h 2153651"/>
              <a:gd name="connsiteX27" fmla="*/ 4463028 w 5817995"/>
              <a:gd name="connsiteY27" fmla="*/ 126178 h 2153651"/>
              <a:gd name="connsiteX28" fmla="*/ 4767648 w 5817995"/>
              <a:gd name="connsiteY28" fmla="*/ 0 h 2153651"/>
              <a:gd name="connsiteX29" fmla="*/ 5041676 w 5817995"/>
              <a:gd name="connsiteY29" fmla="*/ 98374 h 2153651"/>
              <a:gd name="connsiteX30" fmla="*/ 5077033 w 5817995"/>
              <a:gd name="connsiteY30" fmla="*/ 132897 h 2153651"/>
              <a:gd name="connsiteX31" fmla="*/ 5082577 w 5817995"/>
              <a:gd name="connsiteY31" fmla="*/ 126178 h 2153651"/>
              <a:gd name="connsiteX32" fmla="*/ 5387197 w 5817995"/>
              <a:gd name="connsiteY32" fmla="*/ 0 h 2153651"/>
              <a:gd name="connsiteX33" fmla="*/ 5817995 w 5817995"/>
              <a:gd name="connsiteY33" fmla="*/ 430799 h 2153651"/>
              <a:gd name="connsiteX34" fmla="*/ 5691817 w 5817995"/>
              <a:gd name="connsiteY34" fmla="*/ 735420 h 2153651"/>
              <a:gd name="connsiteX35" fmla="*/ 5669526 w 5817995"/>
              <a:gd name="connsiteY35" fmla="*/ 753812 h 2153651"/>
              <a:gd name="connsiteX36" fmla="*/ 5691817 w 5817995"/>
              <a:gd name="connsiteY36" fmla="*/ 772204 h 2153651"/>
              <a:gd name="connsiteX37" fmla="*/ 5817995 w 5817995"/>
              <a:gd name="connsiteY37" fmla="*/ 1076825 h 2153651"/>
              <a:gd name="connsiteX38" fmla="*/ 5691817 w 5817995"/>
              <a:gd name="connsiteY38" fmla="*/ 1381446 h 2153651"/>
              <a:gd name="connsiteX39" fmla="*/ 5669526 w 5817995"/>
              <a:gd name="connsiteY39" fmla="*/ 1399839 h 2153651"/>
              <a:gd name="connsiteX40" fmla="*/ 5691817 w 5817995"/>
              <a:gd name="connsiteY40" fmla="*/ 1418231 h 2153651"/>
              <a:gd name="connsiteX41" fmla="*/ 5817995 w 5817995"/>
              <a:gd name="connsiteY41" fmla="*/ 1722852 h 2153651"/>
              <a:gd name="connsiteX42" fmla="*/ 5387197 w 5817995"/>
              <a:gd name="connsiteY42" fmla="*/ 2153651 h 2153651"/>
              <a:gd name="connsiteX43" fmla="*/ 5082577 w 5817995"/>
              <a:gd name="connsiteY43" fmla="*/ 2027473 h 2153651"/>
              <a:gd name="connsiteX44" fmla="*/ 5077420 w 5817995"/>
              <a:gd name="connsiteY44" fmla="*/ 2021223 h 2153651"/>
              <a:gd name="connsiteX45" fmla="*/ 5072263 w 5817995"/>
              <a:gd name="connsiteY45" fmla="*/ 2027473 h 2153651"/>
              <a:gd name="connsiteX46" fmla="*/ 4767643 w 5817995"/>
              <a:gd name="connsiteY46" fmla="*/ 2153651 h 2153651"/>
              <a:gd name="connsiteX47" fmla="*/ 4463023 w 5817995"/>
              <a:gd name="connsiteY47" fmla="*/ 2027473 h 2153651"/>
              <a:gd name="connsiteX48" fmla="*/ 4457869 w 5817995"/>
              <a:gd name="connsiteY48" fmla="*/ 2021226 h 2153651"/>
              <a:gd name="connsiteX49" fmla="*/ 4452714 w 5817995"/>
              <a:gd name="connsiteY49" fmla="*/ 2027473 h 2153651"/>
              <a:gd name="connsiteX50" fmla="*/ 4148094 w 5817995"/>
              <a:gd name="connsiteY50" fmla="*/ 2153651 h 2153651"/>
              <a:gd name="connsiteX51" fmla="*/ 3843474 w 5817995"/>
              <a:gd name="connsiteY51" fmla="*/ 2027473 h 2153651"/>
              <a:gd name="connsiteX52" fmla="*/ 3838319 w 5817995"/>
              <a:gd name="connsiteY52" fmla="*/ 2021225 h 2153651"/>
              <a:gd name="connsiteX53" fmla="*/ 3833164 w 5817995"/>
              <a:gd name="connsiteY53" fmla="*/ 2027473 h 2153651"/>
              <a:gd name="connsiteX54" fmla="*/ 3528544 w 5817995"/>
              <a:gd name="connsiteY54" fmla="*/ 2153651 h 2153651"/>
              <a:gd name="connsiteX55" fmla="*/ 3223924 w 5817995"/>
              <a:gd name="connsiteY55" fmla="*/ 2027473 h 2153651"/>
              <a:gd name="connsiteX56" fmla="*/ 3218770 w 5817995"/>
              <a:gd name="connsiteY56" fmla="*/ 2021226 h 2153651"/>
              <a:gd name="connsiteX57" fmla="*/ 3213615 w 5817995"/>
              <a:gd name="connsiteY57" fmla="*/ 2027473 h 2153651"/>
              <a:gd name="connsiteX58" fmla="*/ 2908995 w 5817995"/>
              <a:gd name="connsiteY58" fmla="*/ 2153651 h 2153651"/>
              <a:gd name="connsiteX59" fmla="*/ 2604375 w 5817995"/>
              <a:gd name="connsiteY59" fmla="*/ 2027473 h 2153651"/>
              <a:gd name="connsiteX60" fmla="*/ 2599221 w 5817995"/>
              <a:gd name="connsiteY60" fmla="*/ 2021225 h 2153651"/>
              <a:gd name="connsiteX61" fmla="*/ 2594065 w 5817995"/>
              <a:gd name="connsiteY61" fmla="*/ 2027473 h 2153651"/>
              <a:gd name="connsiteX62" fmla="*/ 2289445 w 5817995"/>
              <a:gd name="connsiteY62" fmla="*/ 2153651 h 2153651"/>
              <a:gd name="connsiteX63" fmla="*/ 1984825 w 5817995"/>
              <a:gd name="connsiteY63" fmla="*/ 2027473 h 2153651"/>
              <a:gd name="connsiteX64" fmla="*/ 1979671 w 5817995"/>
              <a:gd name="connsiteY64" fmla="*/ 2021226 h 2153651"/>
              <a:gd name="connsiteX65" fmla="*/ 1974516 w 5817995"/>
              <a:gd name="connsiteY65" fmla="*/ 2027473 h 2153651"/>
              <a:gd name="connsiteX66" fmla="*/ 1669896 w 5817995"/>
              <a:gd name="connsiteY66" fmla="*/ 2153651 h 2153651"/>
              <a:gd name="connsiteX67" fmla="*/ 1365276 w 5817995"/>
              <a:gd name="connsiteY67" fmla="*/ 2027473 h 2153651"/>
              <a:gd name="connsiteX68" fmla="*/ 1360121 w 5817995"/>
              <a:gd name="connsiteY68" fmla="*/ 2021225 h 2153651"/>
              <a:gd name="connsiteX69" fmla="*/ 1354966 w 5817995"/>
              <a:gd name="connsiteY69" fmla="*/ 2027473 h 2153651"/>
              <a:gd name="connsiteX70" fmla="*/ 1050347 w 5817995"/>
              <a:gd name="connsiteY70" fmla="*/ 2153651 h 2153651"/>
              <a:gd name="connsiteX71" fmla="*/ 745727 w 5817995"/>
              <a:gd name="connsiteY71" fmla="*/ 2027473 h 2153651"/>
              <a:gd name="connsiteX72" fmla="*/ 740573 w 5817995"/>
              <a:gd name="connsiteY72" fmla="*/ 2021226 h 2153651"/>
              <a:gd name="connsiteX73" fmla="*/ 735419 w 5817995"/>
              <a:gd name="connsiteY73" fmla="*/ 2027473 h 2153651"/>
              <a:gd name="connsiteX74" fmla="*/ 430798 w 5817995"/>
              <a:gd name="connsiteY74" fmla="*/ 2153651 h 2153651"/>
              <a:gd name="connsiteX75" fmla="*/ 0 w 5817995"/>
              <a:gd name="connsiteY75" fmla="*/ 1722852 h 2153651"/>
              <a:gd name="connsiteX76" fmla="*/ 126178 w 5817995"/>
              <a:gd name="connsiteY76" fmla="*/ 1418231 h 2153651"/>
              <a:gd name="connsiteX77" fmla="*/ 148470 w 5817995"/>
              <a:gd name="connsiteY77" fmla="*/ 1399839 h 2153651"/>
              <a:gd name="connsiteX78" fmla="*/ 126178 w 5817995"/>
              <a:gd name="connsiteY78" fmla="*/ 1381446 h 2153651"/>
              <a:gd name="connsiteX79" fmla="*/ 0 w 5817995"/>
              <a:gd name="connsiteY79" fmla="*/ 1076825 h 2153651"/>
              <a:gd name="connsiteX80" fmla="*/ 126178 w 5817995"/>
              <a:gd name="connsiteY80" fmla="*/ 772204 h 2153651"/>
              <a:gd name="connsiteX81" fmla="*/ 148470 w 5817995"/>
              <a:gd name="connsiteY81" fmla="*/ 753812 h 2153651"/>
              <a:gd name="connsiteX82" fmla="*/ 126178 w 5817995"/>
              <a:gd name="connsiteY82" fmla="*/ 735420 h 2153651"/>
              <a:gd name="connsiteX83" fmla="*/ 0 w 5817995"/>
              <a:gd name="connsiteY83" fmla="*/ 430799 h 2153651"/>
              <a:gd name="connsiteX84" fmla="*/ 430798 w 5817995"/>
              <a:gd name="connsiteY84" fmla="*/ 0 h 2153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5817995" h="2153651">
                <a:moveTo>
                  <a:pt x="430798" y="0"/>
                </a:moveTo>
                <a:cubicBezTo>
                  <a:pt x="549760" y="0"/>
                  <a:pt x="657459" y="48219"/>
                  <a:pt x="735418" y="126178"/>
                </a:cubicBezTo>
                <a:lnTo>
                  <a:pt x="740573" y="132426"/>
                </a:lnTo>
                <a:lnTo>
                  <a:pt x="745728" y="126178"/>
                </a:lnTo>
                <a:cubicBezTo>
                  <a:pt x="823687" y="48219"/>
                  <a:pt x="931387" y="0"/>
                  <a:pt x="1050349" y="0"/>
                </a:cubicBezTo>
                <a:cubicBezTo>
                  <a:pt x="1169309" y="0"/>
                  <a:pt x="1277008" y="48219"/>
                  <a:pt x="1354967" y="126178"/>
                </a:cubicBezTo>
                <a:lnTo>
                  <a:pt x="1360123" y="132426"/>
                </a:lnTo>
                <a:lnTo>
                  <a:pt x="1365278" y="126178"/>
                </a:lnTo>
                <a:cubicBezTo>
                  <a:pt x="1443237" y="48219"/>
                  <a:pt x="1550937" y="0"/>
                  <a:pt x="1669898" y="0"/>
                </a:cubicBezTo>
                <a:cubicBezTo>
                  <a:pt x="1788860" y="0"/>
                  <a:pt x="1896559" y="48219"/>
                  <a:pt x="1974518" y="126178"/>
                </a:cubicBezTo>
                <a:lnTo>
                  <a:pt x="1979674" y="132426"/>
                </a:lnTo>
                <a:lnTo>
                  <a:pt x="1984828" y="126178"/>
                </a:lnTo>
                <a:cubicBezTo>
                  <a:pt x="2062787" y="48219"/>
                  <a:pt x="2170487" y="0"/>
                  <a:pt x="2289448" y="0"/>
                </a:cubicBezTo>
                <a:cubicBezTo>
                  <a:pt x="2408410" y="0"/>
                  <a:pt x="2516109" y="48219"/>
                  <a:pt x="2594069" y="126178"/>
                </a:cubicBezTo>
                <a:lnTo>
                  <a:pt x="2599224" y="132426"/>
                </a:lnTo>
                <a:lnTo>
                  <a:pt x="2604379" y="126178"/>
                </a:lnTo>
                <a:cubicBezTo>
                  <a:pt x="2682338" y="48219"/>
                  <a:pt x="2790038" y="0"/>
                  <a:pt x="2908999" y="0"/>
                </a:cubicBezTo>
                <a:cubicBezTo>
                  <a:pt x="3027961" y="0"/>
                  <a:pt x="3135660" y="48219"/>
                  <a:pt x="3213619" y="126178"/>
                </a:cubicBezTo>
                <a:lnTo>
                  <a:pt x="3218774" y="132426"/>
                </a:lnTo>
                <a:lnTo>
                  <a:pt x="3223929" y="126178"/>
                </a:lnTo>
                <a:cubicBezTo>
                  <a:pt x="3301888" y="48219"/>
                  <a:pt x="3409588" y="0"/>
                  <a:pt x="3528549" y="0"/>
                </a:cubicBezTo>
                <a:cubicBezTo>
                  <a:pt x="3647511" y="0"/>
                  <a:pt x="3755210" y="48219"/>
                  <a:pt x="3833169" y="126178"/>
                </a:cubicBezTo>
                <a:lnTo>
                  <a:pt x="3838324" y="132426"/>
                </a:lnTo>
                <a:lnTo>
                  <a:pt x="3843479" y="126178"/>
                </a:lnTo>
                <a:cubicBezTo>
                  <a:pt x="3921438" y="48219"/>
                  <a:pt x="4029138" y="0"/>
                  <a:pt x="4148099" y="0"/>
                </a:cubicBezTo>
                <a:cubicBezTo>
                  <a:pt x="4267061" y="0"/>
                  <a:pt x="4374760" y="48219"/>
                  <a:pt x="4452719" y="126178"/>
                </a:cubicBezTo>
                <a:lnTo>
                  <a:pt x="4457874" y="132425"/>
                </a:lnTo>
                <a:lnTo>
                  <a:pt x="4463028" y="126178"/>
                </a:lnTo>
                <a:cubicBezTo>
                  <a:pt x="4540987" y="48219"/>
                  <a:pt x="4648687" y="0"/>
                  <a:pt x="4767648" y="0"/>
                </a:cubicBezTo>
                <a:cubicBezTo>
                  <a:pt x="4871740" y="0"/>
                  <a:pt x="4967208" y="36918"/>
                  <a:pt x="5041676" y="98374"/>
                </a:cubicBezTo>
                <a:lnTo>
                  <a:pt x="5077033" y="132897"/>
                </a:lnTo>
                <a:lnTo>
                  <a:pt x="5082577" y="126178"/>
                </a:lnTo>
                <a:cubicBezTo>
                  <a:pt x="5160536" y="48219"/>
                  <a:pt x="5268236" y="0"/>
                  <a:pt x="5387197" y="0"/>
                </a:cubicBezTo>
                <a:cubicBezTo>
                  <a:pt x="5625120" y="0"/>
                  <a:pt x="5817995" y="192875"/>
                  <a:pt x="5817995" y="430799"/>
                </a:cubicBezTo>
                <a:cubicBezTo>
                  <a:pt x="5817995" y="549761"/>
                  <a:pt x="5769776" y="657461"/>
                  <a:pt x="5691817" y="735420"/>
                </a:cubicBezTo>
                <a:lnTo>
                  <a:pt x="5669526" y="753812"/>
                </a:lnTo>
                <a:lnTo>
                  <a:pt x="5691817" y="772204"/>
                </a:lnTo>
                <a:cubicBezTo>
                  <a:pt x="5769776" y="850163"/>
                  <a:pt x="5817995" y="957863"/>
                  <a:pt x="5817995" y="1076825"/>
                </a:cubicBezTo>
                <a:cubicBezTo>
                  <a:pt x="5817995" y="1195787"/>
                  <a:pt x="5769776" y="1303487"/>
                  <a:pt x="5691817" y="1381446"/>
                </a:cubicBezTo>
                <a:lnTo>
                  <a:pt x="5669526" y="1399839"/>
                </a:lnTo>
                <a:lnTo>
                  <a:pt x="5691817" y="1418231"/>
                </a:lnTo>
                <a:cubicBezTo>
                  <a:pt x="5769776" y="1496190"/>
                  <a:pt x="5817995" y="1603890"/>
                  <a:pt x="5817995" y="1722852"/>
                </a:cubicBezTo>
                <a:cubicBezTo>
                  <a:pt x="5817995" y="1960776"/>
                  <a:pt x="5625120" y="2153651"/>
                  <a:pt x="5387197" y="2153651"/>
                </a:cubicBezTo>
                <a:cubicBezTo>
                  <a:pt x="5268236" y="2153651"/>
                  <a:pt x="5160536" y="2105432"/>
                  <a:pt x="5082577" y="2027473"/>
                </a:cubicBezTo>
                <a:lnTo>
                  <a:pt x="5077420" y="2021223"/>
                </a:lnTo>
                <a:lnTo>
                  <a:pt x="5072263" y="2027473"/>
                </a:lnTo>
                <a:cubicBezTo>
                  <a:pt x="4994304" y="2105432"/>
                  <a:pt x="4886605" y="2153651"/>
                  <a:pt x="4767643" y="2153651"/>
                </a:cubicBezTo>
                <a:cubicBezTo>
                  <a:pt x="4648682" y="2153651"/>
                  <a:pt x="4540982" y="2105432"/>
                  <a:pt x="4463023" y="2027473"/>
                </a:cubicBezTo>
                <a:lnTo>
                  <a:pt x="4457869" y="2021226"/>
                </a:lnTo>
                <a:lnTo>
                  <a:pt x="4452714" y="2027473"/>
                </a:lnTo>
                <a:cubicBezTo>
                  <a:pt x="4374755" y="2105432"/>
                  <a:pt x="4267056" y="2153651"/>
                  <a:pt x="4148094" y="2153651"/>
                </a:cubicBezTo>
                <a:cubicBezTo>
                  <a:pt x="4029133" y="2153651"/>
                  <a:pt x="3921433" y="2105432"/>
                  <a:pt x="3843474" y="2027473"/>
                </a:cubicBezTo>
                <a:lnTo>
                  <a:pt x="3838319" y="2021225"/>
                </a:lnTo>
                <a:lnTo>
                  <a:pt x="3833164" y="2027473"/>
                </a:lnTo>
                <a:cubicBezTo>
                  <a:pt x="3755205" y="2105432"/>
                  <a:pt x="3647506" y="2153651"/>
                  <a:pt x="3528544" y="2153651"/>
                </a:cubicBezTo>
                <a:cubicBezTo>
                  <a:pt x="3409583" y="2153651"/>
                  <a:pt x="3301883" y="2105432"/>
                  <a:pt x="3223924" y="2027473"/>
                </a:cubicBezTo>
                <a:lnTo>
                  <a:pt x="3218770" y="2021226"/>
                </a:lnTo>
                <a:lnTo>
                  <a:pt x="3213615" y="2027473"/>
                </a:lnTo>
                <a:cubicBezTo>
                  <a:pt x="3135656" y="2105432"/>
                  <a:pt x="3027957" y="2153651"/>
                  <a:pt x="2908995" y="2153651"/>
                </a:cubicBezTo>
                <a:cubicBezTo>
                  <a:pt x="2790034" y="2153651"/>
                  <a:pt x="2682334" y="2105432"/>
                  <a:pt x="2604375" y="2027473"/>
                </a:cubicBezTo>
                <a:lnTo>
                  <a:pt x="2599221" y="2021225"/>
                </a:lnTo>
                <a:lnTo>
                  <a:pt x="2594065" y="2027473"/>
                </a:lnTo>
                <a:cubicBezTo>
                  <a:pt x="2516106" y="2105432"/>
                  <a:pt x="2408407" y="2153651"/>
                  <a:pt x="2289445" y="2153651"/>
                </a:cubicBezTo>
                <a:cubicBezTo>
                  <a:pt x="2170484" y="2153651"/>
                  <a:pt x="2062784" y="2105432"/>
                  <a:pt x="1984825" y="2027473"/>
                </a:cubicBezTo>
                <a:lnTo>
                  <a:pt x="1979671" y="2021226"/>
                </a:lnTo>
                <a:lnTo>
                  <a:pt x="1974516" y="2027473"/>
                </a:lnTo>
                <a:cubicBezTo>
                  <a:pt x="1896557" y="2105432"/>
                  <a:pt x="1788858" y="2153651"/>
                  <a:pt x="1669896" y="2153651"/>
                </a:cubicBezTo>
                <a:cubicBezTo>
                  <a:pt x="1550935" y="2153651"/>
                  <a:pt x="1443235" y="2105432"/>
                  <a:pt x="1365276" y="2027473"/>
                </a:cubicBezTo>
                <a:lnTo>
                  <a:pt x="1360121" y="2021225"/>
                </a:lnTo>
                <a:lnTo>
                  <a:pt x="1354966" y="2027473"/>
                </a:lnTo>
                <a:cubicBezTo>
                  <a:pt x="1277007" y="2105432"/>
                  <a:pt x="1169308" y="2153651"/>
                  <a:pt x="1050347" y="2153651"/>
                </a:cubicBezTo>
                <a:cubicBezTo>
                  <a:pt x="931386" y="2153651"/>
                  <a:pt x="823686" y="2105432"/>
                  <a:pt x="745727" y="2027473"/>
                </a:cubicBezTo>
                <a:lnTo>
                  <a:pt x="740573" y="2021226"/>
                </a:lnTo>
                <a:lnTo>
                  <a:pt x="735419" y="2027473"/>
                </a:lnTo>
                <a:cubicBezTo>
                  <a:pt x="657459" y="2105432"/>
                  <a:pt x="549760" y="2153651"/>
                  <a:pt x="430798" y="2153651"/>
                </a:cubicBezTo>
                <a:cubicBezTo>
                  <a:pt x="192875" y="2153651"/>
                  <a:pt x="0" y="1960776"/>
                  <a:pt x="0" y="1722852"/>
                </a:cubicBezTo>
                <a:cubicBezTo>
                  <a:pt x="0" y="1603890"/>
                  <a:pt x="48219" y="1496190"/>
                  <a:pt x="126178" y="1418231"/>
                </a:cubicBezTo>
                <a:lnTo>
                  <a:pt x="148470" y="1399839"/>
                </a:lnTo>
                <a:lnTo>
                  <a:pt x="126178" y="1381446"/>
                </a:lnTo>
                <a:cubicBezTo>
                  <a:pt x="48219" y="1303487"/>
                  <a:pt x="0" y="1195787"/>
                  <a:pt x="0" y="1076825"/>
                </a:cubicBezTo>
                <a:cubicBezTo>
                  <a:pt x="0" y="957863"/>
                  <a:pt x="48219" y="850163"/>
                  <a:pt x="126178" y="772204"/>
                </a:cubicBezTo>
                <a:lnTo>
                  <a:pt x="148470" y="753812"/>
                </a:lnTo>
                <a:lnTo>
                  <a:pt x="126178" y="735420"/>
                </a:lnTo>
                <a:cubicBezTo>
                  <a:pt x="48219" y="657461"/>
                  <a:pt x="0" y="549761"/>
                  <a:pt x="0" y="430799"/>
                </a:cubicBezTo>
                <a:cubicBezTo>
                  <a:pt x="0" y="192875"/>
                  <a:pt x="192875" y="0"/>
                  <a:pt x="430798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86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6" name="任意多边形: 形状 40">
            <a:extLst>
              <a:ext uri="{FF2B5EF4-FFF2-40B4-BE49-F238E27FC236}">
                <a16:creationId xmlns:a16="http://schemas.microsoft.com/office/drawing/2014/main" id="{439D1983-AF82-257E-625E-BBD720ACDC13}"/>
              </a:ext>
            </a:extLst>
          </p:cNvPr>
          <p:cNvSpPr/>
          <p:nvPr/>
        </p:nvSpPr>
        <p:spPr>
          <a:xfrm>
            <a:off x="3852862" y="188640"/>
            <a:ext cx="4486275" cy="703914"/>
          </a:xfrm>
          <a:custGeom>
            <a:avLst/>
            <a:gdLst>
              <a:gd name="connsiteX0" fmla="*/ 430798 w 5817995"/>
              <a:gd name="connsiteY0" fmla="*/ 0 h 2153651"/>
              <a:gd name="connsiteX1" fmla="*/ 735418 w 5817995"/>
              <a:gd name="connsiteY1" fmla="*/ 126178 h 2153651"/>
              <a:gd name="connsiteX2" fmla="*/ 740573 w 5817995"/>
              <a:gd name="connsiteY2" fmla="*/ 132426 h 2153651"/>
              <a:gd name="connsiteX3" fmla="*/ 745728 w 5817995"/>
              <a:gd name="connsiteY3" fmla="*/ 126178 h 2153651"/>
              <a:gd name="connsiteX4" fmla="*/ 1050349 w 5817995"/>
              <a:gd name="connsiteY4" fmla="*/ 0 h 2153651"/>
              <a:gd name="connsiteX5" fmla="*/ 1354967 w 5817995"/>
              <a:gd name="connsiteY5" fmla="*/ 126178 h 2153651"/>
              <a:gd name="connsiteX6" fmla="*/ 1360123 w 5817995"/>
              <a:gd name="connsiteY6" fmla="*/ 132426 h 2153651"/>
              <a:gd name="connsiteX7" fmla="*/ 1365278 w 5817995"/>
              <a:gd name="connsiteY7" fmla="*/ 126178 h 2153651"/>
              <a:gd name="connsiteX8" fmla="*/ 1669898 w 5817995"/>
              <a:gd name="connsiteY8" fmla="*/ 0 h 2153651"/>
              <a:gd name="connsiteX9" fmla="*/ 1974518 w 5817995"/>
              <a:gd name="connsiteY9" fmla="*/ 126178 h 2153651"/>
              <a:gd name="connsiteX10" fmla="*/ 1979674 w 5817995"/>
              <a:gd name="connsiteY10" fmla="*/ 132426 h 2153651"/>
              <a:gd name="connsiteX11" fmla="*/ 1984828 w 5817995"/>
              <a:gd name="connsiteY11" fmla="*/ 126178 h 2153651"/>
              <a:gd name="connsiteX12" fmla="*/ 2289448 w 5817995"/>
              <a:gd name="connsiteY12" fmla="*/ 0 h 2153651"/>
              <a:gd name="connsiteX13" fmla="*/ 2594069 w 5817995"/>
              <a:gd name="connsiteY13" fmla="*/ 126178 h 2153651"/>
              <a:gd name="connsiteX14" fmla="*/ 2599224 w 5817995"/>
              <a:gd name="connsiteY14" fmla="*/ 132426 h 2153651"/>
              <a:gd name="connsiteX15" fmla="*/ 2604379 w 5817995"/>
              <a:gd name="connsiteY15" fmla="*/ 126178 h 2153651"/>
              <a:gd name="connsiteX16" fmla="*/ 2908999 w 5817995"/>
              <a:gd name="connsiteY16" fmla="*/ 0 h 2153651"/>
              <a:gd name="connsiteX17" fmla="*/ 3213619 w 5817995"/>
              <a:gd name="connsiteY17" fmla="*/ 126178 h 2153651"/>
              <a:gd name="connsiteX18" fmla="*/ 3218774 w 5817995"/>
              <a:gd name="connsiteY18" fmla="*/ 132426 h 2153651"/>
              <a:gd name="connsiteX19" fmla="*/ 3223929 w 5817995"/>
              <a:gd name="connsiteY19" fmla="*/ 126178 h 2153651"/>
              <a:gd name="connsiteX20" fmla="*/ 3528549 w 5817995"/>
              <a:gd name="connsiteY20" fmla="*/ 0 h 2153651"/>
              <a:gd name="connsiteX21" fmla="*/ 3833169 w 5817995"/>
              <a:gd name="connsiteY21" fmla="*/ 126178 h 2153651"/>
              <a:gd name="connsiteX22" fmla="*/ 3838324 w 5817995"/>
              <a:gd name="connsiteY22" fmla="*/ 132426 h 2153651"/>
              <a:gd name="connsiteX23" fmla="*/ 3843479 w 5817995"/>
              <a:gd name="connsiteY23" fmla="*/ 126178 h 2153651"/>
              <a:gd name="connsiteX24" fmla="*/ 4148099 w 5817995"/>
              <a:gd name="connsiteY24" fmla="*/ 0 h 2153651"/>
              <a:gd name="connsiteX25" fmla="*/ 4452719 w 5817995"/>
              <a:gd name="connsiteY25" fmla="*/ 126178 h 2153651"/>
              <a:gd name="connsiteX26" fmla="*/ 4457874 w 5817995"/>
              <a:gd name="connsiteY26" fmla="*/ 132425 h 2153651"/>
              <a:gd name="connsiteX27" fmla="*/ 4463028 w 5817995"/>
              <a:gd name="connsiteY27" fmla="*/ 126178 h 2153651"/>
              <a:gd name="connsiteX28" fmla="*/ 4767648 w 5817995"/>
              <a:gd name="connsiteY28" fmla="*/ 0 h 2153651"/>
              <a:gd name="connsiteX29" fmla="*/ 5041676 w 5817995"/>
              <a:gd name="connsiteY29" fmla="*/ 98374 h 2153651"/>
              <a:gd name="connsiteX30" fmla="*/ 5077033 w 5817995"/>
              <a:gd name="connsiteY30" fmla="*/ 132897 h 2153651"/>
              <a:gd name="connsiteX31" fmla="*/ 5082577 w 5817995"/>
              <a:gd name="connsiteY31" fmla="*/ 126178 h 2153651"/>
              <a:gd name="connsiteX32" fmla="*/ 5387197 w 5817995"/>
              <a:gd name="connsiteY32" fmla="*/ 0 h 2153651"/>
              <a:gd name="connsiteX33" fmla="*/ 5817995 w 5817995"/>
              <a:gd name="connsiteY33" fmla="*/ 430799 h 2153651"/>
              <a:gd name="connsiteX34" fmla="*/ 5691817 w 5817995"/>
              <a:gd name="connsiteY34" fmla="*/ 735420 h 2153651"/>
              <a:gd name="connsiteX35" fmla="*/ 5669526 w 5817995"/>
              <a:gd name="connsiteY35" fmla="*/ 753812 h 2153651"/>
              <a:gd name="connsiteX36" fmla="*/ 5691817 w 5817995"/>
              <a:gd name="connsiteY36" fmla="*/ 772204 h 2153651"/>
              <a:gd name="connsiteX37" fmla="*/ 5817995 w 5817995"/>
              <a:gd name="connsiteY37" fmla="*/ 1076825 h 2153651"/>
              <a:gd name="connsiteX38" fmla="*/ 5691817 w 5817995"/>
              <a:gd name="connsiteY38" fmla="*/ 1381446 h 2153651"/>
              <a:gd name="connsiteX39" fmla="*/ 5669526 w 5817995"/>
              <a:gd name="connsiteY39" fmla="*/ 1399839 h 2153651"/>
              <a:gd name="connsiteX40" fmla="*/ 5691817 w 5817995"/>
              <a:gd name="connsiteY40" fmla="*/ 1418231 h 2153651"/>
              <a:gd name="connsiteX41" fmla="*/ 5817995 w 5817995"/>
              <a:gd name="connsiteY41" fmla="*/ 1722852 h 2153651"/>
              <a:gd name="connsiteX42" fmla="*/ 5387197 w 5817995"/>
              <a:gd name="connsiteY42" fmla="*/ 2153651 h 2153651"/>
              <a:gd name="connsiteX43" fmla="*/ 5082577 w 5817995"/>
              <a:gd name="connsiteY43" fmla="*/ 2027473 h 2153651"/>
              <a:gd name="connsiteX44" fmla="*/ 5077420 w 5817995"/>
              <a:gd name="connsiteY44" fmla="*/ 2021223 h 2153651"/>
              <a:gd name="connsiteX45" fmla="*/ 5072263 w 5817995"/>
              <a:gd name="connsiteY45" fmla="*/ 2027473 h 2153651"/>
              <a:gd name="connsiteX46" fmla="*/ 4767643 w 5817995"/>
              <a:gd name="connsiteY46" fmla="*/ 2153651 h 2153651"/>
              <a:gd name="connsiteX47" fmla="*/ 4463023 w 5817995"/>
              <a:gd name="connsiteY47" fmla="*/ 2027473 h 2153651"/>
              <a:gd name="connsiteX48" fmla="*/ 4457869 w 5817995"/>
              <a:gd name="connsiteY48" fmla="*/ 2021226 h 2153651"/>
              <a:gd name="connsiteX49" fmla="*/ 4452714 w 5817995"/>
              <a:gd name="connsiteY49" fmla="*/ 2027473 h 2153651"/>
              <a:gd name="connsiteX50" fmla="*/ 4148094 w 5817995"/>
              <a:gd name="connsiteY50" fmla="*/ 2153651 h 2153651"/>
              <a:gd name="connsiteX51" fmla="*/ 3843474 w 5817995"/>
              <a:gd name="connsiteY51" fmla="*/ 2027473 h 2153651"/>
              <a:gd name="connsiteX52" fmla="*/ 3838319 w 5817995"/>
              <a:gd name="connsiteY52" fmla="*/ 2021225 h 2153651"/>
              <a:gd name="connsiteX53" fmla="*/ 3833164 w 5817995"/>
              <a:gd name="connsiteY53" fmla="*/ 2027473 h 2153651"/>
              <a:gd name="connsiteX54" fmla="*/ 3528544 w 5817995"/>
              <a:gd name="connsiteY54" fmla="*/ 2153651 h 2153651"/>
              <a:gd name="connsiteX55" fmla="*/ 3223924 w 5817995"/>
              <a:gd name="connsiteY55" fmla="*/ 2027473 h 2153651"/>
              <a:gd name="connsiteX56" fmla="*/ 3218770 w 5817995"/>
              <a:gd name="connsiteY56" fmla="*/ 2021226 h 2153651"/>
              <a:gd name="connsiteX57" fmla="*/ 3213615 w 5817995"/>
              <a:gd name="connsiteY57" fmla="*/ 2027473 h 2153651"/>
              <a:gd name="connsiteX58" fmla="*/ 2908995 w 5817995"/>
              <a:gd name="connsiteY58" fmla="*/ 2153651 h 2153651"/>
              <a:gd name="connsiteX59" fmla="*/ 2604375 w 5817995"/>
              <a:gd name="connsiteY59" fmla="*/ 2027473 h 2153651"/>
              <a:gd name="connsiteX60" fmla="*/ 2599221 w 5817995"/>
              <a:gd name="connsiteY60" fmla="*/ 2021225 h 2153651"/>
              <a:gd name="connsiteX61" fmla="*/ 2594065 w 5817995"/>
              <a:gd name="connsiteY61" fmla="*/ 2027473 h 2153651"/>
              <a:gd name="connsiteX62" fmla="*/ 2289445 w 5817995"/>
              <a:gd name="connsiteY62" fmla="*/ 2153651 h 2153651"/>
              <a:gd name="connsiteX63" fmla="*/ 1984825 w 5817995"/>
              <a:gd name="connsiteY63" fmla="*/ 2027473 h 2153651"/>
              <a:gd name="connsiteX64" fmla="*/ 1979671 w 5817995"/>
              <a:gd name="connsiteY64" fmla="*/ 2021226 h 2153651"/>
              <a:gd name="connsiteX65" fmla="*/ 1974516 w 5817995"/>
              <a:gd name="connsiteY65" fmla="*/ 2027473 h 2153651"/>
              <a:gd name="connsiteX66" fmla="*/ 1669896 w 5817995"/>
              <a:gd name="connsiteY66" fmla="*/ 2153651 h 2153651"/>
              <a:gd name="connsiteX67" fmla="*/ 1365276 w 5817995"/>
              <a:gd name="connsiteY67" fmla="*/ 2027473 h 2153651"/>
              <a:gd name="connsiteX68" fmla="*/ 1360121 w 5817995"/>
              <a:gd name="connsiteY68" fmla="*/ 2021225 h 2153651"/>
              <a:gd name="connsiteX69" fmla="*/ 1354966 w 5817995"/>
              <a:gd name="connsiteY69" fmla="*/ 2027473 h 2153651"/>
              <a:gd name="connsiteX70" fmla="*/ 1050347 w 5817995"/>
              <a:gd name="connsiteY70" fmla="*/ 2153651 h 2153651"/>
              <a:gd name="connsiteX71" fmla="*/ 745727 w 5817995"/>
              <a:gd name="connsiteY71" fmla="*/ 2027473 h 2153651"/>
              <a:gd name="connsiteX72" fmla="*/ 740573 w 5817995"/>
              <a:gd name="connsiteY72" fmla="*/ 2021226 h 2153651"/>
              <a:gd name="connsiteX73" fmla="*/ 735419 w 5817995"/>
              <a:gd name="connsiteY73" fmla="*/ 2027473 h 2153651"/>
              <a:gd name="connsiteX74" fmla="*/ 430798 w 5817995"/>
              <a:gd name="connsiteY74" fmla="*/ 2153651 h 2153651"/>
              <a:gd name="connsiteX75" fmla="*/ 0 w 5817995"/>
              <a:gd name="connsiteY75" fmla="*/ 1722852 h 2153651"/>
              <a:gd name="connsiteX76" fmla="*/ 126178 w 5817995"/>
              <a:gd name="connsiteY76" fmla="*/ 1418231 h 2153651"/>
              <a:gd name="connsiteX77" fmla="*/ 148470 w 5817995"/>
              <a:gd name="connsiteY77" fmla="*/ 1399839 h 2153651"/>
              <a:gd name="connsiteX78" fmla="*/ 126178 w 5817995"/>
              <a:gd name="connsiteY78" fmla="*/ 1381446 h 2153651"/>
              <a:gd name="connsiteX79" fmla="*/ 0 w 5817995"/>
              <a:gd name="connsiteY79" fmla="*/ 1076825 h 2153651"/>
              <a:gd name="connsiteX80" fmla="*/ 126178 w 5817995"/>
              <a:gd name="connsiteY80" fmla="*/ 772204 h 2153651"/>
              <a:gd name="connsiteX81" fmla="*/ 148470 w 5817995"/>
              <a:gd name="connsiteY81" fmla="*/ 753812 h 2153651"/>
              <a:gd name="connsiteX82" fmla="*/ 126178 w 5817995"/>
              <a:gd name="connsiteY82" fmla="*/ 735420 h 2153651"/>
              <a:gd name="connsiteX83" fmla="*/ 0 w 5817995"/>
              <a:gd name="connsiteY83" fmla="*/ 430799 h 2153651"/>
              <a:gd name="connsiteX84" fmla="*/ 430798 w 5817995"/>
              <a:gd name="connsiteY84" fmla="*/ 0 h 2153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5817995" h="2153651">
                <a:moveTo>
                  <a:pt x="430798" y="0"/>
                </a:moveTo>
                <a:cubicBezTo>
                  <a:pt x="549760" y="0"/>
                  <a:pt x="657459" y="48219"/>
                  <a:pt x="735418" y="126178"/>
                </a:cubicBezTo>
                <a:lnTo>
                  <a:pt x="740573" y="132426"/>
                </a:lnTo>
                <a:lnTo>
                  <a:pt x="745728" y="126178"/>
                </a:lnTo>
                <a:cubicBezTo>
                  <a:pt x="823687" y="48219"/>
                  <a:pt x="931387" y="0"/>
                  <a:pt x="1050349" y="0"/>
                </a:cubicBezTo>
                <a:cubicBezTo>
                  <a:pt x="1169309" y="0"/>
                  <a:pt x="1277008" y="48219"/>
                  <a:pt x="1354967" y="126178"/>
                </a:cubicBezTo>
                <a:lnTo>
                  <a:pt x="1360123" y="132426"/>
                </a:lnTo>
                <a:lnTo>
                  <a:pt x="1365278" y="126178"/>
                </a:lnTo>
                <a:cubicBezTo>
                  <a:pt x="1443237" y="48219"/>
                  <a:pt x="1550937" y="0"/>
                  <a:pt x="1669898" y="0"/>
                </a:cubicBezTo>
                <a:cubicBezTo>
                  <a:pt x="1788860" y="0"/>
                  <a:pt x="1896559" y="48219"/>
                  <a:pt x="1974518" y="126178"/>
                </a:cubicBezTo>
                <a:lnTo>
                  <a:pt x="1979674" y="132426"/>
                </a:lnTo>
                <a:lnTo>
                  <a:pt x="1984828" y="126178"/>
                </a:lnTo>
                <a:cubicBezTo>
                  <a:pt x="2062787" y="48219"/>
                  <a:pt x="2170487" y="0"/>
                  <a:pt x="2289448" y="0"/>
                </a:cubicBezTo>
                <a:cubicBezTo>
                  <a:pt x="2408410" y="0"/>
                  <a:pt x="2516109" y="48219"/>
                  <a:pt x="2594069" y="126178"/>
                </a:cubicBezTo>
                <a:lnTo>
                  <a:pt x="2599224" y="132426"/>
                </a:lnTo>
                <a:lnTo>
                  <a:pt x="2604379" y="126178"/>
                </a:lnTo>
                <a:cubicBezTo>
                  <a:pt x="2682338" y="48219"/>
                  <a:pt x="2790038" y="0"/>
                  <a:pt x="2908999" y="0"/>
                </a:cubicBezTo>
                <a:cubicBezTo>
                  <a:pt x="3027961" y="0"/>
                  <a:pt x="3135660" y="48219"/>
                  <a:pt x="3213619" y="126178"/>
                </a:cubicBezTo>
                <a:lnTo>
                  <a:pt x="3218774" y="132426"/>
                </a:lnTo>
                <a:lnTo>
                  <a:pt x="3223929" y="126178"/>
                </a:lnTo>
                <a:cubicBezTo>
                  <a:pt x="3301888" y="48219"/>
                  <a:pt x="3409588" y="0"/>
                  <a:pt x="3528549" y="0"/>
                </a:cubicBezTo>
                <a:cubicBezTo>
                  <a:pt x="3647511" y="0"/>
                  <a:pt x="3755210" y="48219"/>
                  <a:pt x="3833169" y="126178"/>
                </a:cubicBezTo>
                <a:lnTo>
                  <a:pt x="3838324" y="132426"/>
                </a:lnTo>
                <a:lnTo>
                  <a:pt x="3843479" y="126178"/>
                </a:lnTo>
                <a:cubicBezTo>
                  <a:pt x="3921438" y="48219"/>
                  <a:pt x="4029138" y="0"/>
                  <a:pt x="4148099" y="0"/>
                </a:cubicBezTo>
                <a:cubicBezTo>
                  <a:pt x="4267061" y="0"/>
                  <a:pt x="4374760" y="48219"/>
                  <a:pt x="4452719" y="126178"/>
                </a:cubicBezTo>
                <a:lnTo>
                  <a:pt x="4457874" y="132425"/>
                </a:lnTo>
                <a:lnTo>
                  <a:pt x="4463028" y="126178"/>
                </a:lnTo>
                <a:cubicBezTo>
                  <a:pt x="4540987" y="48219"/>
                  <a:pt x="4648687" y="0"/>
                  <a:pt x="4767648" y="0"/>
                </a:cubicBezTo>
                <a:cubicBezTo>
                  <a:pt x="4871740" y="0"/>
                  <a:pt x="4967208" y="36918"/>
                  <a:pt x="5041676" y="98374"/>
                </a:cubicBezTo>
                <a:lnTo>
                  <a:pt x="5077033" y="132897"/>
                </a:lnTo>
                <a:lnTo>
                  <a:pt x="5082577" y="126178"/>
                </a:lnTo>
                <a:cubicBezTo>
                  <a:pt x="5160536" y="48219"/>
                  <a:pt x="5268236" y="0"/>
                  <a:pt x="5387197" y="0"/>
                </a:cubicBezTo>
                <a:cubicBezTo>
                  <a:pt x="5625120" y="0"/>
                  <a:pt x="5817995" y="192875"/>
                  <a:pt x="5817995" y="430799"/>
                </a:cubicBezTo>
                <a:cubicBezTo>
                  <a:pt x="5817995" y="549761"/>
                  <a:pt x="5769776" y="657461"/>
                  <a:pt x="5691817" y="735420"/>
                </a:cubicBezTo>
                <a:lnTo>
                  <a:pt x="5669526" y="753812"/>
                </a:lnTo>
                <a:lnTo>
                  <a:pt x="5691817" y="772204"/>
                </a:lnTo>
                <a:cubicBezTo>
                  <a:pt x="5769776" y="850163"/>
                  <a:pt x="5817995" y="957863"/>
                  <a:pt x="5817995" y="1076825"/>
                </a:cubicBezTo>
                <a:cubicBezTo>
                  <a:pt x="5817995" y="1195787"/>
                  <a:pt x="5769776" y="1303487"/>
                  <a:pt x="5691817" y="1381446"/>
                </a:cubicBezTo>
                <a:lnTo>
                  <a:pt x="5669526" y="1399839"/>
                </a:lnTo>
                <a:lnTo>
                  <a:pt x="5691817" y="1418231"/>
                </a:lnTo>
                <a:cubicBezTo>
                  <a:pt x="5769776" y="1496190"/>
                  <a:pt x="5817995" y="1603890"/>
                  <a:pt x="5817995" y="1722852"/>
                </a:cubicBezTo>
                <a:cubicBezTo>
                  <a:pt x="5817995" y="1960776"/>
                  <a:pt x="5625120" y="2153651"/>
                  <a:pt x="5387197" y="2153651"/>
                </a:cubicBezTo>
                <a:cubicBezTo>
                  <a:pt x="5268236" y="2153651"/>
                  <a:pt x="5160536" y="2105432"/>
                  <a:pt x="5082577" y="2027473"/>
                </a:cubicBezTo>
                <a:lnTo>
                  <a:pt x="5077420" y="2021223"/>
                </a:lnTo>
                <a:lnTo>
                  <a:pt x="5072263" y="2027473"/>
                </a:lnTo>
                <a:cubicBezTo>
                  <a:pt x="4994304" y="2105432"/>
                  <a:pt x="4886605" y="2153651"/>
                  <a:pt x="4767643" y="2153651"/>
                </a:cubicBezTo>
                <a:cubicBezTo>
                  <a:pt x="4648682" y="2153651"/>
                  <a:pt x="4540982" y="2105432"/>
                  <a:pt x="4463023" y="2027473"/>
                </a:cubicBezTo>
                <a:lnTo>
                  <a:pt x="4457869" y="2021226"/>
                </a:lnTo>
                <a:lnTo>
                  <a:pt x="4452714" y="2027473"/>
                </a:lnTo>
                <a:cubicBezTo>
                  <a:pt x="4374755" y="2105432"/>
                  <a:pt x="4267056" y="2153651"/>
                  <a:pt x="4148094" y="2153651"/>
                </a:cubicBezTo>
                <a:cubicBezTo>
                  <a:pt x="4029133" y="2153651"/>
                  <a:pt x="3921433" y="2105432"/>
                  <a:pt x="3843474" y="2027473"/>
                </a:cubicBezTo>
                <a:lnTo>
                  <a:pt x="3838319" y="2021225"/>
                </a:lnTo>
                <a:lnTo>
                  <a:pt x="3833164" y="2027473"/>
                </a:lnTo>
                <a:cubicBezTo>
                  <a:pt x="3755205" y="2105432"/>
                  <a:pt x="3647506" y="2153651"/>
                  <a:pt x="3528544" y="2153651"/>
                </a:cubicBezTo>
                <a:cubicBezTo>
                  <a:pt x="3409583" y="2153651"/>
                  <a:pt x="3301883" y="2105432"/>
                  <a:pt x="3223924" y="2027473"/>
                </a:cubicBezTo>
                <a:lnTo>
                  <a:pt x="3218770" y="2021226"/>
                </a:lnTo>
                <a:lnTo>
                  <a:pt x="3213615" y="2027473"/>
                </a:lnTo>
                <a:cubicBezTo>
                  <a:pt x="3135656" y="2105432"/>
                  <a:pt x="3027957" y="2153651"/>
                  <a:pt x="2908995" y="2153651"/>
                </a:cubicBezTo>
                <a:cubicBezTo>
                  <a:pt x="2790034" y="2153651"/>
                  <a:pt x="2682334" y="2105432"/>
                  <a:pt x="2604375" y="2027473"/>
                </a:cubicBezTo>
                <a:lnTo>
                  <a:pt x="2599221" y="2021225"/>
                </a:lnTo>
                <a:lnTo>
                  <a:pt x="2594065" y="2027473"/>
                </a:lnTo>
                <a:cubicBezTo>
                  <a:pt x="2516106" y="2105432"/>
                  <a:pt x="2408407" y="2153651"/>
                  <a:pt x="2289445" y="2153651"/>
                </a:cubicBezTo>
                <a:cubicBezTo>
                  <a:pt x="2170484" y="2153651"/>
                  <a:pt x="2062784" y="2105432"/>
                  <a:pt x="1984825" y="2027473"/>
                </a:cubicBezTo>
                <a:lnTo>
                  <a:pt x="1979671" y="2021226"/>
                </a:lnTo>
                <a:lnTo>
                  <a:pt x="1974516" y="2027473"/>
                </a:lnTo>
                <a:cubicBezTo>
                  <a:pt x="1896557" y="2105432"/>
                  <a:pt x="1788858" y="2153651"/>
                  <a:pt x="1669896" y="2153651"/>
                </a:cubicBezTo>
                <a:cubicBezTo>
                  <a:pt x="1550935" y="2153651"/>
                  <a:pt x="1443235" y="2105432"/>
                  <a:pt x="1365276" y="2027473"/>
                </a:cubicBezTo>
                <a:lnTo>
                  <a:pt x="1360121" y="2021225"/>
                </a:lnTo>
                <a:lnTo>
                  <a:pt x="1354966" y="2027473"/>
                </a:lnTo>
                <a:cubicBezTo>
                  <a:pt x="1277007" y="2105432"/>
                  <a:pt x="1169308" y="2153651"/>
                  <a:pt x="1050347" y="2153651"/>
                </a:cubicBezTo>
                <a:cubicBezTo>
                  <a:pt x="931386" y="2153651"/>
                  <a:pt x="823686" y="2105432"/>
                  <a:pt x="745727" y="2027473"/>
                </a:cubicBezTo>
                <a:lnTo>
                  <a:pt x="740573" y="2021226"/>
                </a:lnTo>
                <a:lnTo>
                  <a:pt x="735419" y="2027473"/>
                </a:lnTo>
                <a:cubicBezTo>
                  <a:pt x="657459" y="2105432"/>
                  <a:pt x="549760" y="2153651"/>
                  <a:pt x="430798" y="2153651"/>
                </a:cubicBezTo>
                <a:cubicBezTo>
                  <a:pt x="192875" y="2153651"/>
                  <a:pt x="0" y="1960776"/>
                  <a:pt x="0" y="1722852"/>
                </a:cubicBezTo>
                <a:cubicBezTo>
                  <a:pt x="0" y="1603890"/>
                  <a:pt x="48219" y="1496190"/>
                  <a:pt x="126178" y="1418231"/>
                </a:cubicBezTo>
                <a:lnTo>
                  <a:pt x="148470" y="1399839"/>
                </a:lnTo>
                <a:lnTo>
                  <a:pt x="126178" y="1381446"/>
                </a:lnTo>
                <a:cubicBezTo>
                  <a:pt x="48219" y="1303487"/>
                  <a:pt x="0" y="1195787"/>
                  <a:pt x="0" y="1076825"/>
                </a:cubicBezTo>
                <a:cubicBezTo>
                  <a:pt x="0" y="957863"/>
                  <a:pt x="48219" y="850163"/>
                  <a:pt x="126178" y="772204"/>
                </a:cubicBezTo>
                <a:lnTo>
                  <a:pt x="148470" y="753812"/>
                </a:lnTo>
                <a:lnTo>
                  <a:pt x="126178" y="735420"/>
                </a:lnTo>
                <a:cubicBezTo>
                  <a:pt x="48219" y="657461"/>
                  <a:pt x="0" y="549761"/>
                  <a:pt x="0" y="430799"/>
                </a:cubicBezTo>
                <a:cubicBezTo>
                  <a:pt x="0" y="192875"/>
                  <a:pt x="192875" y="0"/>
                  <a:pt x="430798" y="0"/>
                </a:cubicBezTo>
                <a:close/>
              </a:path>
            </a:pathLst>
          </a:custGeom>
          <a:ln w="571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400" b="1" dirty="0" err="1">
                <a:solidFill>
                  <a:srgbClr val="FF8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altLang="zh-CN" sz="4400" b="1" dirty="0">
                <a:solidFill>
                  <a:srgbClr val="FF8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400" b="1" dirty="0" err="1">
                <a:solidFill>
                  <a:srgbClr val="FF8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altLang="zh-CN" sz="4400" b="1" dirty="0">
                <a:solidFill>
                  <a:srgbClr val="FF8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400" b="1" dirty="0" err="1">
                <a:solidFill>
                  <a:srgbClr val="FF8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FF86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D704392-78EE-126A-DCF7-AAFCA1FA8691}"/>
              </a:ext>
            </a:extLst>
          </p:cNvPr>
          <p:cNvSpPr txBox="1"/>
          <p:nvPr/>
        </p:nvSpPr>
        <p:spPr>
          <a:xfrm>
            <a:off x="1965749" y="1139199"/>
            <a:ext cx="2816080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vi-VN"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vi-VN" sz="2000" b="1" dirty="0">
                <a:latin typeface="Cambria" panose="02040503050406030204" pitchFamily="18" charset="0"/>
                <a:ea typeface="Cambria" panose="02040503050406030204" pitchFamily="18" charset="0"/>
              </a:rPr>
              <a:t>Tôi yêu em tôi</a:t>
            </a:r>
          </a:p>
          <a:p>
            <a:r>
              <a:rPr lang="vi-VN" sz="2000" b="1" dirty="0">
                <a:latin typeface="Cambria" panose="02040503050406030204" pitchFamily="18" charset="0"/>
                <a:ea typeface="Cambria" panose="02040503050406030204" pitchFamily="18" charset="0"/>
              </a:rPr>
              <a:t>Nó cười rúc rích</a:t>
            </a:r>
          </a:p>
          <a:p>
            <a:r>
              <a:rPr lang="vi-VN" sz="2000" b="1" dirty="0">
                <a:latin typeface="Cambria" panose="02040503050406030204" pitchFamily="18" charset="0"/>
                <a:ea typeface="Cambria" panose="02040503050406030204" pitchFamily="18" charset="0"/>
              </a:rPr>
              <a:t>Mỗi khi tôi đùa</a:t>
            </a:r>
          </a:p>
          <a:p>
            <a:r>
              <a:rPr lang="vi-VN" sz="2000" b="1" dirty="0">
                <a:latin typeface="Cambria" panose="02040503050406030204" pitchFamily="18" charset="0"/>
                <a:ea typeface="Cambria" panose="02040503050406030204" pitchFamily="18" charset="0"/>
              </a:rPr>
              <a:t>Nó vui, nó thích.</a:t>
            </a:r>
          </a:p>
          <a:p>
            <a:endParaRPr lang="vi-VN"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vi-VN" sz="2000" b="1" dirty="0">
                <a:latin typeface="Cambria" panose="02040503050406030204" pitchFamily="18" charset="0"/>
                <a:ea typeface="Cambria" panose="02040503050406030204" pitchFamily="18" charset="0"/>
              </a:rPr>
              <a:t>Mắt nó đen ngời</a:t>
            </a:r>
          </a:p>
          <a:p>
            <a:r>
              <a:rPr lang="vi-VN" sz="2000" b="1" dirty="0">
                <a:latin typeface="Cambria" panose="02040503050406030204" pitchFamily="18" charset="0"/>
                <a:ea typeface="Cambria" panose="02040503050406030204" pitchFamily="18" charset="0"/>
              </a:rPr>
              <a:t>Trong veo như nước</a:t>
            </a:r>
          </a:p>
          <a:p>
            <a:r>
              <a:rPr lang="vi-VN" sz="2000" b="1" dirty="0">
                <a:latin typeface="Cambria" panose="02040503050406030204" pitchFamily="18" charset="0"/>
                <a:ea typeface="Cambria" panose="02040503050406030204" pitchFamily="18" charset="0"/>
              </a:rPr>
              <a:t>Miệng nó tươi hồng</a:t>
            </a:r>
          </a:p>
          <a:p>
            <a:r>
              <a:rPr lang="vi-VN" sz="2000" b="1" dirty="0">
                <a:latin typeface="Cambria" panose="02040503050406030204" pitchFamily="18" charset="0"/>
                <a:ea typeface="Cambria" panose="02040503050406030204" pitchFamily="18" charset="0"/>
              </a:rPr>
              <a:t>Nói như khướu hót.</a:t>
            </a:r>
          </a:p>
          <a:p>
            <a:endParaRPr lang="vi-VN"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vi-VN" sz="2000" b="1" dirty="0">
                <a:latin typeface="Cambria" panose="02040503050406030204" pitchFamily="18" charset="0"/>
                <a:ea typeface="Cambria" panose="02040503050406030204" pitchFamily="18" charset="0"/>
              </a:rPr>
              <a:t>Hoa lan, hoa lí</a:t>
            </a:r>
          </a:p>
          <a:p>
            <a:r>
              <a:rPr lang="vi-VN" sz="2000" b="1" dirty="0">
                <a:latin typeface="Cambria" panose="02040503050406030204" pitchFamily="18" charset="0"/>
                <a:ea typeface="Cambria" panose="02040503050406030204" pitchFamily="18" charset="0"/>
              </a:rPr>
              <a:t>Nó nhặt cài đầu</a:t>
            </a:r>
          </a:p>
          <a:p>
            <a:r>
              <a:rPr lang="vi-VN" sz="2000" b="1" dirty="0">
                <a:latin typeface="Cambria" panose="02040503050406030204" pitchFamily="18" charset="0"/>
                <a:ea typeface="Cambria" panose="02040503050406030204" pitchFamily="18" charset="0"/>
              </a:rPr>
              <a:t>Hương thơm theo nó</a:t>
            </a:r>
          </a:p>
          <a:p>
            <a:r>
              <a:rPr lang="vi-VN" sz="2000" b="1" dirty="0">
                <a:latin typeface="Cambria" panose="02040503050406030204" pitchFamily="18" charset="0"/>
                <a:ea typeface="Cambria" panose="02040503050406030204" pitchFamily="18" charset="0"/>
              </a:rPr>
              <a:t>Sân trước vườn sau.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D9A5D69-0B9C-1681-1730-898AF285979A}"/>
              </a:ext>
            </a:extLst>
          </p:cNvPr>
          <p:cNvSpPr txBox="1"/>
          <p:nvPr/>
        </p:nvSpPr>
        <p:spPr>
          <a:xfrm>
            <a:off x="6177840" y="1444224"/>
            <a:ext cx="2898533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latin typeface="Cambria" panose="02040503050406030204" pitchFamily="18" charset="0"/>
                <a:ea typeface="Cambria" panose="02040503050406030204" pitchFamily="18" charset="0"/>
              </a:rPr>
              <a:t>Tôi đi đâu lâu</a:t>
            </a:r>
          </a:p>
          <a:p>
            <a:r>
              <a:rPr lang="vi-VN" sz="2000" b="1" dirty="0">
                <a:latin typeface="Cambria" panose="02040503050406030204" pitchFamily="18" charset="0"/>
                <a:ea typeface="Cambria" panose="02040503050406030204" pitchFamily="18" charset="0"/>
              </a:rPr>
              <a:t>Nó mong, nó nhắc</a:t>
            </a:r>
          </a:p>
          <a:p>
            <a:r>
              <a:rPr lang="vi-VN" sz="2000" b="1" dirty="0">
                <a:latin typeface="Cambria" panose="02040503050406030204" pitchFamily="18" charset="0"/>
                <a:ea typeface="Cambria" panose="02040503050406030204" pitchFamily="18" charset="0"/>
              </a:rPr>
              <a:t>Nó nấp sau cây</a:t>
            </a:r>
          </a:p>
          <a:p>
            <a:r>
              <a:rPr lang="vi-VN" sz="2000" b="1" dirty="0">
                <a:latin typeface="Cambria" panose="02040503050406030204" pitchFamily="18" charset="0"/>
                <a:ea typeface="Cambria" panose="02040503050406030204" pitchFamily="18" charset="0"/>
              </a:rPr>
              <a:t>Òa ra ôm chặt.</a:t>
            </a:r>
          </a:p>
          <a:p>
            <a:endParaRPr lang="vi-VN"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vi-VN" sz="2000" b="1" dirty="0">
                <a:latin typeface="Cambria" panose="02040503050406030204" pitchFamily="18" charset="0"/>
                <a:ea typeface="Cambria" panose="02040503050406030204" pitchFamily="18" charset="0"/>
              </a:rPr>
              <a:t>Nó thích vẽ lắm</a:t>
            </a:r>
          </a:p>
          <a:p>
            <a:r>
              <a:rPr lang="vi-VN" sz="2000" b="1" dirty="0">
                <a:latin typeface="Cambria" panose="02040503050406030204" pitchFamily="18" charset="0"/>
                <a:ea typeface="Cambria" panose="02040503050406030204" pitchFamily="18" charset="0"/>
              </a:rPr>
              <a:t>Vẽ thỏ có đôi</a:t>
            </a:r>
          </a:p>
          <a:p>
            <a:r>
              <a:rPr lang="vi-VN" sz="2000" b="1" dirty="0">
                <a:latin typeface="Cambria" panose="02040503050406030204" pitchFamily="18" charset="0"/>
                <a:ea typeface="Cambria" panose="02040503050406030204" pitchFamily="18" charset="0"/>
              </a:rPr>
              <a:t>Nó sợ thỏ một</a:t>
            </a:r>
          </a:p>
          <a:p>
            <a:r>
              <a:rPr lang="vi-VN" sz="2000" b="1" dirty="0">
                <a:latin typeface="Cambria" panose="02040503050406030204" pitchFamily="18" charset="0"/>
                <a:ea typeface="Cambria" panose="02040503050406030204" pitchFamily="18" charset="0"/>
              </a:rPr>
              <a:t>Không có bạn chơi.</a:t>
            </a:r>
          </a:p>
          <a:p>
            <a:endParaRPr lang="vi-VN"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vi-VN" sz="2000" b="1" dirty="0">
                <a:latin typeface="Cambria" panose="02040503050406030204" pitchFamily="18" charset="0"/>
                <a:ea typeface="Cambria" panose="02040503050406030204" pitchFamily="18" charset="0"/>
              </a:rPr>
              <a:t>Kìa, tiếng nó đấy!</a:t>
            </a:r>
          </a:p>
          <a:p>
            <a:r>
              <a:rPr lang="vi-VN" sz="2000" b="1" dirty="0">
                <a:latin typeface="Cambria" panose="02040503050406030204" pitchFamily="18" charset="0"/>
                <a:ea typeface="Cambria" panose="02040503050406030204" pitchFamily="18" charset="0"/>
              </a:rPr>
              <a:t>Đang ở trường về</a:t>
            </a:r>
          </a:p>
          <a:p>
            <a:r>
              <a:rPr lang="vi-VN" sz="2000" b="1" dirty="0">
                <a:latin typeface="Cambria" panose="02040503050406030204" pitchFamily="18" charset="0"/>
                <a:ea typeface="Cambria" panose="02040503050406030204" pitchFamily="18" charset="0"/>
              </a:rPr>
              <a:t>Cùng bạn bắt bướm</a:t>
            </a:r>
          </a:p>
          <a:p>
            <a:r>
              <a:rPr lang="vi-VN" sz="2000" b="1" dirty="0">
                <a:latin typeface="Cambria" panose="02040503050406030204" pitchFamily="18" charset="0"/>
                <a:ea typeface="Cambria" panose="02040503050406030204" pitchFamily="18" charset="0"/>
              </a:rPr>
              <a:t>Cười dưới hàng tre….</a:t>
            </a:r>
          </a:p>
          <a:p>
            <a:endParaRPr lang="vi-VN"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vi-VN" sz="2000" b="1" dirty="0">
                <a:latin typeface="Cambria" panose="02040503050406030204" pitchFamily="18" charset="0"/>
                <a:ea typeface="Cambria" panose="02040503050406030204" pitchFamily="18" charset="0"/>
              </a:rPr>
              <a:t>                    </a:t>
            </a:r>
            <a:r>
              <a:rPr lang="vi-VN" sz="2000" b="1" i="1" dirty="0">
                <a:latin typeface="Cambria" panose="02040503050406030204" pitchFamily="18" charset="0"/>
                <a:ea typeface="Cambria" panose="02040503050406030204" pitchFamily="18" charset="0"/>
              </a:rPr>
              <a:t>(Phạm Hổ)</a:t>
            </a:r>
            <a:endParaRPr lang="en-US" sz="2000" b="1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707B835-FF36-1FFB-DFA6-65D4E48D92D1}"/>
              </a:ext>
            </a:extLst>
          </p:cNvPr>
          <p:cNvSpPr txBox="1"/>
          <p:nvPr/>
        </p:nvSpPr>
        <p:spPr>
          <a:xfrm>
            <a:off x="4147347" y="925928"/>
            <a:ext cx="631074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b="1" dirty="0">
                <a:latin typeface="Cambria" panose="02040503050406030204" pitchFamily="18" charset="0"/>
                <a:ea typeface="Cambria" panose="02040503050406030204" pitchFamily="18" charset="0"/>
              </a:rPr>
              <a:t>Tôi yêu em tôi</a:t>
            </a:r>
          </a:p>
          <a:p>
            <a:endParaRPr lang="vi-VN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008" y="0"/>
            <a:ext cx="12288688" cy="6858000"/>
          </a:xfrm>
          <a:prstGeom prst="rect">
            <a:avLst/>
          </a:prstGeom>
        </p:spPr>
      </p:pic>
      <p:pic>
        <p:nvPicPr>
          <p:cNvPr id="13" name="图形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139622"/>
            <a:ext cx="1123156" cy="82693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544272" y="188640"/>
            <a:ext cx="1512168" cy="753657"/>
          </a:xfrm>
          <a:prstGeom prst="rect">
            <a:avLst/>
          </a:prstGeom>
        </p:spPr>
      </p:pic>
      <p:sp>
        <p:nvSpPr>
          <p:cNvPr id="4" name="任意多边形: 形状 40">
            <a:extLst>
              <a:ext uri="{FF2B5EF4-FFF2-40B4-BE49-F238E27FC236}">
                <a16:creationId xmlns:a16="http://schemas.microsoft.com/office/drawing/2014/main" id="{C1588417-5178-D5A2-FE03-D96C726D4378}"/>
              </a:ext>
            </a:extLst>
          </p:cNvPr>
          <p:cNvSpPr/>
          <p:nvPr/>
        </p:nvSpPr>
        <p:spPr>
          <a:xfrm>
            <a:off x="1383505" y="5533355"/>
            <a:ext cx="4662490" cy="703914"/>
          </a:xfrm>
          <a:custGeom>
            <a:avLst/>
            <a:gdLst>
              <a:gd name="connsiteX0" fmla="*/ 430798 w 5817995"/>
              <a:gd name="connsiteY0" fmla="*/ 0 h 2153651"/>
              <a:gd name="connsiteX1" fmla="*/ 735418 w 5817995"/>
              <a:gd name="connsiteY1" fmla="*/ 126178 h 2153651"/>
              <a:gd name="connsiteX2" fmla="*/ 740573 w 5817995"/>
              <a:gd name="connsiteY2" fmla="*/ 132426 h 2153651"/>
              <a:gd name="connsiteX3" fmla="*/ 745728 w 5817995"/>
              <a:gd name="connsiteY3" fmla="*/ 126178 h 2153651"/>
              <a:gd name="connsiteX4" fmla="*/ 1050349 w 5817995"/>
              <a:gd name="connsiteY4" fmla="*/ 0 h 2153651"/>
              <a:gd name="connsiteX5" fmla="*/ 1354967 w 5817995"/>
              <a:gd name="connsiteY5" fmla="*/ 126178 h 2153651"/>
              <a:gd name="connsiteX6" fmla="*/ 1360123 w 5817995"/>
              <a:gd name="connsiteY6" fmla="*/ 132426 h 2153651"/>
              <a:gd name="connsiteX7" fmla="*/ 1365278 w 5817995"/>
              <a:gd name="connsiteY7" fmla="*/ 126178 h 2153651"/>
              <a:gd name="connsiteX8" fmla="*/ 1669898 w 5817995"/>
              <a:gd name="connsiteY8" fmla="*/ 0 h 2153651"/>
              <a:gd name="connsiteX9" fmla="*/ 1974518 w 5817995"/>
              <a:gd name="connsiteY9" fmla="*/ 126178 h 2153651"/>
              <a:gd name="connsiteX10" fmla="*/ 1979674 w 5817995"/>
              <a:gd name="connsiteY10" fmla="*/ 132426 h 2153651"/>
              <a:gd name="connsiteX11" fmla="*/ 1984828 w 5817995"/>
              <a:gd name="connsiteY11" fmla="*/ 126178 h 2153651"/>
              <a:gd name="connsiteX12" fmla="*/ 2289448 w 5817995"/>
              <a:gd name="connsiteY12" fmla="*/ 0 h 2153651"/>
              <a:gd name="connsiteX13" fmla="*/ 2594069 w 5817995"/>
              <a:gd name="connsiteY13" fmla="*/ 126178 h 2153651"/>
              <a:gd name="connsiteX14" fmla="*/ 2599224 w 5817995"/>
              <a:gd name="connsiteY14" fmla="*/ 132426 h 2153651"/>
              <a:gd name="connsiteX15" fmla="*/ 2604379 w 5817995"/>
              <a:gd name="connsiteY15" fmla="*/ 126178 h 2153651"/>
              <a:gd name="connsiteX16" fmla="*/ 2908999 w 5817995"/>
              <a:gd name="connsiteY16" fmla="*/ 0 h 2153651"/>
              <a:gd name="connsiteX17" fmla="*/ 3213619 w 5817995"/>
              <a:gd name="connsiteY17" fmla="*/ 126178 h 2153651"/>
              <a:gd name="connsiteX18" fmla="*/ 3218774 w 5817995"/>
              <a:gd name="connsiteY18" fmla="*/ 132426 h 2153651"/>
              <a:gd name="connsiteX19" fmla="*/ 3223929 w 5817995"/>
              <a:gd name="connsiteY19" fmla="*/ 126178 h 2153651"/>
              <a:gd name="connsiteX20" fmla="*/ 3528549 w 5817995"/>
              <a:gd name="connsiteY20" fmla="*/ 0 h 2153651"/>
              <a:gd name="connsiteX21" fmla="*/ 3833169 w 5817995"/>
              <a:gd name="connsiteY21" fmla="*/ 126178 h 2153651"/>
              <a:gd name="connsiteX22" fmla="*/ 3838324 w 5817995"/>
              <a:gd name="connsiteY22" fmla="*/ 132426 h 2153651"/>
              <a:gd name="connsiteX23" fmla="*/ 3843479 w 5817995"/>
              <a:gd name="connsiteY23" fmla="*/ 126178 h 2153651"/>
              <a:gd name="connsiteX24" fmla="*/ 4148099 w 5817995"/>
              <a:gd name="connsiteY24" fmla="*/ 0 h 2153651"/>
              <a:gd name="connsiteX25" fmla="*/ 4452719 w 5817995"/>
              <a:gd name="connsiteY25" fmla="*/ 126178 h 2153651"/>
              <a:gd name="connsiteX26" fmla="*/ 4457874 w 5817995"/>
              <a:gd name="connsiteY26" fmla="*/ 132425 h 2153651"/>
              <a:gd name="connsiteX27" fmla="*/ 4463028 w 5817995"/>
              <a:gd name="connsiteY27" fmla="*/ 126178 h 2153651"/>
              <a:gd name="connsiteX28" fmla="*/ 4767648 w 5817995"/>
              <a:gd name="connsiteY28" fmla="*/ 0 h 2153651"/>
              <a:gd name="connsiteX29" fmla="*/ 5041676 w 5817995"/>
              <a:gd name="connsiteY29" fmla="*/ 98374 h 2153651"/>
              <a:gd name="connsiteX30" fmla="*/ 5077033 w 5817995"/>
              <a:gd name="connsiteY30" fmla="*/ 132897 h 2153651"/>
              <a:gd name="connsiteX31" fmla="*/ 5082577 w 5817995"/>
              <a:gd name="connsiteY31" fmla="*/ 126178 h 2153651"/>
              <a:gd name="connsiteX32" fmla="*/ 5387197 w 5817995"/>
              <a:gd name="connsiteY32" fmla="*/ 0 h 2153651"/>
              <a:gd name="connsiteX33" fmla="*/ 5817995 w 5817995"/>
              <a:gd name="connsiteY33" fmla="*/ 430799 h 2153651"/>
              <a:gd name="connsiteX34" fmla="*/ 5691817 w 5817995"/>
              <a:gd name="connsiteY34" fmla="*/ 735420 h 2153651"/>
              <a:gd name="connsiteX35" fmla="*/ 5669526 w 5817995"/>
              <a:gd name="connsiteY35" fmla="*/ 753812 h 2153651"/>
              <a:gd name="connsiteX36" fmla="*/ 5691817 w 5817995"/>
              <a:gd name="connsiteY36" fmla="*/ 772204 h 2153651"/>
              <a:gd name="connsiteX37" fmla="*/ 5817995 w 5817995"/>
              <a:gd name="connsiteY37" fmla="*/ 1076825 h 2153651"/>
              <a:gd name="connsiteX38" fmla="*/ 5691817 w 5817995"/>
              <a:gd name="connsiteY38" fmla="*/ 1381446 h 2153651"/>
              <a:gd name="connsiteX39" fmla="*/ 5669526 w 5817995"/>
              <a:gd name="connsiteY39" fmla="*/ 1399839 h 2153651"/>
              <a:gd name="connsiteX40" fmla="*/ 5691817 w 5817995"/>
              <a:gd name="connsiteY40" fmla="*/ 1418231 h 2153651"/>
              <a:gd name="connsiteX41" fmla="*/ 5817995 w 5817995"/>
              <a:gd name="connsiteY41" fmla="*/ 1722852 h 2153651"/>
              <a:gd name="connsiteX42" fmla="*/ 5387197 w 5817995"/>
              <a:gd name="connsiteY42" fmla="*/ 2153651 h 2153651"/>
              <a:gd name="connsiteX43" fmla="*/ 5082577 w 5817995"/>
              <a:gd name="connsiteY43" fmla="*/ 2027473 h 2153651"/>
              <a:gd name="connsiteX44" fmla="*/ 5077420 w 5817995"/>
              <a:gd name="connsiteY44" fmla="*/ 2021223 h 2153651"/>
              <a:gd name="connsiteX45" fmla="*/ 5072263 w 5817995"/>
              <a:gd name="connsiteY45" fmla="*/ 2027473 h 2153651"/>
              <a:gd name="connsiteX46" fmla="*/ 4767643 w 5817995"/>
              <a:gd name="connsiteY46" fmla="*/ 2153651 h 2153651"/>
              <a:gd name="connsiteX47" fmla="*/ 4463023 w 5817995"/>
              <a:gd name="connsiteY47" fmla="*/ 2027473 h 2153651"/>
              <a:gd name="connsiteX48" fmla="*/ 4457869 w 5817995"/>
              <a:gd name="connsiteY48" fmla="*/ 2021226 h 2153651"/>
              <a:gd name="connsiteX49" fmla="*/ 4452714 w 5817995"/>
              <a:gd name="connsiteY49" fmla="*/ 2027473 h 2153651"/>
              <a:gd name="connsiteX50" fmla="*/ 4148094 w 5817995"/>
              <a:gd name="connsiteY50" fmla="*/ 2153651 h 2153651"/>
              <a:gd name="connsiteX51" fmla="*/ 3843474 w 5817995"/>
              <a:gd name="connsiteY51" fmla="*/ 2027473 h 2153651"/>
              <a:gd name="connsiteX52" fmla="*/ 3838319 w 5817995"/>
              <a:gd name="connsiteY52" fmla="*/ 2021225 h 2153651"/>
              <a:gd name="connsiteX53" fmla="*/ 3833164 w 5817995"/>
              <a:gd name="connsiteY53" fmla="*/ 2027473 h 2153651"/>
              <a:gd name="connsiteX54" fmla="*/ 3528544 w 5817995"/>
              <a:gd name="connsiteY54" fmla="*/ 2153651 h 2153651"/>
              <a:gd name="connsiteX55" fmla="*/ 3223924 w 5817995"/>
              <a:gd name="connsiteY55" fmla="*/ 2027473 h 2153651"/>
              <a:gd name="connsiteX56" fmla="*/ 3218770 w 5817995"/>
              <a:gd name="connsiteY56" fmla="*/ 2021226 h 2153651"/>
              <a:gd name="connsiteX57" fmla="*/ 3213615 w 5817995"/>
              <a:gd name="connsiteY57" fmla="*/ 2027473 h 2153651"/>
              <a:gd name="connsiteX58" fmla="*/ 2908995 w 5817995"/>
              <a:gd name="connsiteY58" fmla="*/ 2153651 h 2153651"/>
              <a:gd name="connsiteX59" fmla="*/ 2604375 w 5817995"/>
              <a:gd name="connsiteY59" fmla="*/ 2027473 h 2153651"/>
              <a:gd name="connsiteX60" fmla="*/ 2599221 w 5817995"/>
              <a:gd name="connsiteY60" fmla="*/ 2021225 h 2153651"/>
              <a:gd name="connsiteX61" fmla="*/ 2594065 w 5817995"/>
              <a:gd name="connsiteY61" fmla="*/ 2027473 h 2153651"/>
              <a:gd name="connsiteX62" fmla="*/ 2289445 w 5817995"/>
              <a:gd name="connsiteY62" fmla="*/ 2153651 h 2153651"/>
              <a:gd name="connsiteX63" fmla="*/ 1984825 w 5817995"/>
              <a:gd name="connsiteY63" fmla="*/ 2027473 h 2153651"/>
              <a:gd name="connsiteX64" fmla="*/ 1979671 w 5817995"/>
              <a:gd name="connsiteY64" fmla="*/ 2021226 h 2153651"/>
              <a:gd name="connsiteX65" fmla="*/ 1974516 w 5817995"/>
              <a:gd name="connsiteY65" fmla="*/ 2027473 h 2153651"/>
              <a:gd name="connsiteX66" fmla="*/ 1669896 w 5817995"/>
              <a:gd name="connsiteY66" fmla="*/ 2153651 h 2153651"/>
              <a:gd name="connsiteX67" fmla="*/ 1365276 w 5817995"/>
              <a:gd name="connsiteY67" fmla="*/ 2027473 h 2153651"/>
              <a:gd name="connsiteX68" fmla="*/ 1360121 w 5817995"/>
              <a:gd name="connsiteY68" fmla="*/ 2021225 h 2153651"/>
              <a:gd name="connsiteX69" fmla="*/ 1354966 w 5817995"/>
              <a:gd name="connsiteY69" fmla="*/ 2027473 h 2153651"/>
              <a:gd name="connsiteX70" fmla="*/ 1050347 w 5817995"/>
              <a:gd name="connsiteY70" fmla="*/ 2153651 h 2153651"/>
              <a:gd name="connsiteX71" fmla="*/ 745727 w 5817995"/>
              <a:gd name="connsiteY71" fmla="*/ 2027473 h 2153651"/>
              <a:gd name="connsiteX72" fmla="*/ 740573 w 5817995"/>
              <a:gd name="connsiteY72" fmla="*/ 2021226 h 2153651"/>
              <a:gd name="connsiteX73" fmla="*/ 735419 w 5817995"/>
              <a:gd name="connsiteY73" fmla="*/ 2027473 h 2153651"/>
              <a:gd name="connsiteX74" fmla="*/ 430798 w 5817995"/>
              <a:gd name="connsiteY74" fmla="*/ 2153651 h 2153651"/>
              <a:gd name="connsiteX75" fmla="*/ 0 w 5817995"/>
              <a:gd name="connsiteY75" fmla="*/ 1722852 h 2153651"/>
              <a:gd name="connsiteX76" fmla="*/ 126178 w 5817995"/>
              <a:gd name="connsiteY76" fmla="*/ 1418231 h 2153651"/>
              <a:gd name="connsiteX77" fmla="*/ 148470 w 5817995"/>
              <a:gd name="connsiteY77" fmla="*/ 1399839 h 2153651"/>
              <a:gd name="connsiteX78" fmla="*/ 126178 w 5817995"/>
              <a:gd name="connsiteY78" fmla="*/ 1381446 h 2153651"/>
              <a:gd name="connsiteX79" fmla="*/ 0 w 5817995"/>
              <a:gd name="connsiteY79" fmla="*/ 1076825 h 2153651"/>
              <a:gd name="connsiteX80" fmla="*/ 126178 w 5817995"/>
              <a:gd name="connsiteY80" fmla="*/ 772204 h 2153651"/>
              <a:gd name="connsiteX81" fmla="*/ 148470 w 5817995"/>
              <a:gd name="connsiteY81" fmla="*/ 753812 h 2153651"/>
              <a:gd name="connsiteX82" fmla="*/ 126178 w 5817995"/>
              <a:gd name="connsiteY82" fmla="*/ 735420 h 2153651"/>
              <a:gd name="connsiteX83" fmla="*/ 0 w 5817995"/>
              <a:gd name="connsiteY83" fmla="*/ 430799 h 2153651"/>
              <a:gd name="connsiteX84" fmla="*/ 430798 w 5817995"/>
              <a:gd name="connsiteY84" fmla="*/ 0 h 2153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5817995" h="2153651">
                <a:moveTo>
                  <a:pt x="430798" y="0"/>
                </a:moveTo>
                <a:cubicBezTo>
                  <a:pt x="549760" y="0"/>
                  <a:pt x="657459" y="48219"/>
                  <a:pt x="735418" y="126178"/>
                </a:cubicBezTo>
                <a:lnTo>
                  <a:pt x="740573" y="132426"/>
                </a:lnTo>
                <a:lnTo>
                  <a:pt x="745728" y="126178"/>
                </a:lnTo>
                <a:cubicBezTo>
                  <a:pt x="823687" y="48219"/>
                  <a:pt x="931387" y="0"/>
                  <a:pt x="1050349" y="0"/>
                </a:cubicBezTo>
                <a:cubicBezTo>
                  <a:pt x="1169309" y="0"/>
                  <a:pt x="1277008" y="48219"/>
                  <a:pt x="1354967" y="126178"/>
                </a:cubicBezTo>
                <a:lnTo>
                  <a:pt x="1360123" y="132426"/>
                </a:lnTo>
                <a:lnTo>
                  <a:pt x="1365278" y="126178"/>
                </a:lnTo>
                <a:cubicBezTo>
                  <a:pt x="1443237" y="48219"/>
                  <a:pt x="1550937" y="0"/>
                  <a:pt x="1669898" y="0"/>
                </a:cubicBezTo>
                <a:cubicBezTo>
                  <a:pt x="1788860" y="0"/>
                  <a:pt x="1896559" y="48219"/>
                  <a:pt x="1974518" y="126178"/>
                </a:cubicBezTo>
                <a:lnTo>
                  <a:pt x="1979674" y="132426"/>
                </a:lnTo>
                <a:lnTo>
                  <a:pt x="1984828" y="126178"/>
                </a:lnTo>
                <a:cubicBezTo>
                  <a:pt x="2062787" y="48219"/>
                  <a:pt x="2170487" y="0"/>
                  <a:pt x="2289448" y="0"/>
                </a:cubicBezTo>
                <a:cubicBezTo>
                  <a:pt x="2408410" y="0"/>
                  <a:pt x="2516109" y="48219"/>
                  <a:pt x="2594069" y="126178"/>
                </a:cubicBezTo>
                <a:lnTo>
                  <a:pt x="2599224" y="132426"/>
                </a:lnTo>
                <a:lnTo>
                  <a:pt x="2604379" y="126178"/>
                </a:lnTo>
                <a:cubicBezTo>
                  <a:pt x="2682338" y="48219"/>
                  <a:pt x="2790038" y="0"/>
                  <a:pt x="2908999" y="0"/>
                </a:cubicBezTo>
                <a:cubicBezTo>
                  <a:pt x="3027961" y="0"/>
                  <a:pt x="3135660" y="48219"/>
                  <a:pt x="3213619" y="126178"/>
                </a:cubicBezTo>
                <a:lnTo>
                  <a:pt x="3218774" y="132426"/>
                </a:lnTo>
                <a:lnTo>
                  <a:pt x="3223929" y="126178"/>
                </a:lnTo>
                <a:cubicBezTo>
                  <a:pt x="3301888" y="48219"/>
                  <a:pt x="3409588" y="0"/>
                  <a:pt x="3528549" y="0"/>
                </a:cubicBezTo>
                <a:cubicBezTo>
                  <a:pt x="3647511" y="0"/>
                  <a:pt x="3755210" y="48219"/>
                  <a:pt x="3833169" y="126178"/>
                </a:cubicBezTo>
                <a:lnTo>
                  <a:pt x="3838324" y="132426"/>
                </a:lnTo>
                <a:lnTo>
                  <a:pt x="3843479" y="126178"/>
                </a:lnTo>
                <a:cubicBezTo>
                  <a:pt x="3921438" y="48219"/>
                  <a:pt x="4029138" y="0"/>
                  <a:pt x="4148099" y="0"/>
                </a:cubicBezTo>
                <a:cubicBezTo>
                  <a:pt x="4267061" y="0"/>
                  <a:pt x="4374760" y="48219"/>
                  <a:pt x="4452719" y="126178"/>
                </a:cubicBezTo>
                <a:lnTo>
                  <a:pt x="4457874" y="132425"/>
                </a:lnTo>
                <a:lnTo>
                  <a:pt x="4463028" y="126178"/>
                </a:lnTo>
                <a:cubicBezTo>
                  <a:pt x="4540987" y="48219"/>
                  <a:pt x="4648687" y="0"/>
                  <a:pt x="4767648" y="0"/>
                </a:cubicBezTo>
                <a:cubicBezTo>
                  <a:pt x="4871740" y="0"/>
                  <a:pt x="4967208" y="36918"/>
                  <a:pt x="5041676" y="98374"/>
                </a:cubicBezTo>
                <a:lnTo>
                  <a:pt x="5077033" y="132897"/>
                </a:lnTo>
                <a:lnTo>
                  <a:pt x="5082577" y="126178"/>
                </a:lnTo>
                <a:cubicBezTo>
                  <a:pt x="5160536" y="48219"/>
                  <a:pt x="5268236" y="0"/>
                  <a:pt x="5387197" y="0"/>
                </a:cubicBezTo>
                <a:cubicBezTo>
                  <a:pt x="5625120" y="0"/>
                  <a:pt x="5817995" y="192875"/>
                  <a:pt x="5817995" y="430799"/>
                </a:cubicBezTo>
                <a:cubicBezTo>
                  <a:pt x="5817995" y="549761"/>
                  <a:pt x="5769776" y="657461"/>
                  <a:pt x="5691817" y="735420"/>
                </a:cubicBezTo>
                <a:lnTo>
                  <a:pt x="5669526" y="753812"/>
                </a:lnTo>
                <a:lnTo>
                  <a:pt x="5691817" y="772204"/>
                </a:lnTo>
                <a:cubicBezTo>
                  <a:pt x="5769776" y="850163"/>
                  <a:pt x="5817995" y="957863"/>
                  <a:pt x="5817995" y="1076825"/>
                </a:cubicBezTo>
                <a:cubicBezTo>
                  <a:pt x="5817995" y="1195787"/>
                  <a:pt x="5769776" y="1303487"/>
                  <a:pt x="5691817" y="1381446"/>
                </a:cubicBezTo>
                <a:lnTo>
                  <a:pt x="5669526" y="1399839"/>
                </a:lnTo>
                <a:lnTo>
                  <a:pt x="5691817" y="1418231"/>
                </a:lnTo>
                <a:cubicBezTo>
                  <a:pt x="5769776" y="1496190"/>
                  <a:pt x="5817995" y="1603890"/>
                  <a:pt x="5817995" y="1722852"/>
                </a:cubicBezTo>
                <a:cubicBezTo>
                  <a:pt x="5817995" y="1960776"/>
                  <a:pt x="5625120" y="2153651"/>
                  <a:pt x="5387197" y="2153651"/>
                </a:cubicBezTo>
                <a:cubicBezTo>
                  <a:pt x="5268236" y="2153651"/>
                  <a:pt x="5160536" y="2105432"/>
                  <a:pt x="5082577" y="2027473"/>
                </a:cubicBezTo>
                <a:lnTo>
                  <a:pt x="5077420" y="2021223"/>
                </a:lnTo>
                <a:lnTo>
                  <a:pt x="5072263" y="2027473"/>
                </a:lnTo>
                <a:cubicBezTo>
                  <a:pt x="4994304" y="2105432"/>
                  <a:pt x="4886605" y="2153651"/>
                  <a:pt x="4767643" y="2153651"/>
                </a:cubicBezTo>
                <a:cubicBezTo>
                  <a:pt x="4648682" y="2153651"/>
                  <a:pt x="4540982" y="2105432"/>
                  <a:pt x="4463023" y="2027473"/>
                </a:cubicBezTo>
                <a:lnTo>
                  <a:pt x="4457869" y="2021226"/>
                </a:lnTo>
                <a:lnTo>
                  <a:pt x="4452714" y="2027473"/>
                </a:lnTo>
                <a:cubicBezTo>
                  <a:pt x="4374755" y="2105432"/>
                  <a:pt x="4267056" y="2153651"/>
                  <a:pt x="4148094" y="2153651"/>
                </a:cubicBezTo>
                <a:cubicBezTo>
                  <a:pt x="4029133" y="2153651"/>
                  <a:pt x="3921433" y="2105432"/>
                  <a:pt x="3843474" y="2027473"/>
                </a:cubicBezTo>
                <a:lnTo>
                  <a:pt x="3838319" y="2021225"/>
                </a:lnTo>
                <a:lnTo>
                  <a:pt x="3833164" y="2027473"/>
                </a:lnTo>
                <a:cubicBezTo>
                  <a:pt x="3755205" y="2105432"/>
                  <a:pt x="3647506" y="2153651"/>
                  <a:pt x="3528544" y="2153651"/>
                </a:cubicBezTo>
                <a:cubicBezTo>
                  <a:pt x="3409583" y="2153651"/>
                  <a:pt x="3301883" y="2105432"/>
                  <a:pt x="3223924" y="2027473"/>
                </a:cubicBezTo>
                <a:lnTo>
                  <a:pt x="3218770" y="2021226"/>
                </a:lnTo>
                <a:lnTo>
                  <a:pt x="3213615" y="2027473"/>
                </a:lnTo>
                <a:cubicBezTo>
                  <a:pt x="3135656" y="2105432"/>
                  <a:pt x="3027957" y="2153651"/>
                  <a:pt x="2908995" y="2153651"/>
                </a:cubicBezTo>
                <a:cubicBezTo>
                  <a:pt x="2790034" y="2153651"/>
                  <a:pt x="2682334" y="2105432"/>
                  <a:pt x="2604375" y="2027473"/>
                </a:cubicBezTo>
                <a:lnTo>
                  <a:pt x="2599221" y="2021225"/>
                </a:lnTo>
                <a:lnTo>
                  <a:pt x="2594065" y="2027473"/>
                </a:lnTo>
                <a:cubicBezTo>
                  <a:pt x="2516106" y="2105432"/>
                  <a:pt x="2408407" y="2153651"/>
                  <a:pt x="2289445" y="2153651"/>
                </a:cubicBezTo>
                <a:cubicBezTo>
                  <a:pt x="2170484" y="2153651"/>
                  <a:pt x="2062784" y="2105432"/>
                  <a:pt x="1984825" y="2027473"/>
                </a:cubicBezTo>
                <a:lnTo>
                  <a:pt x="1979671" y="2021226"/>
                </a:lnTo>
                <a:lnTo>
                  <a:pt x="1974516" y="2027473"/>
                </a:lnTo>
                <a:cubicBezTo>
                  <a:pt x="1896557" y="2105432"/>
                  <a:pt x="1788858" y="2153651"/>
                  <a:pt x="1669896" y="2153651"/>
                </a:cubicBezTo>
                <a:cubicBezTo>
                  <a:pt x="1550935" y="2153651"/>
                  <a:pt x="1443235" y="2105432"/>
                  <a:pt x="1365276" y="2027473"/>
                </a:cubicBezTo>
                <a:lnTo>
                  <a:pt x="1360121" y="2021225"/>
                </a:lnTo>
                <a:lnTo>
                  <a:pt x="1354966" y="2027473"/>
                </a:lnTo>
                <a:cubicBezTo>
                  <a:pt x="1277007" y="2105432"/>
                  <a:pt x="1169308" y="2153651"/>
                  <a:pt x="1050347" y="2153651"/>
                </a:cubicBezTo>
                <a:cubicBezTo>
                  <a:pt x="931386" y="2153651"/>
                  <a:pt x="823686" y="2105432"/>
                  <a:pt x="745727" y="2027473"/>
                </a:cubicBezTo>
                <a:lnTo>
                  <a:pt x="740573" y="2021226"/>
                </a:lnTo>
                <a:lnTo>
                  <a:pt x="735419" y="2027473"/>
                </a:lnTo>
                <a:cubicBezTo>
                  <a:pt x="657459" y="2105432"/>
                  <a:pt x="549760" y="2153651"/>
                  <a:pt x="430798" y="2153651"/>
                </a:cubicBezTo>
                <a:cubicBezTo>
                  <a:pt x="192875" y="2153651"/>
                  <a:pt x="0" y="1960776"/>
                  <a:pt x="0" y="1722852"/>
                </a:cubicBezTo>
                <a:cubicBezTo>
                  <a:pt x="0" y="1603890"/>
                  <a:pt x="48219" y="1496190"/>
                  <a:pt x="126178" y="1418231"/>
                </a:cubicBezTo>
                <a:lnTo>
                  <a:pt x="148470" y="1399839"/>
                </a:lnTo>
                <a:lnTo>
                  <a:pt x="126178" y="1381446"/>
                </a:lnTo>
                <a:cubicBezTo>
                  <a:pt x="48219" y="1303487"/>
                  <a:pt x="0" y="1195787"/>
                  <a:pt x="0" y="1076825"/>
                </a:cubicBezTo>
                <a:cubicBezTo>
                  <a:pt x="0" y="957863"/>
                  <a:pt x="48219" y="850163"/>
                  <a:pt x="126178" y="772204"/>
                </a:cubicBezTo>
                <a:lnTo>
                  <a:pt x="148470" y="753812"/>
                </a:lnTo>
                <a:lnTo>
                  <a:pt x="126178" y="735420"/>
                </a:lnTo>
                <a:cubicBezTo>
                  <a:pt x="48219" y="657461"/>
                  <a:pt x="0" y="549761"/>
                  <a:pt x="0" y="430799"/>
                </a:cubicBezTo>
                <a:cubicBezTo>
                  <a:pt x="0" y="192875"/>
                  <a:pt x="192875" y="0"/>
                  <a:pt x="430798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86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6" name="任意多边形: 形状 40">
            <a:extLst>
              <a:ext uri="{FF2B5EF4-FFF2-40B4-BE49-F238E27FC236}">
                <a16:creationId xmlns:a16="http://schemas.microsoft.com/office/drawing/2014/main" id="{439D1983-AF82-257E-625E-BBD720ACDC13}"/>
              </a:ext>
            </a:extLst>
          </p:cNvPr>
          <p:cNvSpPr/>
          <p:nvPr/>
        </p:nvSpPr>
        <p:spPr>
          <a:xfrm>
            <a:off x="3852862" y="188640"/>
            <a:ext cx="4486275" cy="703914"/>
          </a:xfrm>
          <a:custGeom>
            <a:avLst/>
            <a:gdLst>
              <a:gd name="connsiteX0" fmla="*/ 430798 w 5817995"/>
              <a:gd name="connsiteY0" fmla="*/ 0 h 2153651"/>
              <a:gd name="connsiteX1" fmla="*/ 735418 w 5817995"/>
              <a:gd name="connsiteY1" fmla="*/ 126178 h 2153651"/>
              <a:gd name="connsiteX2" fmla="*/ 740573 w 5817995"/>
              <a:gd name="connsiteY2" fmla="*/ 132426 h 2153651"/>
              <a:gd name="connsiteX3" fmla="*/ 745728 w 5817995"/>
              <a:gd name="connsiteY3" fmla="*/ 126178 h 2153651"/>
              <a:gd name="connsiteX4" fmla="*/ 1050349 w 5817995"/>
              <a:gd name="connsiteY4" fmla="*/ 0 h 2153651"/>
              <a:gd name="connsiteX5" fmla="*/ 1354967 w 5817995"/>
              <a:gd name="connsiteY5" fmla="*/ 126178 h 2153651"/>
              <a:gd name="connsiteX6" fmla="*/ 1360123 w 5817995"/>
              <a:gd name="connsiteY6" fmla="*/ 132426 h 2153651"/>
              <a:gd name="connsiteX7" fmla="*/ 1365278 w 5817995"/>
              <a:gd name="connsiteY7" fmla="*/ 126178 h 2153651"/>
              <a:gd name="connsiteX8" fmla="*/ 1669898 w 5817995"/>
              <a:gd name="connsiteY8" fmla="*/ 0 h 2153651"/>
              <a:gd name="connsiteX9" fmla="*/ 1974518 w 5817995"/>
              <a:gd name="connsiteY9" fmla="*/ 126178 h 2153651"/>
              <a:gd name="connsiteX10" fmla="*/ 1979674 w 5817995"/>
              <a:gd name="connsiteY10" fmla="*/ 132426 h 2153651"/>
              <a:gd name="connsiteX11" fmla="*/ 1984828 w 5817995"/>
              <a:gd name="connsiteY11" fmla="*/ 126178 h 2153651"/>
              <a:gd name="connsiteX12" fmla="*/ 2289448 w 5817995"/>
              <a:gd name="connsiteY12" fmla="*/ 0 h 2153651"/>
              <a:gd name="connsiteX13" fmla="*/ 2594069 w 5817995"/>
              <a:gd name="connsiteY13" fmla="*/ 126178 h 2153651"/>
              <a:gd name="connsiteX14" fmla="*/ 2599224 w 5817995"/>
              <a:gd name="connsiteY14" fmla="*/ 132426 h 2153651"/>
              <a:gd name="connsiteX15" fmla="*/ 2604379 w 5817995"/>
              <a:gd name="connsiteY15" fmla="*/ 126178 h 2153651"/>
              <a:gd name="connsiteX16" fmla="*/ 2908999 w 5817995"/>
              <a:gd name="connsiteY16" fmla="*/ 0 h 2153651"/>
              <a:gd name="connsiteX17" fmla="*/ 3213619 w 5817995"/>
              <a:gd name="connsiteY17" fmla="*/ 126178 h 2153651"/>
              <a:gd name="connsiteX18" fmla="*/ 3218774 w 5817995"/>
              <a:gd name="connsiteY18" fmla="*/ 132426 h 2153651"/>
              <a:gd name="connsiteX19" fmla="*/ 3223929 w 5817995"/>
              <a:gd name="connsiteY19" fmla="*/ 126178 h 2153651"/>
              <a:gd name="connsiteX20" fmla="*/ 3528549 w 5817995"/>
              <a:gd name="connsiteY20" fmla="*/ 0 h 2153651"/>
              <a:gd name="connsiteX21" fmla="*/ 3833169 w 5817995"/>
              <a:gd name="connsiteY21" fmla="*/ 126178 h 2153651"/>
              <a:gd name="connsiteX22" fmla="*/ 3838324 w 5817995"/>
              <a:gd name="connsiteY22" fmla="*/ 132426 h 2153651"/>
              <a:gd name="connsiteX23" fmla="*/ 3843479 w 5817995"/>
              <a:gd name="connsiteY23" fmla="*/ 126178 h 2153651"/>
              <a:gd name="connsiteX24" fmla="*/ 4148099 w 5817995"/>
              <a:gd name="connsiteY24" fmla="*/ 0 h 2153651"/>
              <a:gd name="connsiteX25" fmla="*/ 4452719 w 5817995"/>
              <a:gd name="connsiteY25" fmla="*/ 126178 h 2153651"/>
              <a:gd name="connsiteX26" fmla="*/ 4457874 w 5817995"/>
              <a:gd name="connsiteY26" fmla="*/ 132425 h 2153651"/>
              <a:gd name="connsiteX27" fmla="*/ 4463028 w 5817995"/>
              <a:gd name="connsiteY27" fmla="*/ 126178 h 2153651"/>
              <a:gd name="connsiteX28" fmla="*/ 4767648 w 5817995"/>
              <a:gd name="connsiteY28" fmla="*/ 0 h 2153651"/>
              <a:gd name="connsiteX29" fmla="*/ 5041676 w 5817995"/>
              <a:gd name="connsiteY29" fmla="*/ 98374 h 2153651"/>
              <a:gd name="connsiteX30" fmla="*/ 5077033 w 5817995"/>
              <a:gd name="connsiteY30" fmla="*/ 132897 h 2153651"/>
              <a:gd name="connsiteX31" fmla="*/ 5082577 w 5817995"/>
              <a:gd name="connsiteY31" fmla="*/ 126178 h 2153651"/>
              <a:gd name="connsiteX32" fmla="*/ 5387197 w 5817995"/>
              <a:gd name="connsiteY32" fmla="*/ 0 h 2153651"/>
              <a:gd name="connsiteX33" fmla="*/ 5817995 w 5817995"/>
              <a:gd name="connsiteY33" fmla="*/ 430799 h 2153651"/>
              <a:gd name="connsiteX34" fmla="*/ 5691817 w 5817995"/>
              <a:gd name="connsiteY34" fmla="*/ 735420 h 2153651"/>
              <a:gd name="connsiteX35" fmla="*/ 5669526 w 5817995"/>
              <a:gd name="connsiteY35" fmla="*/ 753812 h 2153651"/>
              <a:gd name="connsiteX36" fmla="*/ 5691817 w 5817995"/>
              <a:gd name="connsiteY36" fmla="*/ 772204 h 2153651"/>
              <a:gd name="connsiteX37" fmla="*/ 5817995 w 5817995"/>
              <a:gd name="connsiteY37" fmla="*/ 1076825 h 2153651"/>
              <a:gd name="connsiteX38" fmla="*/ 5691817 w 5817995"/>
              <a:gd name="connsiteY38" fmla="*/ 1381446 h 2153651"/>
              <a:gd name="connsiteX39" fmla="*/ 5669526 w 5817995"/>
              <a:gd name="connsiteY39" fmla="*/ 1399839 h 2153651"/>
              <a:gd name="connsiteX40" fmla="*/ 5691817 w 5817995"/>
              <a:gd name="connsiteY40" fmla="*/ 1418231 h 2153651"/>
              <a:gd name="connsiteX41" fmla="*/ 5817995 w 5817995"/>
              <a:gd name="connsiteY41" fmla="*/ 1722852 h 2153651"/>
              <a:gd name="connsiteX42" fmla="*/ 5387197 w 5817995"/>
              <a:gd name="connsiteY42" fmla="*/ 2153651 h 2153651"/>
              <a:gd name="connsiteX43" fmla="*/ 5082577 w 5817995"/>
              <a:gd name="connsiteY43" fmla="*/ 2027473 h 2153651"/>
              <a:gd name="connsiteX44" fmla="*/ 5077420 w 5817995"/>
              <a:gd name="connsiteY44" fmla="*/ 2021223 h 2153651"/>
              <a:gd name="connsiteX45" fmla="*/ 5072263 w 5817995"/>
              <a:gd name="connsiteY45" fmla="*/ 2027473 h 2153651"/>
              <a:gd name="connsiteX46" fmla="*/ 4767643 w 5817995"/>
              <a:gd name="connsiteY46" fmla="*/ 2153651 h 2153651"/>
              <a:gd name="connsiteX47" fmla="*/ 4463023 w 5817995"/>
              <a:gd name="connsiteY47" fmla="*/ 2027473 h 2153651"/>
              <a:gd name="connsiteX48" fmla="*/ 4457869 w 5817995"/>
              <a:gd name="connsiteY48" fmla="*/ 2021226 h 2153651"/>
              <a:gd name="connsiteX49" fmla="*/ 4452714 w 5817995"/>
              <a:gd name="connsiteY49" fmla="*/ 2027473 h 2153651"/>
              <a:gd name="connsiteX50" fmla="*/ 4148094 w 5817995"/>
              <a:gd name="connsiteY50" fmla="*/ 2153651 h 2153651"/>
              <a:gd name="connsiteX51" fmla="*/ 3843474 w 5817995"/>
              <a:gd name="connsiteY51" fmla="*/ 2027473 h 2153651"/>
              <a:gd name="connsiteX52" fmla="*/ 3838319 w 5817995"/>
              <a:gd name="connsiteY52" fmla="*/ 2021225 h 2153651"/>
              <a:gd name="connsiteX53" fmla="*/ 3833164 w 5817995"/>
              <a:gd name="connsiteY53" fmla="*/ 2027473 h 2153651"/>
              <a:gd name="connsiteX54" fmla="*/ 3528544 w 5817995"/>
              <a:gd name="connsiteY54" fmla="*/ 2153651 h 2153651"/>
              <a:gd name="connsiteX55" fmla="*/ 3223924 w 5817995"/>
              <a:gd name="connsiteY55" fmla="*/ 2027473 h 2153651"/>
              <a:gd name="connsiteX56" fmla="*/ 3218770 w 5817995"/>
              <a:gd name="connsiteY56" fmla="*/ 2021226 h 2153651"/>
              <a:gd name="connsiteX57" fmla="*/ 3213615 w 5817995"/>
              <a:gd name="connsiteY57" fmla="*/ 2027473 h 2153651"/>
              <a:gd name="connsiteX58" fmla="*/ 2908995 w 5817995"/>
              <a:gd name="connsiteY58" fmla="*/ 2153651 h 2153651"/>
              <a:gd name="connsiteX59" fmla="*/ 2604375 w 5817995"/>
              <a:gd name="connsiteY59" fmla="*/ 2027473 h 2153651"/>
              <a:gd name="connsiteX60" fmla="*/ 2599221 w 5817995"/>
              <a:gd name="connsiteY60" fmla="*/ 2021225 h 2153651"/>
              <a:gd name="connsiteX61" fmla="*/ 2594065 w 5817995"/>
              <a:gd name="connsiteY61" fmla="*/ 2027473 h 2153651"/>
              <a:gd name="connsiteX62" fmla="*/ 2289445 w 5817995"/>
              <a:gd name="connsiteY62" fmla="*/ 2153651 h 2153651"/>
              <a:gd name="connsiteX63" fmla="*/ 1984825 w 5817995"/>
              <a:gd name="connsiteY63" fmla="*/ 2027473 h 2153651"/>
              <a:gd name="connsiteX64" fmla="*/ 1979671 w 5817995"/>
              <a:gd name="connsiteY64" fmla="*/ 2021226 h 2153651"/>
              <a:gd name="connsiteX65" fmla="*/ 1974516 w 5817995"/>
              <a:gd name="connsiteY65" fmla="*/ 2027473 h 2153651"/>
              <a:gd name="connsiteX66" fmla="*/ 1669896 w 5817995"/>
              <a:gd name="connsiteY66" fmla="*/ 2153651 h 2153651"/>
              <a:gd name="connsiteX67" fmla="*/ 1365276 w 5817995"/>
              <a:gd name="connsiteY67" fmla="*/ 2027473 h 2153651"/>
              <a:gd name="connsiteX68" fmla="*/ 1360121 w 5817995"/>
              <a:gd name="connsiteY68" fmla="*/ 2021225 h 2153651"/>
              <a:gd name="connsiteX69" fmla="*/ 1354966 w 5817995"/>
              <a:gd name="connsiteY69" fmla="*/ 2027473 h 2153651"/>
              <a:gd name="connsiteX70" fmla="*/ 1050347 w 5817995"/>
              <a:gd name="connsiteY70" fmla="*/ 2153651 h 2153651"/>
              <a:gd name="connsiteX71" fmla="*/ 745727 w 5817995"/>
              <a:gd name="connsiteY71" fmla="*/ 2027473 h 2153651"/>
              <a:gd name="connsiteX72" fmla="*/ 740573 w 5817995"/>
              <a:gd name="connsiteY72" fmla="*/ 2021226 h 2153651"/>
              <a:gd name="connsiteX73" fmla="*/ 735419 w 5817995"/>
              <a:gd name="connsiteY73" fmla="*/ 2027473 h 2153651"/>
              <a:gd name="connsiteX74" fmla="*/ 430798 w 5817995"/>
              <a:gd name="connsiteY74" fmla="*/ 2153651 h 2153651"/>
              <a:gd name="connsiteX75" fmla="*/ 0 w 5817995"/>
              <a:gd name="connsiteY75" fmla="*/ 1722852 h 2153651"/>
              <a:gd name="connsiteX76" fmla="*/ 126178 w 5817995"/>
              <a:gd name="connsiteY76" fmla="*/ 1418231 h 2153651"/>
              <a:gd name="connsiteX77" fmla="*/ 148470 w 5817995"/>
              <a:gd name="connsiteY77" fmla="*/ 1399839 h 2153651"/>
              <a:gd name="connsiteX78" fmla="*/ 126178 w 5817995"/>
              <a:gd name="connsiteY78" fmla="*/ 1381446 h 2153651"/>
              <a:gd name="connsiteX79" fmla="*/ 0 w 5817995"/>
              <a:gd name="connsiteY79" fmla="*/ 1076825 h 2153651"/>
              <a:gd name="connsiteX80" fmla="*/ 126178 w 5817995"/>
              <a:gd name="connsiteY80" fmla="*/ 772204 h 2153651"/>
              <a:gd name="connsiteX81" fmla="*/ 148470 w 5817995"/>
              <a:gd name="connsiteY81" fmla="*/ 753812 h 2153651"/>
              <a:gd name="connsiteX82" fmla="*/ 126178 w 5817995"/>
              <a:gd name="connsiteY82" fmla="*/ 735420 h 2153651"/>
              <a:gd name="connsiteX83" fmla="*/ 0 w 5817995"/>
              <a:gd name="connsiteY83" fmla="*/ 430799 h 2153651"/>
              <a:gd name="connsiteX84" fmla="*/ 430798 w 5817995"/>
              <a:gd name="connsiteY84" fmla="*/ 0 h 2153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5817995" h="2153651">
                <a:moveTo>
                  <a:pt x="430798" y="0"/>
                </a:moveTo>
                <a:cubicBezTo>
                  <a:pt x="549760" y="0"/>
                  <a:pt x="657459" y="48219"/>
                  <a:pt x="735418" y="126178"/>
                </a:cubicBezTo>
                <a:lnTo>
                  <a:pt x="740573" y="132426"/>
                </a:lnTo>
                <a:lnTo>
                  <a:pt x="745728" y="126178"/>
                </a:lnTo>
                <a:cubicBezTo>
                  <a:pt x="823687" y="48219"/>
                  <a:pt x="931387" y="0"/>
                  <a:pt x="1050349" y="0"/>
                </a:cubicBezTo>
                <a:cubicBezTo>
                  <a:pt x="1169309" y="0"/>
                  <a:pt x="1277008" y="48219"/>
                  <a:pt x="1354967" y="126178"/>
                </a:cubicBezTo>
                <a:lnTo>
                  <a:pt x="1360123" y="132426"/>
                </a:lnTo>
                <a:lnTo>
                  <a:pt x="1365278" y="126178"/>
                </a:lnTo>
                <a:cubicBezTo>
                  <a:pt x="1443237" y="48219"/>
                  <a:pt x="1550937" y="0"/>
                  <a:pt x="1669898" y="0"/>
                </a:cubicBezTo>
                <a:cubicBezTo>
                  <a:pt x="1788860" y="0"/>
                  <a:pt x="1896559" y="48219"/>
                  <a:pt x="1974518" y="126178"/>
                </a:cubicBezTo>
                <a:lnTo>
                  <a:pt x="1979674" y="132426"/>
                </a:lnTo>
                <a:lnTo>
                  <a:pt x="1984828" y="126178"/>
                </a:lnTo>
                <a:cubicBezTo>
                  <a:pt x="2062787" y="48219"/>
                  <a:pt x="2170487" y="0"/>
                  <a:pt x="2289448" y="0"/>
                </a:cubicBezTo>
                <a:cubicBezTo>
                  <a:pt x="2408410" y="0"/>
                  <a:pt x="2516109" y="48219"/>
                  <a:pt x="2594069" y="126178"/>
                </a:cubicBezTo>
                <a:lnTo>
                  <a:pt x="2599224" y="132426"/>
                </a:lnTo>
                <a:lnTo>
                  <a:pt x="2604379" y="126178"/>
                </a:lnTo>
                <a:cubicBezTo>
                  <a:pt x="2682338" y="48219"/>
                  <a:pt x="2790038" y="0"/>
                  <a:pt x="2908999" y="0"/>
                </a:cubicBezTo>
                <a:cubicBezTo>
                  <a:pt x="3027961" y="0"/>
                  <a:pt x="3135660" y="48219"/>
                  <a:pt x="3213619" y="126178"/>
                </a:cubicBezTo>
                <a:lnTo>
                  <a:pt x="3218774" y="132426"/>
                </a:lnTo>
                <a:lnTo>
                  <a:pt x="3223929" y="126178"/>
                </a:lnTo>
                <a:cubicBezTo>
                  <a:pt x="3301888" y="48219"/>
                  <a:pt x="3409588" y="0"/>
                  <a:pt x="3528549" y="0"/>
                </a:cubicBezTo>
                <a:cubicBezTo>
                  <a:pt x="3647511" y="0"/>
                  <a:pt x="3755210" y="48219"/>
                  <a:pt x="3833169" y="126178"/>
                </a:cubicBezTo>
                <a:lnTo>
                  <a:pt x="3838324" y="132426"/>
                </a:lnTo>
                <a:lnTo>
                  <a:pt x="3843479" y="126178"/>
                </a:lnTo>
                <a:cubicBezTo>
                  <a:pt x="3921438" y="48219"/>
                  <a:pt x="4029138" y="0"/>
                  <a:pt x="4148099" y="0"/>
                </a:cubicBezTo>
                <a:cubicBezTo>
                  <a:pt x="4267061" y="0"/>
                  <a:pt x="4374760" y="48219"/>
                  <a:pt x="4452719" y="126178"/>
                </a:cubicBezTo>
                <a:lnTo>
                  <a:pt x="4457874" y="132425"/>
                </a:lnTo>
                <a:lnTo>
                  <a:pt x="4463028" y="126178"/>
                </a:lnTo>
                <a:cubicBezTo>
                  <a:pt x="4540987" y="48219"/>
                  <a:pt x="4648687" y="0"/>
                  <a:pt x="4767648" y="0"/>
                </a:cubicBezTo>
                <a:cubicBezTo>
                  <a:pt x="4871740" y="0"/>
                  <a:pt x="4967208" y="36918"/>
                  <a:pt x="5041676" y="98374"/>
                </a:cubicBezTo>
                <a:lnTo>
                  <a:pt x="5077033" y="132897"/>
                </a:lnTo>
                <a:lnTo>
                  <a:pt x="5082577" y="126178"/>
                </a:lnTo>
                <a:cubicBezTo>
                  <a:pt x="5160536" y="48219"/>
                  <a:pt x="5268236" y="0"/>
                  <a:pt x="5387197" y="0"/>
                </a:cubicBezTo>
                <a:cubicBezTo>
                  <a:pt x="5625120" y="0"/>
                  <a:pt x="5817995" y="192875"/>
                  <a:pt x="5817995" y="430799"/>
                </a:cubicBezTo>
                <a:cubicBezTo>
                  <a:pt x="5817995" y="549761"/>
                  <a:pt x="5769776" y="657461"/>
                  <a:pt x="5691817" y="735420"/>
                </a:cubicBezTo>
                <a:lnTo>
                  <a:pt x="5669526" y="753812"/>
                </a:lnTo>
                <a:lnTo>
                  <a:pt x="5691817" y="772204"/>
                </a:lnTo>
                <a:cubicBezTo>
                  <a:pt x="5769776" y="850163"/>
                  <a:pt x="5817995" y="957863"/>
                  <a:pt x="5817995" y="1076825"/>
                </a:cubicBezTo>
                <a:cubicBezTo>
                  <a:pt x="5817995" y="1195787"/>
                  <a:pt x="5769776" y="1303487"/>
                  <a:pt x="5691817" y="1381446"/>
                </a:cubicBezTo>
                <a:lnTo>
                  <a:pt x="5669526" y="1399839"/>
                </a:lnTo>
                <a:lnTo>
                  <a:pt x="5691817" y="1418231"/>
                </a:lnTo>
                <a:cubicBezTo>
                  <a:pt x="5769776" y="1496190"/>
                  <a:pt x="5817995" y="1603890"/>
                  <a:pt x="5817995" y="1722852"/>
                </a:cubicBezTo>
                <a:cubicBezTo>
                  <a:pt x="5817995" y="1960776"/>
                  <a:pt x="5625120" y="2153651"/>
                  <a:pt x="5387197" y="2153651"/>
                </a:cubicBezTo>
                <a:cubicBezTo>
                  <a:pt x="5268236" y="2153651"/>
                  <a:pt x="5160536" y="2105432"/>
                  <a:pt x="5082577" y="2027473"/>
                </a:cubicBezTo>
                <a:lnTo>
                  <a:pt x="5077420" y="2021223"/>
                </a:lnTo>
                <a:lnTo>
                  <a:pt x="5072263" y="2027473"/>
                </a:lnTo>
                <a:cubicBezTo>
                  <a:pt x="4994304" y="2105432"/>
                  <a:pt x="4886605" y="2153651"/>
                  <a:pt x="4767643" y="2153651"/>
                </a:cubicBezTo>
                <a:cubicBezTo>
                  <a:pt x="4648682" y="2153651"/>
                  <a:pt x="4540982" y="2105432"/>
                  <a:pt x="4463023" y="2027473"/>
                </a:cubicBezTo>
                <a:lnTo>
                  <a:pt x="4457869" y="2021226"/>
                </a:lnTo>
                <a:lnTo>
                  <a:pt x="4452714" y="2027473"/>
                </a:lnTo>
                <a:cubicBezTo>
                  <a:pt x="4374755" y="2105432"/>
                  <a:pt x="4267056" y="2153651"/>
                  <a:pt x="4148094" y="2153651"/>
                </a:cubicBezTo>
                <a:cubicBezTo>
                  <a:pt x="4029133" y="2153651"/>
                  <a:pt x="3921433" y="2105432"/>
                  <a:pt x="3843474" y="2027473"/>
                </a:cubicBezTo>
                <a:lnTo>
                  <a:pt x="3838319" y="2021225"/>
                </a:lnTo>
                <a:lnTo>
                  <a:pt x="3833164" y="2027473"/>
                </a:lnTo>
                <a:cubicBezTo>
                  <a:pt x="3755205" y="2105432"/>
                  <a:pt x="3647506" y="2153651"/>
                  <a:pt x="3528544" y="2153651"/>
                </a:cubicBezTo>
                <a:cubicBezTo>
                  <a:pt x="3409583" y="2153651"/>
                  <a:pt x="3301883" y="2105432"/>
                  <a:pt x="3223924" y="2027473"/>
                </a:cubicBezTo>
                <a:lnTo>
                  <a:pt x="3218770" y="2021226"/>
                </a:lnTo>
                <a:lnTo>
                  <a:pt x="3213615" y="2027473"/>
                </a:lnTo>
                <a:cubicBezTo>
                  <a:pt x="3135656" y="2105432"/>
                  <a:pt x="3027957" y="2153651"/>
                  <a:pt x="2908995" y="2153651"/>
                </a:cubicBezTo>
                <a:cubicBezTo>
                  <a:pt x="2790034" y="2153651"/>
                  <a:pt x="2682334" y="2105432"/>
                  <a:pt x="2604375" y="2027473"/>
                </a:cubicBezTo>
                <a:lnTo>
                  <a:pt x="2599221" y="2021225"/>
                </a:lnTo>
                <a:lnTo>
                  <a:pt x="2594065" y="2027473"/>
                </a:lnTo>
                <a:cubicBezTo>
                  <a:pt x="2516106" y="2105432"/>
                  <a:pt x="2408407" y="2153651"/>
                  <a:pt x="2289445" y="2153651"/>
                </a:cubicBezTo>
                <a:cubicBezTo>
                  <a:pt x="2170484" y="2153651"/>
                  <a:pt x="2062784" y="2105432"/>
                  <a:pt x="1984825" y="2027473"/>
                </a:cubicBezTo>
                <a:lnTo>
                  <a:pt x="1979671" y="2021226"/>
                </a:lnTo>
                <a:lnTo>
                  <a:pt x="1974516" y="2027473"/>
                </a:lnTo>
                <a:cubicBezTo>
                  <a:pt x="1896557" y="2105432"/>
                  <a:pt x="1788858" y="2153651"/>
                  <a:pt x="1669896" y="2153651"/>
                </a:cubicBezTo>
                <a:cubicBezTo>
                  <a:pt x="1550935" y="2153651"/>
                  <a:pt x="1443235" y="2105432"/>
                  <a:pt x="1365276" y="2027473"/>
                </a:cubicBezTo>
                <a:lnTo>
                  <a:pt x="1360121" y="2021225"/>
                </a:lnTo>
                <a:lnTo>
                  <a:pt x="1354966" y="2027473"/>
                </a:lnTo>
                <a:cubicBezTo>
                  <a:pt x="1277007" y="2105432"/>
                  <a:pt x="1169308" y="2153651"/>
                  <a:pt x="1050347" y="2153651"/>
                </a:cubicBezTo>
                <a:cubicBezTo>
                  <a:pt x="931386" y="2153651"/>
                  <a:pt x="823686" y="2105432"/>
                  <a:pt x="745727" y="2027473"/>
                </a:cubicBezTo>
                <a:lnTo>
                  <a:pt x="740573" y="2021226"/>
                </a:lnTo>
                <a:lnTo>
                  <a:pt x="735419" y="2027473"/>
                </a:lnTo>
                <a:cubicBezTo>
                  <a:pt x="657459" y="2105432"/>
                  <a:pt x="549760" y="2153651"/>
                  <a:pt x="430798" y="2153651"/>
                </a:cubicBezTo>
                <a:cubicBezTo>
                  <a:pt x="192875" y="2153651"/>
                  <a:pt x="0" y="1960776"/>
                  <a:pt x="0" y="1722852"/>
                </a:cubicBezTo>
                <a:cubicBezTo>
                  <a:pt x="0" y="1603890"/>
                  <a:pt x="48219" y="1496190"/>
                  <a:pt x="126178" y="1418231"/>
                </a:cubicBezTo>
                <a:lnTo>
                  <a:pt x="148470" y="1399839"/>
                </a:lnTo>
                <a:lnTo>
                  <a:pt x="126178" y="1381446"/>
                </a:lnTo>
                <a:cubicBezTo>
                  <a:pt x="48219" y="1303487"/>
                  <a:pt x="0" y="1195787"/>
                  <a:pt x="0" y="1076825"/>
                </a:cubicBezTo>
                <a:cubicBezTo>
                  <a:pt x="0" y="957863"/>
                  <a:pt x="48219" y="850163"/>
                  <a:pt x="126178" y="772204"/>
                </a:cubicBezTo>
                <a:lnTo>
                  <a:pt x="148470" y="753812"/>
                </a:lnTo>
                <a:lnTo>
                  <a:pt x="126178" y="735420"/>
                </a:lnTo>
                <a:cubicBezTo>
                  <a:pt x="48219" y="657461"/>
                  <a:pt x="0" y="549761"/>
                  <a:pt x="0" y="430799"/>
                </a:cubicBezTo>
                <a:cubicBezTo>
                  <a:pt x="0" y="192875"/>
                  <a:pt x="192875" y="0"/>
                  <a:pt x="430798" y="0"/>
                </a:cubicBezTo>
                <a:close/>
              </a:path>
            </a:pathLst>
          </a:custGeom>
          <a:ln w="571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400" b="1" dirty="0" err="1">
                <a:solidFill>
                  <a:srgbClr val="FF8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altLang="zh-CN" sz="4400" b="1" dirty="0">
                <a:solidFill>
                  <a:srgbClr val="FF8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altLang="zh-CN" sz="4400" b="1" dirty="0">
                <a:solidFill>
                  <a:srgbClr val="FF8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toàn bài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FF86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D704392-78EE-126A-DCF7-AAFCA1FA8691}"/>
              </a:ext>
            </a:extLst>
          </p:cNvPr>
          <p:cNvSpPr txBox="1"/>
          <p:nvPr/>
        </p:nvSpPr>
        <p:spPr>
          <a:xfrm>
            <a:off x="1965749" y="1139199"/>
            <a:ext cx="2816080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vi-VN"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vi-VN" sz="2000" b="1" dirty="0">
                <a:latin typeface="Cambria" panose="02040503050406030204" pitchFamily="18" charset="0"/>
                <a:ea typeface="Cambria" panose="02040503050406030204" pitchFamily="18" charset="0"/>
              </a:rPr>
              <a:t>Tôi yêu em tôi</a:t>
            </a:r>
          </a:p>
          <a:p>
            <a:r>
              <a:rPr lang="vi-VN" sz="2000" b="1" dirty="0">
                <a:latin typeface="Cambria" panose="02040503050406030204" pitchFamily="18" charset="0"/>
                <a:ea typeface="Cambria" panose="02040503050406030204" pitchFamily="18" charset="0"/>
              </a:rPr>
              <a:t>Nó cười rúc rích</a:t>
            </a:r>
          </a:p>
          <a:p>
            <a:r>
              <a:rPr lang="vi-VN" sz="2000" b="1" dirty="0">
                <a:latin typeface="Cambria" panose="02040503050406030204" pitchFamily="18" charset="0"/>
                <a:ea typeface="Cambria" panose="02040503050406030204" pitchFamily="18" charset="0"/>
              </a:rPr>
              <a:t>Mỗi khi tôi đùa</a:t>
            </a:r>
          </a:p>
          <a:p>
            <a:r>
              <a:rPr lang="vi-VN" sz="2000" b="1" dirty="0">
                <a:latin typeface="Cambria" panose="02040503050406030204" pitchFamily="18" charset="0"/>
                <a:ea typeface="Cambria" panose="02040503050406030204" pitchFamily="18" charset="0"/>
              </a:rPr>
              <a:t>Nó vui, nó thích.</a:t>
            </a:r>
          </a:p>
          <a:p>
            <a:endParaRPr lang="vi-VN"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vi-VN" sz="2000" b="1" dirty="0">
                <a:latin typeface="Cambria" panose="02040503050406030204" pitchFamily="18" charset="0"/>
                <a:ea typeface="Cambria" panose="02040503050406030204" pitchFamily="18" charset="0"/>
              </a:rPr>
              <a:t>Mắt nó đen ngời</a:t>
            </a:r>
          </a:p>
          <a:p>
            <a:r>
              <a:rPr lang="vi-VN" sz="2000" b="1" dirty="0">
                <a:latin typeface="Cambria" panose="02040503050406030204" pitchFamily="18" charset="0"/>
                <a:ea typeface="Cambria" panose="02040503050406030204" pitchFamily="18" charset="0"/>
              </a:rPr>
              <a:t>Trong veo như nước</a:t>
            </a:r>
          </a:p>
          <a:p>
            <a:r>
              <a:rPr lang="vi-VN" sz="2000" b="1" dirty="0">
                <a:latin typeface="Cambria" panose="02040503050406030204" pitchFamily="18" charset="0"/>
                <a:ea typeface="Cambria" panose="02040503050406030204" pitchFamily="18" charset="0"/>
              </a:rPr>
              <a:t>Miệng nó tươi hồng</a:t>
            </a:r>
          </a:p>
          <a:p>
            <a:r>
              <a:rPr lang="vi-VN" sz="2000" b="1" dirty="0">
                <a:latin typeface="Cambria" panose="02040503050406030204" pitchFamily="18" charset="0"/>
                <a:ea typeface="Cambria" panose="02040503050406030204" pitchFamily="18" charset="0"/>
              </a:rPr>
              <a:t>Nói như khướu hót.</a:t>
            </a:r>
          </a:p>
          <a:p>
            <a:endParaRPr lang="vi-VN"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vi-VN" sz="2000" b="1" dirty="0">
                <a:latin typeface="Cambria" panose="02040503050406030204" pitchFamily="18" charset="0"/>
                <a:ea typeface="Cambria" panose="02040503050406030204" pitchFamily="18" charset="0"/>
              </a:rPr>
              <a:t>Hoa lan, hoa lí</a:t>
            </a:r>
          </a:p>
          <a:p>
            <a:r>
              <a:rPr lang="vi-VN" sz="2000" b="1" dirty="0">
                <a:latin typeface="Cambria" panose="02040503050406030204" pitchFamily="18" charset="0"/>
                <a:ea typeface="Cambria" panose="02040503050406030204" pitchFamily="18" charset="0"/>
              </a:rPr>
              <a:t>Nó nhặt cài đầu</a:t>
            </a:r>
          </a:p>
          <a:p>
            <a:r>
              <a:rPr lang="vi-VN" sz="2000" b="1" dirty="0">
                <a:latin typeface="Cambria" panose="02040503050406030204" pitchFamily="18" charset="0"/>
                <a:ea typeface="Cambria" panose="02040503050406030204" pitchFamily="18" charset="0"/>
              </a:rPr>
              <a:t>Hương thơm theo nó</a:t>
            </a:r>
          </a:p>
          <a:p>
            <a:r>
              <a:rPr lang="vi-VN" sz="2000" b="1" dirty="0">
                <a:latin typeface="Cambria" panose="02040503050406030204" pitchFamily="18" charset="0"/>
                <a:ea typeface="Cambria" panose="02040503050406030204" pitchFamily="18" charset="0"/>
              </a:rPr>
              <a:t>Sân trước vườn sau.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D9A5D69-0B9C-1681-1730-898AF285979A}"/>
              </a:ext>
            </a:extLst>
          </p:cNvPr>
          <p:cNvSpPr txBox="1"/>
          <p:nvPr/>
        </p:nvSpPr>
        <p:spPr>
          <a:xfrm>
            <a:off x="6177840" y="1444224"/>
            <a:ext cx="2898533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latin typeface="Cambria" panose="02040503050406030204" pitchFamily="18" charset="0"/>
                <a:ea typeface="Cambria" panose="02040503050406030204" pitchFamily="18" charset="0"/>
              </a:rPr>
              <a:t>Tôi đi đâu lâu</a:t>
            </a:r>
          </a:p>
          <a:p>
            <a:r>
              <a:rPr lang="vi-VN" sz="2000" b="1" dirty="0">
                <a:latin typeface="Cambria" panose="02040503050406030204" pitchFamily="18" charset="0"/>
                <a:ea typeface="Cambria" panose="02040503050406030204" pitchFamily="18" charset="0"/>
              </a:rPr>
              <a:t>Nó mong, nó nhắc</a:t>
            </a:r>
          </a:p>
          <a:p>
            <a:r>
              <a:rPr lang="vi-VN" sz="2000" b="1" dirty="0">
                <a:latin typeface="Cambria" panose="02040503050406030204" pitchFamily="18" charset="0"/>
                <a:ea typeface="Cambria" panose="02040503050406030204" pitchFamily="18" charset="0"/>
              </a:rPr>
              <a:t>Nó nấp sau cây</a:t>
            </a:r>
          </a:p>
          <a:p>
            <a:r>
              <a:rPr lang="vi-VN" sz="2000" b="1" dirty="0">
                <a:latin typeface="Cambria" panose="02040503050406030204" pitchFamily="18" charset="0"/>
                <a:ea typeface="Cambria" panose="02040503050406030204" pitchFamily="18" charset="0"/>
              </a:rPr>
              <a:t>Òa ra ôm chặt.</a:t>
            </a:r>
          </a:p>
          <a:p>
            <a:endParaRPr lang="vi-VN"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vi-VN" sz="2000" b="1" dirty="0">
                <a:latin typeface="Cambria" panose="02040503050406030204" pitchFamily="18" charset="0"/>
                <a:ea typeface="Cambria" panose="02040503050406030204" pitchFamily="18" charset="0"/>
              </a:rPr>
              <a:t>Nó thích vẽ lắm</a:t>
            </a:r>
          </a:p>
          <a:p>
            <a:r>
              <a:rPr lang="vi-VN" sz="2000" b="1" dirty="0">
                <a:latin typeface="Cambria" panose="02040503050406030204" pitchFamily="18" charset="0"/>
                <a:ea typeface="Cambria" panose="02040503050406030204" pitchFamily="18" charset="0"/>
              </a:rPr>
              <a:t>Vẽ thỏ có đôi</a:t>
            </a:r>
          </a:p>
          <a:p>
            <a:r>
              <a:rPr lang="vi-VN" sz="2000" b="1" dirty="0">
                <a:latin typeface="Cambria" panose="02040503050406030204" pitchFamily="18" charset="0"/>
                <a:ea typeface="Cambria" panose="02040503050406030204" pitchFamily="18" charset="0"/>
              </a:rPr>
              <a:t>Nó sợ thỏ một</a:t>
            </a:r>
          </a:p>
          <a:p>
            <a:r>
              <a:rPr lang="vi-VN" sz="2000" b="1" dirty="0">
                <a:latin typeface="Cambria" panose="02040503050406030204" pitchFamily="18" charset="0"/>
                <a:ea typeface="Cambria" panose="02040503050406030204" pitchFamily="18" charset="0"/>
              </a:rPr>
              <a:t>Không có bạn chơi.</a:t>
            </a:r>
          </a:p>
          <a:p>
            <a:endParaRPr lang="vi-VN"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vi-VN" sz="2000" b="1" dirty="0">
                <a:latin typeface="Cambria" panose="02040503050406030204" pitchFamily="18" charset="0"/>
                <a:ea typeface="Cambria" panose="02040503050406030204" pitchFamily="18" charset="0"/>
              </a:rPr>
              <a:t>Kìa, tiếng nó đấy!</a:t>
            </a:r>
          </a:p>
          <a:p>
            <a:r>
              <a:rPr lang="vi-VN" sz="2000" b="1" dirty="0">
                <a:latin typeface="Cambria" panose="02040503050406030204" pitchFamily="18" charset="0"/>
                <a:ea typeface="Cambria" panose="02040503050406030204" pitchFamily="18" charset="0"/>
              </a:rPr>
              <a:t>Đang ở trường về</a:t>
            </a:r>
          </a:p>
          <a:p>
            <a:r>
              <a:rPr lang="vi-VN" sz="2000" b="1" dirty="0">
                <a:latin typeface="Cambria" panose="02040503050406030204" pitchFamily="18" charset="0"/>
                <a:ea typeface="Cambria" panose="02040503050406030204" pitchFamily="18" charset="0"/>
              </a:rPr>
              <a:t>Cùng bạn bắt bướm</a:t>
            </a:r>
          </a:p>
          <a:p>
            <a:r>
              <a:rPr lang="vi-VN" sz="2000" b="1" dirty="0">
                <a:latin typeface="Cambria" panose="02040503050406030204" pitchFamily="18" charset="0"/>
                <a:ea typeface="Cambria" panose="02040503050406030204" pitchFamily="18" charset="0"/>
              </a:rPr>
              <a:t>Cười dưới hàng tre….</a:t>
            </a:r>
          </a:p>
          <a:p>
            <a:endParaRPr lang="vi-VN"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vi-VN" sz="2000" b="1" dirty="0">
                <a:latin typeface="Cambria" panose="02040503050406030204" pitchFamily="18" charset="0"/>
                <a:ea typeface="Cambria" panose="02040503050406030204" pitchFamily="18" charset="0"/>
              </a:rPr>
              <a:t>                    </a:t>
            </a:r>
            <a:r>
              <a:rPr lang="vi-VN" sz="2000" b="1" i="1" dirty="0">
                <a:latin typeface="Cambria" panose="02040503050406030204" pitchFamily="18" charset="0"/>
                <a:ea typeface="Cambria" panose="02040503050406030204" pitchFamily="18" charset="0"/>
              </a:rPr>
              <a:t>(Phạm Hổ)</a:t>
            </a:r>
            <a:endParaRPr lang="en-US" sz="2000" b="1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707B835-FF36-1FFB-DFA6-65D4E48D92D1}"/>
              </a:ext>
            </a:extLst>
          </p:cNvPr>
          <p:cNvSpPr txBox="1"/>
          <p:nvPr/>
        </p:nvSpPr>
        <p:spPr>
          <a:xfrm>
            <a:off x="4147347" y="925928"/>
            <a:ext cx="631074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b="1" dirty="0">
                <a:latin typeface="Cambria" panose="02040503050406030204" pitchFamily="18" charset="0"/>
                <a:ea typeface="Cambria" panose="02040503050406030204" pitchFamily="18" charset="0"/>
              </a:rPr>
              <a:t>Tôi yêu em tôi</a:t>
            </a:r>
          </a:p>
          <a:p>
            <a:endParaRPr lang="vi-VN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0421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88688" cy="685800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" y="-88"/>
            <a:ext cx="12027087" cy="6096806"/>
          </a:xfrm>
          <a:prstGeom prst="rect">
            <a:avLst/>
          </a:prstGeom>
        </p:spPr>
      </p:pic>
      <p:sp>
        <p:nvSpPr>
          <p:cNvPr id="26" name="KSO_Shape"/>
          <p:cNvSpPr/>
          <p:nvPr/>
        </p:nvSpPr>
        <p:spPr bwMode="auto">
          <a:xfrm>
            <a:off x="1703512" y="953724"/>
            <a:ext cx="9001000" cy="4950551"/>
          </a:xfrm>
          <a:custGeom>
            <a:avLst/>
            <a:gdLst>
              <a:gd name="T0" fmla="*/ 2147483646 w 5345"/>
              <a:gd name="T1" fmla="*/ 2147483646 h 2936"/>
              <a:gd name="T2" fmla="*/ 2147483646 w 5345"/>
              <a:gd name="T3" fmla="*/ 2147483646 h 2936"/>
              <a:gd name="T4" fmla="*/ 2147483646 w 5345"/>
              <a:gd name="T5" fmla="*/ 2147483646 h 2936"/>
              <a:gd name="T6" fmla="*/ 2147483646 w 5345"/>
              <a:gd name="T7" fmla="*/ 2147483646 h 2936"/>
              <a:gd name="T8" fmla="*/ 2147483646 w 5345"/>
              <a:gd name="T9" fmla="*/ 2147483646 h 2936"/>
              <a:gd name="T10" fmla="*/ 2147483646 w 5345"/>
              <a:gd name="T11" fmla="*/ 2147483646 h 2936"/>
              <a:gd name="T12" fmla="*/ 2147483646 w 5345"/>
              <a:gd name="T13" fmla="*/ 2147483646 h 2936"/>
              <a:gd name="T14" fmla="*/ 2147483646 w 5345"/>
              <a:gd name="T15" fmla="*/ 2147483646 h 2936"/>
              <a:gd name="T16" fmla="*/ 2147483646 w 5345"/>
              <a:gd name="T17" fmla="*/ 2147483646 h 2936"/>
              <a:gd name="T18" fmla="*/ 2147483646 w 5345"/>
              <a:gd name="T19" fmla="*/ 2147483646 h 2936"/>
              <a:gd name="T20" fmla="*/ 2147483646 w 5345"/>
              <a:gd name="T21" fmla="*/ 2147483646 h 2936"/>
              <a:gd name="T22" fmla="*/ 2147483646 w 5345"/>
              <a:gd name="T23" fmla="*/ 2147483646 h 2936"/>
              <a:gd name="T24" fmla="*/ 2147483646 w 5345"/>
              <a:gd name="T25" fmla="*/ 2147483646 h 2936"/>
              <a:gd name="T26" fmla="*/ 2147483646 w 5345"/>
              <a:gd name="T27" fmla="*/ 2147483646 h 2936"/>
              <a:gd name="T28" fmla="*/ 2147483646 w 5345"/>
              <a:gd name="T29" fmla="*/ 2147483646 h 2936"/>
              <a:gd name="T30" fmla="*/ 2147483646 w 5345"/>
              <a:gd name="T31" fmla="*/ 772639970 h 2936"/>
              <a:gd name="T32" fmla="*/ 2147483646 w 5345"/>
              <a:gd name="T33" fmla="*/ 0 h 2936"/>
              <a:gd name="T34" fmla="*/ 2147483646 w 5345"/>
              <a:gd name="T35" fmla="*/ 363587807 h 2936"/>
              <a:gd name="T36" fmla="*/ 2147483646 w 5345"/>
              <a:gd name="T37" fmla="*/ 2147483646 h 2936"/>
              <a:gd name="T38" fmla="*/ 2147483646 w 5345"/>
              <a:gd name="T39" fmla="*/ 2147483646 h 2936"/>
              <a:gd name="T40" fmla="*/ 2147483646 w 5345"/>
              <a:gd name="T41" fmla="*/ 2147483646 h 2936"/>
              <a:gd name="T42" fmla="*/ 2147483646 w 5345"/>
              <a:gd name="T43" fmla="*/ 2147483646 h 2936"/>
              <a:gd name="T44" fmla="*/ 2147483646 w 5345"/>
              <a:gd name="T45" fmla="*/ 2147483646 h 2936"/>
              <a:gd name="T46" fmla="*/ 2147483646 w 5345"/>
              <a:gd name="T47" fmla="*/ 2147483646 h 2936"/>
              <a:gd name="T48" fmla="*/ 2147483646 w 5345"/>
              <a:gd name="T49" fmla="*/ 2147483646 h 2936"/>
              <a:gd name="T50" fmla="*/ 2147483646 w 5345"/>
              <a:gd name="T51" fmla="*/ 2147483646 h 2936"/>
              <a:gd name="T52" fmla="*/ 2147483646 w 5345"/>
              <a:gd name="T53" fmla="*/ 2147483646 h 2936"/>
              <a:gd name="T54" fmla="*/ 2147483646 w 5345"/>
              <a:gd name="T55" fmla="*/ 2147483646 h 2936"/>
              <a:gd name="T56" fmla="*/ 2147483646 w 5345"/>
              <a:gd name="T57" fmla="*/ 2147483646 h 2936"/>
              <a:gd name="T58" fmla="*/ 2147483646 w 5345"/>
              <a:gd name="T59" fmla="*/ 2147483646 h 2936"/>
              <a:gd name="T60" fmla="*/ 2147483646 w 5345"/>
              <a:gd name="T61" fmla="*/ 2147483646 h 2936"/>
              <a:gd name="T62" fmla="*/ 452722804 w 5345"/>
              <a:gd name="T63" fmla="*/ 2147483646 h 2936"/>
              <a:gd name="T64" fmla="*/ 90570008 w 5345"/>
              <a:gd name="T65" fmla="*/ 2147483646 h 2936"/>
              <a:gd name="T66" fmla="*/ 1629877726 w 5345"/>
              <a:gd name="T67" fmla="*/ 2147483646 h 2936"/>
              <a:gd name="T68" fmla="*/ 2147483646 w 5345"/>
              <a:gd name="T69" fmla="*/ 2147483646 h 2936"/>
              <a:gd name="T70" fmla="*/ 2147483646 w 5345"/>
              <a:gd name="T71" fmla="*/ 2147483646 h 2936"/>
              <a:gd name="T72" fmla="*/ 2147483646 w 5345"/>
              <a:gd name="T73" fmla="*/ 2147483646 h 2936"/>
              <a:gd name="T74" fmla="*/ 2147483646 w 5345"/>
              <a:gd name="T75" fmla="*/ 2147483646 h 2936"/>
              <a:gd name="T76" fmla="*/ 2147483646 w 5345"/>
              <a:gd name="T77" fmla="*/ 2147483646 h 2936"/>
              <a:gd name="T78" fmla="*/ 2147483646 w 5345"/>
              <a:gd name="T79" fmla="*/ 2147483646 h 2936"/>
              <a:gd name="T80" fmla="*/ 2147483646 w 5345"/>
              <a:gd name="T81" fmla="*/ 2147483646 h 2936"/>
              <a:gd name="T82" fmla="*/ 2147483646 w 5345"/>
              <a:gd name="T83" fmla="*/ 2147483646 h 2936"/>
              <a:gd name="T84" fmla="*/ 2147483646 w 5345"/>
              <a:gd name="T85" fmla="*/ 2147483646 h 2936"/>
              <a:gd name="T86" fmla="*/ 2147483646 w 5345"/>
              <a:gd name="T87" fmla="*/ 2147483646 h 2936"/>
              <a:gd name="T88" fmla="*/ 2147483646 w 5345"/>
              <a:gd name="T89" fmla="*/ 2147483646 h 2936"/>
              <a:gd name="T90" fmla="*/ 2147483646 w 5345"/>
              <a:gd name="T91" fmla="*/ 2147483646 h 2936"/>
              <a:gd name="T92" fmla="*/ 2147483646 w 5345"/>
              <a:gd name="T93" fmla="*/ 2147483646 h 2936"/>
              <a:gd name="T94" fmla="*/ 2147483646 w 5345"/>
              <a:gd name="T95" fmla="*/ 2147483646 h 2936"/>
              <a:gd name="T96" fmla="*/ 2147483646 w 5345"/>
              <a:gd name="T97" fmla="*/ 2147483646 h 2936"/>
              <a:gd name="T98" fmla="*/ 2147483646 w 5345"/>
              <a:gd name="T99" fmla="*/ 2147483646 h 2936"/>
              <a:gd name="T100" fmla="*/ 2147483646 w 5345"/>
              <a:gd name="T101" fmla="*/ 2147483646 h 2936"/>
              <a:gd name="T102" fmla="*/ 2147483646 w 5345"/>
              <a:gd name="T103" fmla="*/ 2147483646 h 2936"/>
              <a:gd name="T104" fmla="*/ 2147483646 w 5345"/>
              <a:gd name="T105" fmla="*/ 2147483646 h 29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5345" h="2936">
                <a:moveTo>
                  <a:pt x="4729" y="1661"/>
                </a:moveTo>
                <a:lnTo>
                  <a:pt x="4729" y="1661"/>
                </a:lnTo>
                <a:lnTo>
                  <a:pt x="4723" y="1609"/>
                </a:lnTo>
                <a:lnTo>
                  <a:pt x="4716" y="1558"/>
                </a:lnTo>
                <a:lnTo>
                  <a:pt x="4706" y="1507"/>
                </a:lnTo>
                <a:lnTo>
                  <a:pt x="4693" y="1458"/>
                </a:lnTo>
                <a:lnTo>
                  <a:pt x="4679" y="1409"/>
                </a:lnTo>
                <a:lnTo>
                  <a:pt x="4663" y="1361"/>
                </a:lnTo>
                <a:lnTo>
                  <a:pt x="4644" y="1314"/>
                </a:lnTo>
                <a:lnTo>
                  <a:pt x="4622" y="1268"/>
                </a:lnTo>
                <a:lnTo>
                  <a:pt x="4600" y="1223"/>
                </a:lnTo>
                <a:lnTo>
                  <a:pt x="4575" y="1181"/>
                </a:lnTo>
                <a:lnTo>
                  <a:pt x="4548" y="1138"/>
                </a:lnTo>
                <a:lnTo>
                  <a:pt x="4519" y="1098"/>
                </a:lnTo>
                <a:lnTo>
                  <a:pt x="4489" y="1059"/>
                </a:lnTo>
                <a:lnTo>
                  <a:pt x="4457" y="1021"/>
                </a:lnTo>
                <a:lnTo>
                  <a:pt x="4422" y="984"/>
                </a:lnTo>
                <a:lnTo>
                  <a:pt x="4387" y="950"/>
                </a:lnTo>
                <a:lnTo>
                  <a:pt x="4350" y="917"/>
                </a:lnTo>
                <a:lnTo>
                  <a:pt x="4312" y="886"/>
                </a:lnTo>
                <a:lnTo>
                  <a:pt x="4272" y="856"/>
                </a:lnTo>
                <a:lnTo>
                  <a:pt x="4230" y="828"/>
                </a:lnTo>
                <a:lnTo>
                  <a:pt x="4188" y="802"/>
                </a:lnTo>
                <a:lnTo>
                  <a:pt x="4144" y="778"/>
                </a:lnTo>
                <a:lnTo>
                  <a:pt x="4099" y="757"/>
                </a:lnTo>
                <a:lnTo>
                  <a:pt x="4053" y="737"/>
                </a:lnTo>
                <a:lnTo>
                  <a:pt x="4005" y="719"/>
                </a:lnTo>
                <a:lnTo>
                  <a:pt x="3957" y="703"/>
                </a:lnTo>
                <a:lnTo>
                  <a:pt x="3907" y="689"/>
                </a:lnTo>
                <a:lnTo>
                  <a:pt x="3857" y="679"/>
                </a:lnTo>
                <a:lnTo>
                  <a:pt x="3806" y="670"/>
                </a:lnTo>
                <a:lnTo>
                  <a:pt x="3754" y="663"/>
                </a:lnTo>
                <a:lnTo>
                  <a:pt x="3701" y="660"/>
                </a:lnTo>
                <a:lnTo>
                  <a:pt x="3648" y="658"/>
                </a:lnTo>
                <a:lnTo>
                  <a:pt x="3608" y="660"/>
                </a:lnTo>
                <a:lnTo>
                  <a:pt x="3566" y="661"/>
                </a:lnTo>
                <a:lnTo>
                  <a:pt x="3526" y="665"/>
                </a:lnTo>
                <a:lnTo>
                  <a:pt x="3486" y="670"/>
                </a:lnTo>
                <a:lnTo>
                  <a:pt x="3446" y="677"/>
                </a:lnTo>
                <a:lnTo>
                  <a:pt x="3407" y="686"/>
                </a:lnTo>
                <a:lnTo>
                  <a:pt x="3368" y="695"/>
                </a:lnTo>
                <a:lnTo>
                  <a:pt x="3330" y="706"/>
                </a:lnTo>
                <a:lnTo>
                  <a:pt x="3294" y="718"/>
                </a:lnTo>
                <a:lnTo>
                  <a:pt x="3257" y="732"/>
                </a:lnTo>
                <a:lnTo>
                  <a:pt x="3220" y="746"/>
                </a:lnTo>
                <a:lnTo>
                  <a:pt x="3185" y="763"/>
                </a:lnTo>
                <a:lnTo>
                  <a:pt x="3150" y="779"/>
                </a:lnTo>
                <a:lnTo>
                  <a:pt x="3116" y="798"/>
                </a:lnTo>
                <a:lnTo>
                  <a:pt x="3083" y="817"/>
                </a:lnTo>
                <a:lnTo>
                  <a:pt x="3050" y="838"/>
                </a:lnTo>
                <a:lnTo>
                  <a:pt x="3038" y="793"/>
                </a:lnTo>
                <a:lnTo>
                  <a:pt x="3024" y="750"/>
                </a:lnTo>
                <a:lnTo>
                  <a:pt x="3007" y="707"/>
                </a:lnTo>
                <a:lnTo>
                  <a:pt x="2989" y="664"/>
                </a:lnTo>
                <a:lnTo>
                  <a:pt x="2970" y="623"/>
                </a:lnTo>
                <a:lnTo>
                  <a:pt x="2949" y="583"/>
                </a:lnTo>
                <a:lnTo>
                  <a:pt x="2927" y="542"/>
                </a:lnTo>
                <a:lnTo>
                  <a:pt x="2903" y="504"/>
                </a:lnTo>
                <a:lnTo>
                  <a:pt x="2877" y="467"/>
                </a:lnTo>
                <a:lnTo>
                  <a:pt x="2850" y="430"/>
                </a:lnTo>
                <a:lnTo>
                  <a:pt x="2821" y="396"/>
                </a:lnTo>
                <a:lnTo>
                  <a:pt x="2792" y="361"/>
                </a:lnTo>
                <a:lnTo>
                  <a:pt x="2761" y="329"/>
                </a:lnTo>
                <a:lnTo>
                  <a:pt x="2728" y="297"/>
                </a:lnTo>
                <a:lnTo>
                  <a:pt x="2694" y="268"/>
                </a:lnTo>
                <a:lnTo>
                  <a:pt x="2659" y="238"/>
                </a:lnTo>
                <a:lnTo>
                  <a:pt x="2623" y="211"/>
                </a:lnTo>
                <a:lnTo>
                  <a:pt x="2586" y="185"/>
                </a:lnTo>
                <a:lnTo>
                  <a:pt x="2548" y="161"/>
                </a:lnTo>
                <a:lnTo>
                  <a:pt x="2509" y="139"/>
                </a:lnTo>
                <a:lnTo>
                  <a:pt x="2468" y="117"/>
                </a:lnTo>
                <a:lnTo>
                  <a:pt x="2427" y="97"/>
                </a:lnTo>
                <a:lnTo>
                  <a:pt x="2384" y="79"/>
                </a:lnTo>
                <a:lnTo>
                  <a:pt x="2342" y="63"/>
                </a:lnTo>
                <a:lnTo>
                  <a:pt x="2298" y="49"/>
                </a:lnTo>
                <a:lnTo>
                  <a:pt x="2253" y="36"/>
                </a:lnTo>
                <a:lnTo>
                  <a:pt x="2208" y="25"/>
                </a:lnTo>
                <a:lnTo>
                  <a:pt x="2162" y="17"/>
                </a:lnTo>
                <a:lnTo>
                  <a:pt x="2114" y="9"/>
                </a:lnTo>
                <a:lnTo>
                  <a:pt x="2067" y="4"/>
                </a:lnTo>
                <a:lnTo>
                  <a:pt x="2019" y="1"/>
                </a:lnTo>
                <a:lnTo>
                  <a:pt x="1971" y="0"/>
                </a:lnTo>
                <a:lnTo>
                  <a:pt x="1941" y="0"/>
                </a:lnTo>
                <a:lnTo>
                  <a:pt x="1913" y="1"/>
                </a:lnTo>
                <a:lnTo>
                  <a:pt x="1884" y="4"/>
                </a:lnTo>
                <a:lnTo>
                  <a:pt x="1856" y="6"/>
                </a:lnTo>
                <a:lnTo>
                  <a:pt x="1829" y="8"/>
                </a:lnTo>
                <a:lnTo>
                  <a:pt x="1800" y="13"/>
                </a:lnTo>
                <a:lnTo>
                  <a:pt x="1746" y="23"/>
                </a:lnTo>
                <a:lnTo>
                  <a:pt x="1691" y="34"/>
                </a:lnTo>
                <a:lnTo>
                  <a:pt x="1638" y="50"/>
                </a:lnTo>
                <a:lnTo>
                  <a:pt x="1587" y="68"/>
                </a:lnTo>
                <a:lnTo>
                  <a:pt x="1536" y="88"/>
                </a:lnTo>
                <a:lnTo>
                  <a:pt x="1487" y="110"/>
                </a:lnTo>
                <a:lnTo>
                  <a:pt x="1438" y="135"/>
                </a:lnTo>
                <a:lnTo>
                  <a:pt x="1392" y="161"/>
                </a:lnTo>
                <a:lnTo>
                  <a:pt x="1347" y="191"/>
                </a:lnTo>
                <a:lnTo>
                  <a:pt x="1303" y="221"/>
                </a:lnTo>
                <a:lnTo>
                  <a:pt x="1260" y="255"/>
                </a:lnTo>
                <a:lnTo>
                  <a:pt x="1220" y="290"/>
                </a:lnTo>
                <a:lnTo>
                  <a:pt x="1181" y="327"/>
                </a:lnTo>
                <a:lnTo>
                  <a:pt x="1144" y="366"/>
                </a:lnTo>
                <a:lnTo>
                  <a:pt x="1109" y="406"/>
                </a:lnTo>
                <a:lnTo>
                  <a:pt x="1076" y="448"/>
                </a:lnTo>
                <a:lnTo>
                  <a:pt x="1045" y="491"/>
                </a:lnTo>
                <a:lnTo>
                  <a:pt x="1016" y="538"/>
                </a:lnTo>
                <a:lnTo>
                  <a:pt x="989" y="584"/>
                </a:lnTo>
                <a:lnTo>
                  <a:pt x="964" y="632"/>
                </a:lnTo>
                <a:lnTo>
                  <a:pt x="942" y="681"/>
                </a:lnTo>
                <a:lnTo>
                  <a:pt x="922" y="732"/>
                </a:lnTo>
                <a:lnTo>
                  <a:pt x="905" y="784"/>
                </a:lnTo>
                <a:lnTo>
                  <a:pt x="890" y="837"/>
                </a:lnTo>
                <a:lnTo>
                  <a:pt x="877" y="890"/>
                </a:lnTo>
                <a:lnTo>
                  <a:pt x="867" y="946"/>
                </a:lnTo>
                <a:lnTo>
                  <a:pt x="864" y="973"/>
                </a:lnTo>
                <a:lnTo>
                  <a:pt x="860" y="1002"/>
                </a:lnTo>
                <a:lnTo>
                  <a:pt x="858" y="1030"/>
                </a:lnTo>
                <a:lnTo>
                  <a:pt x="855" y="1059"/>
                </a:lnTo>
                <a:lnTo>
                  <a:pt x="855" y="1087"/>
                </a:lnTo>
                <a:lnTo>
                  <a:pt x="854" y="1115"/>
                </a:lnTo>
                <a:lnTo>
                  <a:pt x="855" y="1150"/>
                </a:lnTo>
                <a:lnTo>
                  <a:pt x="857" y="1183"/>
                </a:lnTo>
                <a:lnTo>
                  <a:pt x="860" y="1216"/>
                </a:lnTo>
                <a:lnTo>
                  <a:pt x="864" y="1250"/>
                </a:lnTo>
                <a:lnTo>
                  <a:pt x="845" y="1249"/>
                </a:lnTo>
                <a:lnTo>
                  <a:pt x="801" y="1250"/>
                </a:lnTo>
                <a:lnTo>
                  <a:pt x="758" y="1253"/>
                </a:lnTo>
                <a:lnTo>
                  <a:pt x="716" y="1259"/>
                </a:lnTo>
                <a:lnTo>
                  <a:pt x="674" y="1266"/>
                </a:lnTo>
                <a:lnTo>
                  <a:pt x="633" y="1275"/>
                </a:lnTo>
                <a:lnTo>
                  <a:pt x="594" y="1287"/>
                </a:lnTo>
                <a:lnTo>
                  <a:pt x="555" y="1300"/>
                </a:lnTo>
                <a:lnTo>
                  <a:pt x="515" y="1316"/>
                </a:lnTo>
                <a:lnTo>
                  <a:pt x="479" y="1332"/>
                </a:lnTo>
                <a:lnTo>
                  <a:pt x="442" y="1351"/>
                </a:lnTo>
                <a:lnTo>
                  <a:pt x="407" y="1371"/>
                </a:lnTo>
                <a:lnTo>
                  <a:pt x="372" y="1393"/>
                </a:lnTo>
                <a:lnTo>
                  <a:pt x="339" y="1416"/>
                </a:lnTo>
                <a:lnTo>
                  <a:pt x="307" y="1441"/>
                </a:lnTo>
                <a:lnTo>
                  <a:pt x="277" y="1468"/>
                </a:lnTo>
                <a:lnTo>
                  <a:pt x="248" y="1496"/>
                </a:lnTo>
                <a:lnTo>
                  <a:pt x="219" y="1525"/>
                </a:lnTo>
                <a:lnTo>
                  <a:pt x="193" y="1556"/>
                </a:lnTo>
                <a:lnTo>
                  <a:pt x="169" y="1588"/>
                </a:lnTo>
                <a:lnTo>
                  <a:pt x="145" y="1621"/>
                </a:lnTo>
                <a:lnTo>
                  <a:pt x="122" y="1655"/>
                </a:lnTo>
                <a:lnTo>
                  <a:pt x="102" y="1690"/>
                </a:lnTo>
                <a:lnTo>
                  <a:pt x="83" y="1726"/>
                </a:lnTo>
                <a:lnTo>
                  <a:pt x="67" y="1764"/>
                </a:lnTo>
                <a:lnTo>
                  <a:pt x="51" y="1802"/>
                </a:lnTo>
                <a:lnTo>
                  <a:pt x="38" y="1841"/>
                </a:lnTo>
                <a:lnTo>
                  <a:pt x="28" y="1882"/>
                </a:lnTo>
                <a:lnTo>
                  <a:pt x="18" y="1923"/>
                </a:lnTo>
                <a:lnTo>
                  <a:pt x="10" y="1965"/>
                </a:lnTo>
                <a:lnTo>
                  <a:pt x="5" y="2006"/>
                </a:lnTo>
                <a:lnTo>
                  <a:pt x="2" y="2049"/>
                </a:lnTo>
                <a:lnTo>
                  <a:pt x="0" y="2092"/>
                </a:lnTo>
                <a:lnTo>
                  <a:pt x="2" y="2135"/>
                </a:lnTo>
                <a:lnTo>
                  <a:pt x="5" y="2176"/>
                </a:lnTo>
                <a:lnTo>
                  <a:pt x="10" y="2217"/>
                </a:lnTo>
                <a:lnTo>
                  <a:pt x="17" y="2257"/>
                </a:lnTo>
                <a:lnTo>
                  <a:pt x="25" y="2297"/>
                </a:lnTo>
                <a:lnTo>
                  <a:pt x="36" y="2336"/>
                </a:lnTo>
                <a:lnTo>
                  <a:pt x="49" y="2374"/>
                </a:lnTo>
                <a:lnTo>
                  <a:pt x="63" y="2411"/>
                </a:lnTo>
                <a:lnTo>
                  <a:pt x="79" y="2448"/>
                </a:lnTo>
                <a:lnTo>
                  <a:pt x="96" y="2483"/>
                </a:lnTo>
                <a:lnTo>
                  <a:pt x="115" y="2517"/>
                </a:lnTo>
                <a:lnTo>
                  <a:pt x="137" y="2552"/>
                </a:lnTo>
                <a:lnTo>
                  <a:pt x="159" y="2584"/>
                </a:lnTo>
                <a:lnTo>
                  <a:pt x="183" y="2615"/>
                </a:lnTo>
                <a:lnTo>
                  <a:pt x="208" y="2645"/>
                </a:lnTo>
                <a:lnTo>
                  <a:pt x="234" y="2674"/>
                </a:lnTo>
                <a:lnTo>
                  <a:pt x="262" y="2702"/>
                </a:lnTo>
                <a:lnTo>
                  <a:pt x="290" y="2728"/>
                </a:lnTo>
                <a:lnTo>
                  <a:pt x="321" y="2753"/>
                </a:lnTo>
                <a:lnTo>
                  <a:pt x="352" y="2777"/>
                </a:lnTo>
                <a:lnTo>
                  <a:pt x="385" y="2799"/>
                </a:lnTo>
                <a:lnTo>
                  <a:pt x="418" y="2819"/>
                </a:lnTo>
                <a:lnTo>
                  <a:pt x="453" y="2840"/>
                </a:lnTo>
                <a:lnTo>
                  <a:pt x="488" y="2856"/>
                </a:lnTo>
                <a:lnTo>
                  <a:pt x="525" y="2873"/>
                </a:lnTo>
                <a:lnTo>
                  <a:pt x="563" y="2887"/>
                </a:lnTo>
                <a:lnTo>
                  <a:pt x="601" y="2899"/>
                </a:lnTo>
                <a:lnTo>
                  <a:pt x="640" y="2909"/>
                </a:lnTo>
                <a:lnTo>
                  <a:pt x="679" y="2919"/>
                </a:lnTo>
                <a:lnTo>
                  <a:pt x="719" y="2926"/>
                </a:lnTo>
                <a:lnTo>
                  <a:pt x="761" y="2931"/>
                </a:lnTo>
                <a:lnTo>
                  <a:pt x="802" y="2934"/>
                </a:lnTo>
                <a:lnTo>
                  <a:pt x="802" y="2936"/>
                </a:lnTo>
                <a:lnTo>
                  <a:pt x="4682" y="2936"/>
                </a:lnTo>
                <a:lnTo>
                  <a:pt x="4682" y="2933"/>
                </a:lnTo>
                <a:lnTo>
                  <a:pt x="4693" y="2934"/>
                </a:lnTo>
                <a:lnTo>
                  <a:pt x="4706" y="2936"/>
                </a:lnTo>
                <a:lnTo>
                  <a:pt x="4740" y="2936"/>
                </a:lnTo>
                <a:lnTo>
                  <a:pt x="4772" y="2933"/>
                </a:lnTo>
                <a:lnTo>
                  <a:pt x="4804" y="2928"/>
                </a:lnTo>
                <a:lnTo>
                  <a:pt x="4836" y="2922"/>
                </a:lnTo>
                <a:lnTo>
                  <a:pt x="4866" y="2915"/>
                </a:lnTo>
                <a:lnTo>
                  <a:pt x="4896" y="2907"/>
                </a:lnTo>
                <a:lnTo>
                  <a:pt x="4926" y="2898"/>
                </a:lnTo>
                <a:lnTo>
                  <a:pt x="4955" y="2886"/>
                </a:lnTo>
                <a:lnTo>
                  <a:pt x="4984" y="2873"/>
                </a:lnTo>
                <a:lnTo>
                  <a:pt x="5011" y="2859"/>
                </a:lnTo>
                <a:lnTo>
                  <a:pt x="5038" y="2843"/>
                </a:lnTo>
                <a:lnTo>
                  <a:pt x="5063" y="2827"/>
                </a:lnTo>
                <a:lnTo>
                  <a:pt x="5089" y="2809"/>
                </a:lnTo>
                <a:lnTo>
                  <a:pt x="5113" y="2790"/>
                </a:lnTo>
                <a:lnTo>
                  <a:pt x="5135" y="2770"/>
                </a:lnTo>
                <a:lnTo>
                  <a:pt x="5158" y="2748"/>
                </a:lnTo>
                <a:lnTo>
                  <a:pt x="5179" y="2727"/>
                </a:lnTo>
                <a:lnTo>
                  <a:pt x="5199" y="2703"/>
                </a:lnTo>
                <a:lnTo>
                  <a:pt x="5218" y="2680"/>
                </a:lnTo>
                <a:lnTo>
                  <a:pt x="5236" y="2655"/>
                </a:lnTo>
                <a:lnTo>
                  <a:pt x="5252" y="2629"/>
                </a:lnTo>
                <a:lnTo>
                  <a:pt x="5268" y="2602"/>
                </a:lnTo>
                <a:lnTo>
                  <a:pt x="5282" y="2574"/>
                </a:lnTo>
                <a:lnTo>
                  <a:pt x="5295" y="2546"/>
                </a:lnTo>
                <a:lnTo>
                  <a:pt x="5306" y="2517"/>
                </a:lnTo>
                <a:lnTo>
                  <a:pt x="5316" y="2488"/>
                </a:lnTo>
                <a:lnTo>
                  <a:pt x="5325" y="2457"/>
                </a:lnTo>
                <a:lnTo>
                  <a:pt x="5332" y="2426"/>
                </a:lnTo>
                <a:lnTo>
                  <a:pt x="5338" y="2394"/>
                </a:lnTo>
                <a:lnTo>
                  <a:pt x="5341" y="2362"/>
                </a:lnTo>
                <a:lnTo>
                  <a:pt x="5344" y="2330"/>
                </a:lnTo>
                <a:lnTo>
                  <a:pt x="5345" y="2297"/>
                </a:lnTo>
                <a:lnTo>
                  <a:pt x="5344" y="2265"/>
                </a:lnTo>
                <a:lnTo>
                  <a:pt x="5341" y="2233"/>
                </a:lnTo>
                <a:lnTo>
                  <a:pt x="5338" y="2203"/>
                </a:lnTo>
                <a:lnTo>
                  <a:pt x="5333" y="2172"/>
                </a:lnTo>
                <a:lnTo>
                  <a:pt x="5326" y="2141"/>
                </a:lnTo>
                <a:lnTo>
                  <a:pt x="5318" y="2111"/>
                </a:lnTo>
                <a:lnTo>
                  <a:pt x="5308" y="2083"/>
                </a:lnTo>
                <a:lnTo>
                  <a:pt x="5296" y="2054"/>
                </a:lnTo>
                <a:lnTo>
                  <a:pt x="5284" y="2026"/>
                </a:lnTo>
                <a:lnTo>
                  <a:pt x="5271" y="2000"/>
                </a:lnTo>
                <a:lnTo>
                  <a:pt x="5256" y="1974"/>
                </a:lnTo>
                <a:lnTo>
                  <a:pt x="5241" y="1948"/>
                </a:lnTo>
                <a:lnTo>
                  <a:pt x="5223" y="1923"/>
                </a:lnTo>
                <a:lnTo>
                  <a:pt x="5205" y="1899"/>
                </a:lnTo>
                <a:lnTo>
                  <a:pt x="5185" y="1877"/>
                </a:lnTo>
                <a:lnTo>
                  <a:pt x="5165" y="1854"/>
                </a:lnTo>
                <a:lnTo>
                  <a:pt x="5143" y="1834"/>
                </a:lnTo>
                <a:lnTo>
                  <a:pt x="5121" y="1814"/>
                </a:lnTo>
                <a:lnTo>
                  <a:pt x="5098" y="1795"/>
                </a:lnTo>
                <a:lnTo>
                  <a:pt x="5074" y="1777"/>
                </a:lnTo>
                <a:lnTo>
                  <a:pt x="5049" y="1761"/>
                </a:lnTo>
                <a:lnTo>
                  <a:pt x="5023" y="1745"/>
                </a:lnTo>
                <a:lnTo>
                  <a:pt x="4997" y="1731"/>
                </a:lnTo>
                <a:lnTo>
                  <a:pt x="4969" y="1717"/>
                </a:lnTo>
                <a:lnTo>
                  <a:pt x="4941" y="1706"/>
                </a:lnTo>
                <a:lnTo>
                  <a:pt x="4913" y="1696"/>
                </a:lnTo>
                <a:lnTo>
                  <a:pt x="4883" y="1686"/>
                </a:lnTo>
                <a:lnTo>
                  <a:pt x="4853" y="1678"/>
                </a:lnTo>
                <a:lnTo>
                  <a:pt x="4823" y="1672"/>
                </a:lnTo>
                <a:lnTo>
                  <a:pt x="4792" y="1667"/>
                </a:lnTo>
                <a:lnTo>
                  <a:pt x="4761" y="1664"/>
                </a:lnTo>
                <a:lnTo>
                  <a:pt x="4729" y="1661"/>
                </a:lnTo>
                <a:close/>
              </a:path>
            </a:pathLst>
          </a:custGeom>
          <a:solidFill>
            <a:srgbClr val="E3F6FA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3" name="Picture 2" descr="Picture7">
            <a:extLst>
              <a:ext uri="{FF2B5EF4-FFF2-40B4-BE49-F238E27FC236}">
                <a16:creationId xmlns:a16="http://schemas.microsoft.com/office/drawing/2014/main" id="{CD29B72A-1CF4-8DAC-1F6B-0B6C1A6372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4723" y="3553195"/>
            <a:ext cx="9742554" cy="26305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008" y="0"/>
            <a:ext cx="12288688" cy="6858000"/>
          </a:xfrm>
          <a:prstGeom prst="rect">
            <a:avLst/>
          </a:prstGeom>
        </p:spPr>
      </p:pic>
      <p:pic>
        <p:nvPicPr>
          <p:cNvPr id="13" name="图形 1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139622"/>
            <a:ext cx="1123156" cy="82693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544272" y="188640"/>
            <a:ext cx="1512168" cy="753657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1510F424-16F5-B987-EF60-E97F747A0094}"/>
              </a:ext>
            </a:extLst>
          </p:cNvPr>
          <p:cNvGrpSpPr/>
          <p:nvPr/>
        </p:nvGrpSpPr>
        <p:grpSpPr>
          <a:xfrm>
            <a:off x="4157488" y="-1002441"/>
            <a:ext cx="3718549" cy="3429000"/>
            <a:chOff x="5767848" y="165919"/>
            <a:chExt cx="3429000" cy="3429000"/>
          </a:xfrm>
        </p:grpSpPr>
        <p:pic>
          <p:nvPicPr>
            <p:cNvPr id="5" name="Picture 8">
              <a:extLst>
                <a:ext uri="{FF2B5EF4-FFF2-40B4-BE49-F238E27FC236}">
                  <a16:creationId xmlns:a16="http://schemas.microsoft.com/office/drawing/2014/main" id="{DF091E8F-C8FD-6B18-FF9B-453C7ECF3F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>
                          <a14:foregroundMark x1="33056" y1="16667" x2="33056" y2="16667"/>
                          <a14:foregroundMark x1="33056" y1="12778" x2="33056" y2="12778"/>
                          <a14:foregroundMark x1="31667" y1="41111" x2="31667" y2="41111"/>
                          <a14:foregroundMark x1="69167" y1="39167" x2="69167" y2="39167"/>
                          <a14:foregroundMark x1="68333" y1="13611" x2="68333" y2="1361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7848" y="165919"/>
              <a:ext cx="3429000" cy="3429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D0CC073-0EB0-35A9-A756-3BBB5A600EB4}"/>
                </a:ext>
              </a:extLst>
            </p:cNvPr>
            <p:cNvSpPr txBox="1"/>
            <p:nvPr/>
          </p:nvSpPr>
          <p:spPr>
            <a:xfrm>
              <a:off x="6203748" y="1993630"/>
              <a:ext cx="280137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Giải nghĩa từ</a:t>
              </a: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74EB5754-F3F2-6F6B-689A-8B5EFC8B273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72552" y="3131724"/>
            <a:ext cx="2652548" cy="3304211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C4843BDD-C8A2-9183-86CB-E554FBEBFBF2}"/>
              </a:ext>
            </a:extLst>
          </p:cNvPr>
          <p:cNvGrpSpPr/>
          <p:nvPr/>
        </p:nvGrpSpPr>
        <p:grpSpPr>
          <a:xfrm>
            <a:off x="1619250" y="1100127"/>
            <a:ext cx="6924565" cy="4410946"/>
            <a:chOff x="6631451" y="1961245"/>
            <a:chExt cx="3520443" cy="3520443"/>
          </a:xfrm>
        </p:grpSpPr>
        <p:pic>
          <p:nvPicPr>
            <p:cNvPr id="19" name="Picture 18" descr="A picture containing mirror, athletic game, hand glass, microscope&#10;&#10;Description automatically generated">
              <a:extLst>
                <a:ext uri="{FF2B5EF4-FFF2-40B4-BE49-F238E27FC236}">
                  <a16:creationId xmlns:a16="http://schemas.microsoft.com/office/drawing/2014/main" id="{5FC285C3-F212-3A96-F445-052B0E158A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1451" y="1961245"/>
              <a:ext cx="3520443" cy="3520443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B317C0D-7F01-0C5E-D43D-BD1F372EF989}"/>
                </a:ext>
              </a:extLst>
            </p:cNvPr>
            <p:cNvSpPr txBox="1"/>
            <p:nvPr/>
          </p:nvSpPr>
          <p:spPr>
            <a:xfrm>
              <a:off x="7310446" y="2951584"/>
              <a:ext cx="2162453" cy="1547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Trong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bài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có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từ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nào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em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chưa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hiểu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nghĩa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?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5705180"/>
            <a:ext cx="2743200" cy="365125"/>
          </a:xfrm>
        </p:spPr>
        <p:txBody>
          <a:bodyPr/>
          <a:lstStyle/>
          <a:p>
            <a:fld id="{530820CF-B880-4189-942D-D702A7CBA730}" type="datetimeFigureOut">
              <a:rPr lang="zh-CN" altLang="en-US" smtClean="0"/>
              <a:t>2025/12/14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570518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5705180"/>
            <a:ext cx="27432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9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008" y="0"/>
            <a:ext cx="12288688" cy="6858000"/>
          </a:xfrm>
          <a:prstGeom prst="rect">
            <a:avLst/>
          </a:prstGeom>
        </p:spPr>
      </p:pic>
      <p:pic>
        <p:nvPicPr>
          <p:cNvPr id="13" name="图形 1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139622"/>
            <a:ext cx="1123156" cy="826939"/>
          </a:xfrm>
          <a:prstGeom prst="rect">
            <a:avLst/>
          </a:prstGeom>
        </p:spPr>
      </p:pic>
      <p:grpSp>
        <p:nvGrpSpPr>
          <p:cNvPr id="4" name="组合 3">
            <a:extLst>
              <a:ext uri="{FF2B5EF4-FFF2-40B4-BE49-F238E27FC236}">
                <a16:creationId xmlns:a16="http://schemas.microsoft.com/office/drawing/2014/main" id="{68E5E689-AC2D-96C2-75BF-41A24E8E8C23}"/>
              </a:ext>
            </a:extLst>
          </p:cNvPr>
          <p:cNvGrpSpPr/>
          <p:nvPr/>
        </p:nvGrpSpPr>
        <p:grpSpPr>
          <a:xfrm>
            <a:off x="1370447" y="1062002"/>
            <a:ext cx="9533109" cy="707886"/>
            <a:chOff x="1603464" y="2459552"/>
            <a:chExt cx="9533109" cy="856397"/>
          </a:xfrm>
        </p:grpSpPr>
        <p:sp>
          <p:nvSpPr>
            <p:cNvPr id="5" name="矩形 8">
              <a:extLst>
                <a:ext uri="{FF2B5EF4-FFF2-40B4-BE49-F238E27FC236}">
                  <a16:creationId xmlns:a16="http://schemas.microsoft.com/office/drawing/2014/main" id="{BCA3E56C-1700-9C9D-3948-046A92C38168}"/>
                </a:ext>
              </a:extLst>
            </p:cNvPr>
            <p:cNvSpPr/>
            <p:nvPr/>
          </p:nvSpPr>
          <p:spPr>
            <a:xfrm>
              <a:off x="1924334" y="2524836"/>
              <a:ext cx="9212239" cy="742950"/>
            </a:xfrm>
            <a:prstGeom prst="rect">
              <a:avLst/>
            </a:prstGeom>
            <a:noFill/>
            <a:ln w="12700" cap="flat" cmpd="sng" algn="ctr">
              <a:solidFill>
                <a:srgbClr val="48A04D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6" name="箭头: 五边形 19">
              <a:extLst>
                <a:ext uri="{FF2B5EF4-FFF2-40B4-BE49-F238E27FC236}">
                  <a16:creationId xmlns:a16="http://schemas.microsoft.com/office/drawing/2014/main" id="{FB142C27-C5E8-7412-A07D-E02CFE69FCA7}"/>
                </a:ext>
              </a:extLst>
            </p:cNvPr>
            <p:cNvSpPr/>
            <p:nvPr/>
          </p:nvSpPr>
          <p:spPr>
            <a:xfrm>
              <a:off x="1603464" y="2459552"/>
              <a:ext cx="948668" cy="856397"/>
            </a:xfrm>
            <a:prstGeom prst="homePlate">
              <a:avLst/>
            </a:prstGeom>
            <a:solidFill>
              <a:srgbClr val="48A04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01</a:t>
              </a:r>
            </a:p>
          </p:txBody>
        </p:sp>
      </p:grpSp>
      <p:grpSp>
        <p:nvGrpSpPr>
          <p:cNvPr id="17" name="组合 10">
            <a:extLst>
              <a:ext uri="{FF2B5EF4-FFF2-40B4-BE49-F238E27FC236}">
                <a16:creationId xmlns:a16="http://schemas.microsoft.com/office/drawing/2014/main" id="{B4B96631-247C-B388-2AA6-8B399FC93059}"/>
              </a:ext>
            </a:extLst>
          </p:cNvPr>
          <p:cNvGrpSpPr/>
          <p:nvPr/>
        </p:nvGrpSpPr>
        <p:grpSpPr>
          <a:xfrm>
            <a:off x="1370447" y="1933255"/>
            <a:ext cx="9533109" cy="1029329"/>
            <a:chOff x="1603464" y="2459552"/>
            <a:chExt cx="9533109" cy="856397"/>
          </a:xfrm>
        </p:grpSpPr>
        <p:sp>
          <p:nvSpPr>
            <p:cNvPr id="18" name="矩形 11">
              <a:extLst>
                <a:ext uri="{FF2B5EF4-FFF2-40B4-BE49-F238E27FC236}">
                  <a16:creationId xmlns:a16="http://schemas.microsoft.com/office/drawing/2014/main" id="{70267BE9-EDFB-DEA8-7475-4E6188A5EA38}"/>
                </a:ext>
              </a:extLst>
            </p:cNvPr>
            <p:cNvSpPr/>
            <p:nvPr/>
          </p:nvSpPr>
          <p:spPr>
            <a:xfrm>
              <a:off x="1924334" y="2524836"/>
              <a:ext cx="9212239" cy="742950"/>
            </a:xfrm>
            <a:prstGeom prst="rect">
              <a:avLst/>
            </a:prstGeom>
            <a:noFill/>
            <a:ln w="12700" cap="flat" cmpd="sng" algn="ctr">
              <a:solidFill>
                <a:srgbClr val="48A04D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6" name="箭头: 五边形 23">
              <a:extLst>
                <a:ext uri="{FF2B5EF4-FFF2-40B4-BE49-F238E27FC236}">
                  <a16:creationId xmlns:a16="http://schemas.microsoft.com/office/drawing/2014/main" id="{C8B062FF-E404-CE29-D468-B77DBED5219F}"/>
                </a:ext>
              </a:extLst>
            </p:cNvPr>
            <p:cNvSpPr/>
            <p:nvPr/>
          </p:nvSpPr>
          <p:spPr>
            <a:xfrm>
              <a:off x="1603464" y="2459552"/>
              <a:ext cx="948668" cy="856397"/>
            </a:xfrm>
            <a:prstGeom prst="homePlate">
              <a:avLst/>
            </a:prstGeom>
            <a:solidFill>
              <a:srgbClr val="48A04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02</a:t>
              </a:r>
            </a:p>
          </p:txBody>
        </p:sp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11819058-7066-57A8-8B64-5562BCD1AEAB}"/>
              </a:ext>
            </a:extLst>
          </p:cNvPr>
          <p:cNvGrpSpPr/>
          <p:nvPr/>
        </p:nvGrpSpPr>
        <p:grpSpPr>
          <a:xfrm>
            <a:off x="1370447" y="3122020"/>
            <a:ext cx="9533109" cy="666254"/>
            <a:chOff x="1603464" y="2459552"/>
            <a:chExt cx="9533109" cy="856397"/>
          </a:xfrm>
        </p:grpSpPr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6AA06457-D333-1D58-D00C-1F7857964BC4}"/>
                </a:ext>
              </a:extLst>
            </p:cNvPr>
            <p:cNvSpPr/>
            <p:nvPr/>
          </p:nvSpPr>
          <p:spPr>
            <a:xfrm>
              <a:off x="1924334" y="2524836"/>
              <a:ext cx="9212239" cy="742950"/>
            </a:xfrm>
            <a:prstGeom prst="rect">
              <a:avLst/>
            </a:prstGeom>
            <a:noFill/>
            <a:ln w="12700" cap="flat" cmpd="sng" algn="ctr">
              <a:solidFill>
                <a:srgbClr val="48A04D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9" name="箭头: 五边形 26">
              <a:extLst>
                <a:ext uri="{FF2B5EF4-FFF2-40B4-BE49-F238E27FC236}">
                  <a16:creationId xmlns:a16="http://schemas.microsoft.com/office/drawing/2014/main" id="{FE774883-8F27-F82B-230A-174D515306C1}"/>
                </a:ext>
              </a:extLst>
            </p:cNvPr>
            <p:cNvSpPr/>
            <p:nvPr/>
          </p:nvSpPr>
          <p:spPr>
            <a:xfrm>
              <a:off x="1603464" y="2459552"/>
              <a:ext cx="948668" cy="856397"/>
            </a:xfrm>
            <a:prstGeom prst="homePlate">
              <a:avLst/>
            </a:prstGeom>
            <a:solidFill>
              <a:srgbClr val="48A04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03</a:t>
              </a:r>
            </a:p>
          </p:txBody>
        </p:sp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0FD05463-672A-B4F9-786B-9CCA369D2322}"/>
              </a:ext>
            </a:extLst>
          </p:cNvPr>
          <p:cNvGrpSpPr/>
          <p:nvPr/>
        </p:nvGrpSpPr>
        <p:grpSpPr>
          <a:xfrm>
            <a:off x="1370447" y="3893955"/>
            <a:ext cx="9533109" cy="1043407"/>
            <a:chOff x="1603464" y="2459552"/>
            <a:chExt cx="9533109" cy="856397"/>
          </a:xfrm>
        </p:grpSpPr>
        <p:sp>
          <p:nvSpPr>
            <p:cNvPr id="31" name="矩形 30">
              <a:extLst>
                <a:ext uri="{FF2B5EF4-FFF2-40B4-BE49-F238E27FC236}">
                  <a16:creationId xmlns:a16="http://schemas.microsoft.com/office/drawing/2014/main" id="{8091719D-2ACA-8E04-E5B2-690866CF1F16}"/>
                </a:ext>
              </a:extLst>
            </p:cNvPr>
            <p:cNvSpPr/>
            <p:nvPr/>
          </p:nvSpPr>
          <p:spPr>
            <a:xfrm>
              <a:off x="1924334" y="2524836"/>
              <a:ext cx="9212239" cy="742950"/>
            </a:xfrm>
            <a:prstGeom prst="rect">
              <a:avLst/>
            </a:prstGeom>
            <a:noFill/>
            <a:ln w="12700" cap="flat" cmpd="sng" algn="ctr">
              <a:solidFill>
                <a:srgbClr val="48A04D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32" name="箭头: 五边形 29">
              <a:extLst>
                <a:ext uri="{FF2B5EF4-FFF2-40B4-BE49-F238E27FC236}">
                  <a16:creationId xmlns:a16="http://schemas.microsoft.com/office/drawing/2014/main" id="{DC333D0D-5930-125F-C8FF-75430C34B200}"/>
                </a:ext>
              </a:extLst>
            </p:cNvPr>
            <p:cNvSpPr/>
            <p:nvPr/>
          </p:nvSpPr>
          <p:spPr>
            <a:xfrm>
              <a:off x="1603464" y="2459552"/>
              <a:ext cx="948668" cy="856397"/>
            </a:xfrm>
            <a:prstGeom prst="homePlate">
              <a:avLst/>
            </a:prstGeom>
            <a:solidFill>
              <a:srgbClr val="48A04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04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FD4BCFE-CF79-7F26-4B2A-8DAB5E82AF50}"/>
              </a:ext>
            </a:extLst>
          </p:cNvPr>
          <p:cNvGrpSpPr/>
          <p:nvPr/>
        </p:nvGrpSpPr>
        <p:grpSpPr>
          <a:xfrm>
            <a:off x="3982372" y="-360291"/>
            <a:ext cx="4742528" cy="1956621"/>
            <a:chOff x="3765322" y="-398062"/>
            <a:chExt cx="4227256" cy="2458916"/>
          </a:xfrm>
        </p:grpSpPr>
        <p:pic>
          <p:nvPicPr>
            <p:cNvPr id="34" name="Picture 4">
              <a:extLst>
                <a:ext uri="{FF2B5EF4-FFF2-40B4-BE49-F238E27FC236}">
                  <a16:creationId xmlns:a16="http://schemas.microsoft.com/office/drawing/2014/main" id="{2BE0B42D-4C95-0034-4B40-F201127662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>
                          <a14:foregroundMark x1="41667" y1="27837" x2="41667" y2="27837"/>
                          <a14:foregroundMark x1="46809" y1="25177" x2="46809" y2="25177"/>
                          <a14:foregroundMark x1="50177" y1="24113" x2="50177" y2="24113"/>
                          <a14:foregroundMark x1="53191" y1="22340" x2="53191" y2="2234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65322" y="-398062"/>
              <a:ext cx="4227256" cy="24589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65A05B80-DF8D-E0E9-DA5C-0838D8D79A74}"/>
                </a:ext>
              </a:extLst>
            </p:cNvPr>
            <p:cNvSpPr txBox="1"/>
            <p:nvPr/>
          </p:nvSpPr>
          <p:spPr>
            <a:xfrm>
              <a:off x="4615712" y="452391"/>
              <a:ext cx="3376866" cy="707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Cùng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tìm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hiểu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31907C42-5B3A-D009-70B3-CAC8C7BFA072}"/>
              </a:ext>
            </a:extLst>
          </p:cNvPr>
          <p:cNvSpPr txBox="1"/>
          <p:nvPr/>
        </p:nvSpPr>
        <p:spPr>
          <a:xfrm>
            <a:off x="2261484" y="1136710"/>
            <a:ext cx="84707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Khổ thơ đầu cho biết bạn nhỏ yêu em gái vì điều gì?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D8B78DF-7611-3050-35C8-F687FFF58CF7}"/>
              </a:ext>
            </a:extLst>
          </p:cNvPr>
          <p:cNvSpPr txBox="1"/>
          <p:nvPr/>
        </p:nvSpPr>
        <p:spPr>
          <a:xfrm>
            <a:off x="2290003" y="2439366"/>
            <a:ext cx="84707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67B3042-45C0-106B-C4C5-845CE89E8D34}"/>
              </a:ext>
            </a:extLst>
          </p:cNvPr>
          <p:cNvSpPr txBox="1"/>
          <p:nvPr/>
        </p:nvSpPr>
        <p:spPr>
          <a:xfrm>
            <a:off x="2251144" y="1997108"/>
            <a:ext cx="86524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 khổ thơ 2 và 3, bạn nhỏ tả em gái mình đáng yêu như thế nào?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9721E8E-9F16-596F-0DA8-2047BA3E3AE9}"/>
              </a:ext>
            </a:extLst>
          </p:cNvPr>
          <p:cNvSpPr txBox="1"/>
          <p:nvPr/>
        </p:nvSpPr>
        <p:spPr>
          <a:xfrm>
            <a:off x="2290003" y="3207181"/>
            <a:ext cx="91286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Khổ thơ nào cho thấy bạn nhỏ được em gái rất yêu quý?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E94473D-BF19-A562-60D7-4C51A17342AD}"/>
              </a:ext>
            </a:extLst>
          </p:cNvPr>
          <p:cNvSpPr txBox="1"/>
          <p:nvPr/>
        </p:nvSpPr>
        <p:spPr>
          <a:xfrm>
            <a:off x="2285130" y="3929138"/>
            <a:ext cx="86524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 tiết nào cho thấy bạn nhỏ rất hiểu sở thích, tính tình của em mình?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45" name="组合 29">
            <a:extLst>
              <a:ext uri="{FF2B5EF4-FFF2-40B4-BE49-F238E27FC236}">
                <a16:creationId xmlns:a16="http://schemas.microsoft.com/office/drawing/2014/main" id="{6AFF78FD-295F-7569-BC8B-936485047A8D}"/>
              </a:ext>
            </a:extLst>
          </p:cNvPr>
          <p:cNvGrpSpPr/>
          <p:nvPr/>
        </p:nvGrpSpPr>
        <p:grpSpPr>
          <a:xfrm>
            <a:off x="1370447" y="5071595"/>
            <a:ext cx="9533109" cy="1043407"/>
            <a:chOff x="1603464" y="2459552"/>
            <a:chExt cx="9533109" cy="856397"/>
          </a:xfrm>
        </p:grpSpPr>
        <p:sp>
          <p:nvSpPr>
            <p:cNvPr id="46" name="矩形 30">
              <a:extLst>
                <a:ext uri="{FF2B5EF4-FFF2-40B4-BE49-F238E27FC236}">
                  <a16:creationId xmlns:a16="http://schemas.microsoft.com/office/drawing/2014/main" id="{B8BC48CF-5FB6-6A26-D401-45D921B24690}"/>
                </a:ext>
              </a:extLst>
            </p:cNvPr>
            <p:cNvSpPr/>
            <p:nvPr/>
          </p:nvSpPr>
          <p:spPr>
            <a:xfrm>
              <a:off x="1924334" y="2524836"/>
              <a:ext cx="9212239" cy="742950"/>
            </a:xfrm>
            <a:prstGeom prst="rect">
              <a:avLst/>
            </a:prstGeom>
            <a:noFill/>
            <a:ln w="12700" cap="flat" cmpd="sng" algn="ctr">
              <a:solidFill>
                <a:srgbClr val="48A04D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7" name="箭头: 五边形 29">
              <a:extLst>
                <a:ext uri="{FF2B5EF4-FFF2-40B4-BE49-F238E27FC236}">
                  <a16:creationId xmlns:a16="http://schemas.microsoft.com/office/drawing/2014/main" id="{3ABBD882-3A5F-C720-5369-F62458081537}"/>
                </a:ext>
              </a:extLst>
            </p:cNvPr>
            <p:cNvSpPr/>
            <p:nvPr/>
          </p:nvSpPr>
          <p:spPr>
            <a:xfrm>
              <a:off x="1603464" y="2459552"/>
              <a:ext cx="948668" cy="856397"/>
            </a:xfrm>
            <a:prstGeom prst="homePlate">
              <a:avLst/>
            </a:prstGeom>
            <a:solidFill>
              <a:srgbClr val="48A04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05</a:t>
              </a:r>
              <a:endParaRPr kumimoji="0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F2121C91-875F-6C81-3583-CA163C013116}"/>
              </a:ext>
            </a:extLst>
          </p:cNvPr>
          <p:cNvSpPr txBox="1"/>
          <p:nvPr/>
        </p:nvSpPr>
        <p:spPr>
          <a:xfrm>
            <a:off x="2285130" y="5106778"/>
            <a:ext cx="86524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 thơ giúp em hiểu điều gì về tình cảm anh chị em trong gia đình?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8" grpId="0"/>
      <p:bldP spid="39" grpId="0"/>
      <p:bldP spid="40" grpId="0"/>
      <p:bldP spid="4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蓝色卡通珍爱生命主题班会PPT模板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682</Words>
  <Application>Microsoft Office PowerPoint</Application>
  <PresentationFormat>Widescreen</PresentationFormat>
  <Paragraphs>195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等线</vt:lpstr>
      <vt:lpstr>Arial</vt:lpstr>
      <vt:lpstr>Arial-Rounded</vt:lpstr>
      <vt:lpstr>Calibri</vt:lpstr>
      <vt:lpstr>Calibri Light</vt:lpstr>
      <vt:lpstr>Cambria</vt:lpstr>
      <vt:lpstr>思源黑体 CN Bold</vt:lpstr>
      <vt:lpstr>方正胖娃繁体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蓝色卡通珍爱生命主题班会PPT模板</dc:title>
  <dc:creator>Administrator</dc:creator>
  <cp:lastModifiedBy>Windows 10</cp:lastModifiedBy>
  <cp:revision>16</cp:revision>
  <dcterms:created xsi:type="dcterms:W3CDTF">2017-10-03T14:23:00Z</dcterms:created>
  <dcterms:modified xsi:type="dcterms:W3CDTF">2025-12-14T00:50:35Z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2052-10.1.0.6876</vt:lpwstr>
  </property>
</Properties>
</file>