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Lst>
  <p:notesMasterIdLst>
    <p:notesMasterId r:id="rId11"/>
  </p:notesMasterIdLst>
  <p:sldIdLst>
    <p:sldId id="257" r:id="rId3"/>
    <p:sldId id="271" r:id="rId4"/>
    <p:sldId id="312" r:id="rId5"/>
    <p:sldId id="320" r:id="rId6"/>
    <p:sldId id="293" r:id="rId7"/>
    <p:sldId id="321" r:id="rId8"/>
    <p:sldId id="316" r:id="rId9"/>
    <p:sldId id="30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7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F82EF-610E-475B-BC69-9ED144DFB147}" type="datetimeFigureOut">
              <a:rPr lang="en-US" smtClean="0"/>
              <a:t>14/12/2025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97792-5AD1-41D3-A63C-C0D4C1BBA511}" type="slidenum">
              <a:rPr lang="en-US" smtClean="0"/>
              <a:t>‹#›</a:t>
            </a:fld>
            <a:endParaRPr lang="en-US"/>
          </a:p>
        </p:txBody>
      </p:sp>
    </p:spTree>
    <p:extLst>
      <p:ext uri="{BB962C8B-B14F-4D97-AF65-F5344CB8AC3E}">
        <p14:creationId xmlns:p14="http://schemas.microsoft.com/office/powerpoint/2010/main" val="1375627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2588529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923916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350009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1128478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380388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18A2A-893A-4C16-A8E0-E72037513C1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8CBCCE0-2CC1-4047-8176-9A3A8D895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A9C105B-CD1A-4A78-B45D-34F81E6AAA46}"/>
              </a:ext>
            </a:extLst>
          </p:cNvPr>
          <p:cNvSpPr>
            <a:spLocks noGrp="1"/>
          </p:cNvSpPr>
          <p:nvPr>
            <p:ph type="dt" sz="half" idx="10"/>
          </p:nvPr>
        </p:nvSpPr>
        <p:spPr/>
        <p:txBody>
          <a:bodyPr/>
          <a:lstStyle/>
          <a:p>
            <a:fld id="{78DC1D54-5805-4D40-B801-1A331E8BC5DA}" type="datetimeFigureOut">
              <a:rPr lang="zh-CN" altLang="en-US" smtClean="0"/>
              <a:t>2025/12/14</a:t>
            </a:fld>
            <a:endParaRPr lang="zh-CN" altLang="en-US"/>
          </a:p>
        </p:txBody>
      </p:sp>
      <p:sp>
        <p:nvSpPr>
          <p:cNvPr id="5" name="页脚占位符 4">
            <a:extLst>
              <a:ext uri="{FF2B5EF4-FFF2-40B4-BE49-F238E27FC236}">
                <a16:creationId xmlns:a16="http://schemas.microsoft.com/office/drawing/2014/main" id="{F0FE523F-8926-4B6B-8D41-1B83EAAF21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1E42499-61AB-49F3-B461-00914A8E7C67}"/>
              </a:ext>
            </a:extLst>
          </p:cNvPr>
          <p:cNvSpPr>
            <a:spLocks noGrp="1"/>
          </p:cNvSpPr>
          <p:nvPr>
            <p:ph type="sldNum" sz="quarter" idx="12"/>
          </p:nvPr>
        </p:nvSpPr>
        <p:spPr/>
        <p:txBody>
          <a:bodyPr/>
          <a:lstStyle/>
          <a:p>
            <a:fld id="{739C62F9-7AAC-4EC2-8551-F74B0C7AC04A}" type="slidenum">
              <a:rPr lang="zh-CN" altLang="en-US" smtClean="0"/>
              <a:t>‹#›</a:t>
            </a:fld>
            <a:endParaRPr lang="zh-CN" altLang="en-US"/>
          </a:p>
        </p:txBody>
      </p:sp>
    </p:spTree>
    <p:extLst>
      <p:ext uri="{BB962C8B-B14F-4D97-AF65-F5344CB8AC3E}">
        <p14:creationId xmlns:p14="http://schemas.microsoft.com/office/powerpoint/2010/main" val="2255246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14/12/2025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7676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14/12/2025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54335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14/12/2025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9185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250B69D-E236-4F2F-9CF0-7D7ECB2EAB24}"/>
              </a:ext>
            </a:extLst>
          </p:cNvPr>
          <p:cNvSpPr>
            <a:spLocks noGrp="1"/>
          </p:cNvSpPr>
          <p:nvPr>
            <p:ph type="dt" sz="half" idx="10"/>
          </p:nvPr>
        </p:nvSpPr>
        <p:spPr/>
        <p:txBody>
          <a:bodyPr/>
          <a:lstStyle/>
          <a:p>
            <a:fld id="{78DC1D54-5805-4D40-B801-1A331E8BC5DA}" type="datetimeFigureOut">
              <a:rPr lang="zh-CN" altLang="en-US" smtClean="0"/>
              <a:t>2025/12/14</a:t>
            </a:fld>
            <a:endParaRPr lang="zh-CN" altLang="en-US"/>
          </a:p>
        </p:txBody>
      </p:sp>
      <p:sp>
        <p:nvSpPr>
          <p:cNvPr id="3" name="页脚占位符 2">
            <a:extLst>
              <a:ext uri="{FF2B5EF4-FFF2-40B4-BE49-F238E27FC236}">
                <a16:creationId xmlns:a16="http://schemas.microsoft.com/office/drawing/2014/main" id="{D35DC152-1957-4A19-BCB0-C496DCCB51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2AFCBCC-BCCF-4988-99B4-413E066132ED}"/>
              </a:ext>
            </a:extLst>
          </p:cNvPr>
          <p:cNvSpPr>
            <a:spLocks noGrp="1"/>
          </p:cNvSpPr>
          <p:nvPr>
            <p:ph type="sldNum" sz="quarter" idx="12"/>
          </p:nvPr>
        </p:nvSpPr>
        <p:spPr/>
        <p:txBody>
          <a:bodyPr/>
          <a:lstStyle/>
          <a:p>
            <a:fld id="{739C62F9-7AAC-4EC2-8551-F74B0C7AC04A}" type="slidenum">
              <a:rPr lang="zh-CN" altLang="en-US" smtClean="0"/>
              <a:t>‹#›</a:t>
            </a:fld>
            <a:endParaRPr lang="zh-CN" altLang="en-US"/>
          </a:p>
        </p:txBody>
      </p:sp>
    </p:spTree>
    <p:extLst>
      <p:ext uri="{BB962C8B-B14F-4D97-AF65-F5344CB8AC3E}">
        <p14:creationId xmlns:p14="http://schemas.microsoft.com/office/powerpoint/2010/main" val="151462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90507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1903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01947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968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71356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14/12/2025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2272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14/12/2025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1527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0.xml"/><Relationship Id="rId7" Type="http://schemas.openxmlformats.org/officeDocument/2006/relationships/tags" Target="../tags/tag1.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290C14-100E-46C7-9AC0-C7114E79C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3112AAE-55C5-4135-B689-6C95749C4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0602591-AA23-489E-8931-23E4EC111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1D54-5805-4D40-B801-1A331E8BC5DA}" type="datetimeFigureOut">
              <a:rPr lang="zh-CN" altLang="en-US" smtClean="0"/>
              <a:t>2025/12/14</a:t>
            </a:fld>
            <a:endParaRPr lang="zh-CN" altLang="en-US"/>
          </a:p>
        </p:txBody>
      </p:sp>
      <p:sp>
        <p:nvSpPr>
          <p:cNvPr id="5" name="页脚占位符 4">
            <a:extLst>
              <a:ext uri="{FF2B5EF4-FFF2-40B4-BE49-F238E27FC236}">
                <a16:creationId xmlns:a16="http://schemas.microsoft.com/office/drawing/2014/main" id="{CF242E47-99D2-42FF-8784-4927BFE00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2920818-F7F4-4740-A700-853441E3B4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62F9-7AAC-4EC2-8551-F74B0C7AC04A}" type="slidenum">
              <a:rPr lang="zh-CN" altLang="en-US" smtClean="0"/>
              <a:t>‹#›</a:t>
            </a:fld>
            <a:endParaRPr lang="zh-CN" altLang="en-US"/>
          </a:p>
        </p:txBody>
      </p:sp>
      <p:pic>
        <p:nvPicPr>
          <p:cNvPr id="8" name="图片 7">
            <a:extLst>
              <a:ext uri="{FF2B5EF4-FFF2-40B4-BE49-F238E27FC236}">
                <a16:creationId xmlns:a16="http://schemas.microsoft.com/office/drawing/2014/main" id="{BDA00C37-2CE3-43AB-BEE6-7DF7BAFCC96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6200000">
            <a:off x="2655967" y="-2678035"/>
            <a:ext cx="6880067" cy="12192001"/>
          </a:xfrm>
          <a:prstGeom prst="rect">
            <a:avLst/>
          </a:prstGeom>
        </p:spPr>
      </p:pic>
    </p:spTree>
    <p:extLst>
      <p:ext uri="{BB962C8B-B14F-4D97-AF65-F5344CB8AC3E}">
        <p14:creationId xmlns:p14="http://schemas.microsoft.com/office/powerpoint/2010/main" val="2155100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9Slide.vn - 2019">
            <a:extLst>
              <a:ext uri="{FF2B5EF4-FFF2-40B4-BE49-F238E27FC236}">
                <a16:creationId xmlns:a16="http://schemas.microsoft.com/office/drawing/2014/main" id="{F7E4E8FC-8377-416D-AD18-6145E9B44F71}"/>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14/12/2025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hidden="1">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1A40204-1747-4F4A-843A-9223960453D0}"/>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5138928" y="7320026"/>
            <a:ext cx="1905000" cy="1022350"/>
          </a:xfrm>
          <a:prstGeom prst="rect">
            <a:avLst/>
          </a:prstGeom>
        </p:spPr>
      </p:pic>
    </p:spTree>
    <p:extLst>
      <p:ext uri="{BB962C8B-B14F-4D97-AF65-F5344CB8AC3E}">
        <p14:creationId xmlns:p14="http://schemas.microsoft.com/office/powerpoint/2010/main" val="226481806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4.png"/><Relationship Id="rId11"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1.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2.emf"/><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2.emf"/><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2.emf"/><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7.png"/><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6.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D00996A-EBEC-464B-9DDB-7DA4B6F61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7000" y="-2667002"/>
            <a:ext cx="6858001" cy="12192001"/>
          </a:xfrm>
          <a:prstGeom prst="rect">
            <a:avLst/>
          </a:prstGeom>
        </p:spPr>
      </p:pic>
      <p:pic>
        <p:nvPicPr>
          <p:cNvPr id="8" name="图片 7">
            <a:extLst>
              <a:ext uri="{FF2B5EF4-FFF2-40B4-BE49-F238E27FC236}">
                <a16:creationId xmlns:a16="http://schemas.microsoft.com/office/drawing/2014/main" id="{7E748563-5244-4082-8853-70C20B6B6D9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99440" y="-99734"/>
            <a:ext cx="9517561" cy="5747066"/>
          </a:xfrm>
          <a:prstGeom prst="rect">
            <a:avLst/>
          </a:prstGeom>
        </p:spPr>
      </p:pic>
      <p:pic>
        <p:nvPicPr>
          <p:cNvPr id="10" name="图片 9">
            <a:extLst>
              <a:ext uri="{FF2B5EF4-FFF2-40B4-BE49-F238E27FC236}">
                <a16:creationId xmlns:a16="http://schemas.microsoft.com/office/drawing/2014/main" id="{94615821-7517-459A-A22B-4C844093B2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097868" y="-225286"/>
            <a:ext cx="1996261" cy="12192002"/>
          </a:xfrm>
          <a:prstGeom prst="rect">
            <a:avLst/>
          </a:prstGeom>
        </p:spPr>
      </p:pic>
      <p:pic>
        <p:nvPicPr>
          <p:cNvPr id="9" name="图片 8">
            <a:extLst>
              <a:ext uri="{FF2B5EF4-FFF2-40B4-BE49-F238E27FC236}">
                <a16:creationId xmlns:a16="http://schemas.microsoft.com/office/drawing/2014/main" id="{78B65E42-3959-483A-B1A1-2C48D28200F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229600" y="684801"/>
            <a:ext cx="4544782" cy="6594847"/>
          </a:xfrm>
          <a:prstGeom prst="rect">
            <a:avLst/>
          </a:prstGeom>
        </p:spPr>
      </p:pic>
      <p:pic>
        <p:nvPicPr>
          <p:cNvPr id="12" name="j">
            <a:extLst>
              <a:ext uri="{FF2B5EF4-FFF2-40B4-BE49-F238E27FC236}">
                <a16:creationId xmlns:a16="http://schemas.microsoft.com/office/drawing/2014/main" id="{17AA8604-0A20-40A3-A4B0-CA8B755EFA5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62300" y1="41111" x2="62000" y2="41852"/>
                        <a14:foregroundMark x1="63200" y1="40000" x2="62300" y2="42037"/>
                        <a14:foregroundMark x1="70100" y1="42963" x2="68800" y2="43426"/>
                      </a14:backgroundRemoval>
                    </a14:imgEffect>
                  </a14:imgLayer>
                </a14:imgProps>
              </a:ext>
              <a:ext uri="{28A0092B-C50C-407E-A947-70E740481C1C}">
                <a14:useLocalDpi xmlns:a14="http://schemas.microsoft.com/office/drawing/2010/main" val="0"/>
              </a:ext>
            </a:extLst>
          </a:blip>
          <a:srcRect/>
          <a:stretch/>
        </p:blipFill>
        <p:spPr>
          <a:xfrm>
            <a:off x="525125" y="3970109"/>
            <a:ext cx="3099748" cy="3347728"/>
          </a:xfrm>
          <a:prstGeom prst="rect">
            <a:avLst/>
          </a:prstGeom>
        </p:spPr>
      </p:pic>
      <p:pic>
        <p:nvPicPr>
          <p:cNvPr id="13" name="Picture 12">
            <a:extLst>
              <a:ext uri="{FF2B5EF4-FFF2-40B4-BE49-F238E27FC236}">
                <a16:creationId xmlns:a16="http://schemas.microsoft.com/office/drawing/2014/main" id="{D218F651-03F4-4747-9957-54D9D83CAA3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9125" b="82125" l="16552" r="90728"/>
                    </a14:imgEffect>
                    <a14:imgEffect>
                      <a14:saturation sat="300000"/>
                    </a14:imgEffect>
                  </a14:imgLayer>
                </a14:imgProps>
              </a:ext>
              <a:ext uri="{28A0092B-C50C-407E-A947-70E740481C1C}">
                <a14:useLocalDpi xmlns:a14="http://schemas.microsoft.com/office/drawing/2010/main" val="0"/>
              </a:ext>
            </a:extLst>
          </a:blip>
          <a:srcRect l="17300" t="10000" r="10161" b="18611"/>
          <a:stretch/>
        </p:blipFill>
        <p:spPr>
          <a:xfrm flipH="1">
            <a:off x="-275743" y="4437798"/>
            <a:ext cx="2275170" cy="2418227"/>
          </a:xfrm>
          <a:prstGeom prst="rect">
            <a:avLst/>
          </a:prstGeom>
        </p:spPr>
      </p:pic>
      <p:pic>
        <p:nvPicPr>
          <p:cNvPr id="15" name="Picture 14">
            <a:extLst>
              <a:ext uri="{FF2B5EF4-FFF2-40B4-BE49-F238E27FC236}">
                <a16:creationId xmlns:a16="http://schemas.microsoft.com/office/drawing/2014/main" id="{24DC6DD8-8C91-40F7-BA70-48755F8280FE}"/>
              </a:ext>
            </a:extLst>
          </p:cNvPr>
          <p:cNvPicPr>
            <a:picLocks noChangeAspect="1"/>
          </p:cNvPicPr>
          <p:nvPr/>
        </p:nvPicPr>
        <p:blipFill>
          <a:blip r:embed="rId12">
            <a:duotone>
              <a:schemeClr val="accent4">
                <a:shade val="45000"/>
                <a:satMod val="135000"/>
              </a:schemeClr>
              <a:prstClr val="white"/>
            </a:duotone>
          </a:blip>
          <a:stretch>
            <a:fillRect/>
          </a:stretch>
        </p:blipFill>
        <p:spPr>
          <a:xfrm>
            <a:off x="4254717" y="1210668"/>
            <a:ext cx="3837012" cy="1115329"/>
          </a:xfrm>
          <a:prstGeom prst="rect">
            <a:avLst/>
          </a:prstGeom>
        </p:spPr>
      </p:pic>
      <p:pic>
        <p:nvPicPr>
          <p:cNvPr id="18" name="Picture 17">
            <a:extLst>
              <a:ext uri="{FF2B5EF4-FFF2-40B4-BE49-F238E27FC236}">
                <a16:creationId xmlns:a16="http://schemas.microsoft.com/office/drawing/2014/main" id="{0EFF9BDF-EA59-418E-A3C8-F9F467DA54E4}"/>
              </a:ext>
            </a:extLst>
          </p:cNvPr>
          <p:cNvPicPr>
            <a:picLocks noChangeAspect="1"/>
          </p:cNvPicPr>
          <p:nvPr/>
        </p:nvPicPr>
        <p:blipFill>
          <a:blip r:embed="rId13"/>
          <a:stretch>
            <a:fillRect/>
          </a:stretch>
        </p:blipFill>
        <p:spPr>
          <a:xfrm>
            <a:off x="4352965" y="3887098"/>
            <a:ext cx="2450804" cy="1072989"/>
          </a:xfrm>
          <a:prstGeom prst="rect">
            <a:avLst/>
          </a:prstGeom>
        </p:spPr>
      </p:pic>
      <p:sp>
        <p:nvSpPr>
          <p:cNvPr id="2" name="TextBox 1">
            <a:extLst>
              <a:ext uri="{FF2B5EF4-FFF2-40B4-BE49-F238E27FC236}">
                <a16:creationId xmlns:a16="http://schemas.microsoft.com/office/drawing/2014/main" id="{89FCD46A-9DCC-05FB-A879-B5FBB81E9CBA}"/>
              </a:ext>
            </a:extLst>
          </p:cNvPr>
          <p:cNvSpPr txBox="1"/>
          <p:nvPr/>
        </p:nvSpPr>
        <p:spPr>
          <a:xfrm>
            <a:off x="1999427" y="2595542"/>
            <a:ext cx="6962162" cy="923330"/>
          </a:xfrm>
          <a:prstGeom prst="rect">
            <a:avLst/>
          </a:prstGeom>
          <a:noFill/>
        </p:spPr>
        <p:txBody>
          <a:bodyPr wrap="none" rtlCol="0">
            <a:spAutoFit/>
          </a:bodyPr>
          <a:lstStyle/>
          <a:p>
            <a:r>
              <a:rPr lang="vi-VN" sz="5400" dirty="0">
                <a:solidFill>
                  <a:srgbClr val="C00000"/>
                </a:solidFill>
                <a:latin typeface="UTM Mother" panose="02040603050506020204" pitchFamily="18" charset="0"/>
              </a:rPr>
              <a:t>Bài 4: Ham học hỏi </a:t>
            </a:r>
            <a:endParaRPr lang="en-US" sz="5400" dirty="0">
              <a:solidFill>
                <a:srgbClr val="C00000"/>
              </a:solidFill>
              <a:latin typeface="UTM Mother" panose="020406030505060202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2" presetClass="entr" presetSubtype="8"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13"/>
                                        </p:tgtEl>
                                        <p:attrNameLst>
                                          <p:attrName>r</p:attrName>
                                        </p:attrNameLst>
                                      </p:cBhvr>
                                    </p:animRot>
                                    <p:animRot by="-240000">
                                      <p:cBhvr>
                                        <p:cTn id="30" dur="200" fill="hold">
                                          <p:stCondLst>
                                            <p:cond delay="200"/>
                                          </p:stCondLst>
                                        </p:cTn>
                                        <p:tgtEl>
                                          <p:spTgt spid="13"/>
                                        </p:tgtEl>
                                        <p:attrNameLst>
                                          <p:attrName>r</p:attrName>
                                        </p:attrNameLst>
                                      </p:cBhvr>
                                    </p:animRot>
                                    <p:animRot by="240000">
                                      <p:cBhvr>
                                        <p:cTn id="31" dur="200" fill="hold">
                                          <p:stCondLst>
                                            <p:cond delay="400"/>
                                          </p:stCondLst>
                                        </p:cTn>
                                        <p:tgtEl>
                                          <p:spTgt spid="13"/>
                                        </p:tgtEl>
                                        <p:attrNameLst>
                                          <p:attrName>r</p:attrName>
                                        </p:attrNameLst>
                                      </p:cBhvr>
                                    </p:animRot>
                                    <p:animRot by="-240000">
                                      <p:cBhvr>
                                        <p:cTn id="32" dur="200" fill="hold">
                                          <p:stCondLst>
                                            <p:cond delay="600"/>
                                          </p:stCondLst>
                                        </p:cTn>
                                        <p:tgtEl>
                                          <p:spTgt spid="13"/>
                                        </p:tgtEl>
                                        <p:attrNameLst>
                                          <p:attrName>r</p:attrName>
                                        </p:attrNameLst>
                                      </p:cBhvr>
                                    </p:animRot>
                                    <p:animRot by="120000">
                                      <p:cBhvr>
                                        <p:cTn id="33" dur="200" fill="hold">
                                          <p:stCondLst>
                                            <p:cond delay="800"/>
                                          </p:stCondLst>
                                        </p:cTn>
                                        <p:tgtEl>
                                          <p:spTgt spid="13"/>
                                        </p:tgtEl>
                                        <p:attrNameLst>
                                          <p:attrName>r</p:attrName>
                                        </p:attrNameLst>
                                      </p:cBhvr>
                                    </p:animRot>
                                  </p:childTnLst>
                                </p:cTn>
                              </p:par>
                              <p:par>
                                <p:cTn id="34" presetID="32" presetClass="emph" presetSubtype="0" repeatCount="indefinite" fill="hold" nodeType="withEffect">
                                  <p:stCondLst>
                                    <p:cond delay="0"/>
                                  </p:stCondLst>
                                  <p:childTnLst>
                                    <p:animRot by="120000">
                                      <p:cBhvr>
                                        <p:cTn id="35" dur="100" fill="hold">
                                          <p:stCondLst>
                                            <p:cond delay="0"/>
                                          </p:stCondLst>
                                        </p:cTn>
                                        <p:tgtEl>
                                          <p:spTgt spid="12"/>
                                        </p:tgtEl>
                                        <p:attrNameLst>
                                          <p:attrName>r</p:attrName>
                                        </p:attrNameLst>
                                      </p:cBhvr>
                                    </p:animRot>
                                    <p:animRot by="-240000">
                                      <p:cBhvr>
                                        <p:cTn id="36" dur="200" fill="hold">
                                          <p:stCondLst>
                                            <p:cond delay="200"/>
                                          </p:stCondLst>
                                        </p:cTn>
                                        <p:tgtEl>
                                          <p:spTgt spid="12"/>
                                        </p:tgtEl>
                                        <p:attrNameLst>
                                          <p:attrName>r</p:attrName>
                                        </p:attrNameLst>
                                      </p:cBhvr>
                                    </p:animRot>
                                    <p:animRot by="240000">
                                      <p:cBhvr>
                                        <p:cTn id="37" dur="200" fill="hold">
                                          <p:stCondLst>
                                            <p:cond delay="400"/>
                                          </p:stCondLst>
                                        </p:cTn>
                                        <p:tgtEl>
                                          <p:spTgt spid="12"/>
                                        </p:tgtEl>
                                        <p:attrNameLst>
                                          <p:attrName>r</p:attrName>
                                        </p:attrNameLst>
                                      </p:cBhvr>
                                    </p:animRot>
                                    <p:animRot by="-240000">
                                      <p:cBhvr>
                                        <p:cTn id="38" dur="200" fill="hold">
                                          <p:stCondLst>
                                            <p:cond delay="600"/>
                                          </p:stCondLst>
                                        </p:cTn>
                                        <p:tgtEl>
                                          <p:spTgt spid="12"/>
                                        </p:tgtEl>
                                        <p:attrNameLst>
                                          <p:attrName>r</p:attrName>
                                        </p:attrNameLst>
                                      </p:cBhvr>
                                    </p:animRot>
                                    <p:animRot by="120000">
                                      <p:cBhvr>
                                        <p:cTn id="39" dur="200" fill="hold">
                                          <p:stCondLst>
                                            <p:cond delay="800"/>
                                          </p:stCondLst>
                                        </p:cTn>
                                        <p:tgtEl>
                                          <p:spTgt spid="12"/>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2537C72-3F19-453F-BA8B-0FCB513A3AFD}"/>
              </a:ext>
            </a:extLst>
          </p:cNvPr>
          <p:cNvGrpSpPr/>
          <p:nvPr/>
        </p:nvGrpSpPr>
        <p:grpSpPr>
          <a:xfrm>
            <a:off x="-381000" y="457200"/>
            <a:ext cx="3479796" cy="929640"/>
            <a:chOff x="0" y="457200"/>
            <a:chExt cx="3098796" cy="929640"/>
          </a:xfrm>
        </p:grpSpPr>
        <p:pic>
          <p:nvPicPr>
            <p:cNvPr id="33" name="Graphic 32">
              <a:extLst>
                <a:ext uri="{FF2B5EF4-FFF2-40B4-BE49-F238E27FC236}">
                  <a16:creationId xmlns:a16="http://schemas.microsoft.com/office/drawing/2014/main" id="{6478F830-18EC-4820-B630-457770FE2F1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077"/>
            <a:stretch/>
          </p:blipFill>
          <p:spPr>
            <a:xfrm>
              <a:off x="0" y="457200"/>
              <a:ext cx="3098796" cy="929640"/>
            </a:xfrm>
            <a:prstGeom prst="rect">
              <a:avLst/>
            </a:prstGeom>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754365CA-123D-4E14-9518-C15AFA606C68}"/>
                </a:ext>
              </a:extLst>
            </p:cNvPr>
            <p:cNvSpPr txBox="1"/>
            <p:nvPr/>
          </p:nvSpPr>
          <p:spPr>
            <a:xfrm>
              <a:off x="924122" y="675798"/>
              <a:ext cx="898387" cy="492443"/>
            </a:xfrm>
            <a:prstGeom prst="rect">
              <a:avLst/>
            </a:prstGeom>
            <a:noFill/>
          </p:spPr>
          <p:txBody>
            <a:bodyPr wrap="none" lIns="0" tIns="0" rIns="0" bIns="0" rtlCol="0">
              <a:spAutoFit/>
            </a:bodyPr>
            <a:lstStyle/>
            <a:p>
              <a:pPr algn="ctr"/>
              <a:r>
                <a:rPr lang="en-US" sz="3200" dirty="0">
                  <a:solidFill>
                    <a:prstClr val="white"/>
                  </a:solidFill>
                  <a:latin typeface="iCiel Cadena" panose="02000503000000020004" pitchFamily="50" charset="0"/>
                </a:rPr>
                <a:t>BÀI 1</a:t>
              </a:r>
            </a:p>
          </p:txBody>
        </p:sp>
      </p:grpSp>
      <p:grpSp>
        <p:nvGrpSpPr>
          <p:cNvPr id="35" name="Group 34">
            <a:extLst>
              <a:ext uri="{FF2B5EF4-FFF2-40B4-BE49-F238E27FC236}">
                <a16:creationId xmlns:a16="http://schemas.microsoft.com/office/drawing/2014/main" id="{3CFE92B6-EDE9-46F7-BCB1-368E20D51B0D}"/>
              </a:ext>
            </a:extLst>
          </p:cNvPr>
          <p:cNvGrpSpPr/>
          <p:nvPr/>
        </p:nvGrpSpPr>
        <p:grpSpPr>
          <a:xfrm>
            <a:off x="3182747" y="175557"/>
            <a:ext cx="8906471" cy="1639080"/>
            <a:chOff x="3182748" y="175557"/>
            <a:chExt cx="8323452" cy="1639080"/>
          </a:xfrm>
        </p:grpSpPr>
        <p:pic>
          <p:nvPicPr>
            <p:cNvPr id="36" name="Picture 35">
              <a:extLst>
                <a:ext uri="{FF2B5EF4-FFF2-40B4-BE49-F238E27FC236}">
                  <a16:creationId xmlns:a16="http://schemas.microsoft.com/office/drawing/2014/main" id="{B01F6749-091E-4054-96E9-821064065342}"/>
                </a:ext>
              </a:extLst>
            </p:cNvPr>
            <p:cNvPicPr>
              <a:picLocks noChangeAspect="1"/>
            </p:cNvPicPr>
            <p:nvPr/>
          </p:nvPicPr>
          <p:blipFill>
            <a:blip r:embed="rId6"/>
            <a:stretch>
              <a:fillRect/>
            </a:stretch>
          </p:blipFill>
          <p:spPr>
            <a:xfrm>
              <a:off x="3182748" y="175557"/>
              <a:ext cx="8323452" cy="1639080"/>
            </a:xfrm>
            <a:prstGeom prst="rect">
              <a:avLst/>
            </a:prstGeom>
          </p:spPr>
        </p:pic>
        <p:sp>
          <p:nvSpPr>
            <p:cNvPr id="37" name="TextBox 36">
              <a:extLst>
                <a:ext uri="{FF2B5EF4-FFF2-40B4-BE49-F238E27FC236}">
                  <a16:creationId xmlns:a16="http://schemas.microsoft.com/office/drawing/2014/main" id="{99620AEF-1EEA-44AA-81BD-CB6146F5A3FA}"/>
                </a:ext>
              </a:extLst>
            </p:cNvPr>
            <p:cNvSpPr txBox="1"/>
            <p:nvPr/>
          </p:nvSpPr>
          <p:spPr>
            <a:xfrm>
              <a:off x="3802782" y="399613"/>
              <a:ext cx="7464057" cy="1190967"/>
            </a:xfrm>
            <a:prstGeom prst="rect">
              <a:avLst/>
            </a:prstGeom>
            <a:noFill/>
          </p:spPr>
          <p:txBody>
            <a:bodyPr wrap="square" lIns="0" tIns="0" rIns="0" bIns="0" rtlCol="0">
              <a:spAutoFit/>
            </a:bodyPr>
            <a:lstStyle/>
            <a:p>
              <a:pPr marL="0" marR="0" algn="ctr">
                <a:lnSpc>
                  <a:spcPct val="112000"/>
                </a:lnSpc>
                <a:spcBef>
                  <a:spcPts val="0"/>
                </a:spcBef>
                <a:spcAft>
                  <a:spcPts val="0"/>
                </a:spcAft>
              </a:pPr>
              <a:r>
                <a:rPr lang="en-US" sz="3600" b="1" i="1" dirty="0" err="1">
                  <a:effectLst/>
                  <a:latin typeface="Arial" panose="020B0604020202020204" pitchFamily="34" charset="0"/>
                  <a:ea typeface="Times New Roman" panose="02020603050405020304" pitchFamily="18" charset="0"/>
                  <a:cs typeface="Arial" panose="020B0604020202020204" pitchFamily="34" charset="0"/>
                </a:rPr>
                <a:t>Em</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vi-VN" sz="3600" b="1" i="1" dirty="0">
                  <a:effectLst/>
                  <a:latin typeface="Arial" panose="020B0604020202020204" pitchFamily="34" charset="0"/>
                  <a:ea typeface="Times New Roman" panose="02020603050405020304" pitchFamily="18" charset="0"/>
                  <a:cs typeface="Arial" panose="020B0604020202020204" pitchFamily="34" charset="0"/>
                </a:rPr>
                <a:t>tán thành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hoặc</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không</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vi-VN" sz="3600" b="1" i="1" dirty="0">
                  <a:effectLst/>
                  <a:latin typeface="Arial" panose="020B0604020202020204" pitchFamily="34" charset="0"/>
                  <a:ea typeface="Times New Roman" panose="02020603050405020304" pitchFamily="18" charset="0"/>
                  <a:cs typeface="Arial" panose="020B0604020202020204" pitchFamily="34" charset="0"/>
                </a:rPr>
                <a:t>tán thành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với</a:t>
              </a:r>
              <a:r>
                <a:rPr lang="en-US" sz="3600" b="1" i="1" dirty="0">
                  <a:effectLst/>
                  <a:latin typeface="Arial" panose="020B0604020202020204" pitchFamily="34" charset="0"/>
                  <a:ea typeface="Times New Roman" panose="02020603050405020304" pitchFamily="18" charset="0"/>
                  <a:cs typeface="Arial" panose="020B0604020202020204" pitchFamily="34" charset="0"/>
                </a:rPr>
                <a:t> ý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kiến</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nào</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dưới</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đây</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Vì</a:t>
              </a:r>
              <a:r>
                <a:rPr lang="en-US" sz="3600" b="1" i="1" dirty="0">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err="1">
                  <a:effectLst/>
                  <a:latin typeface="Arial" panose="020B0604020202020204" pitchFamily="34" charset="0"/>
                  <a:ea typeface="Times New Roman" panose="02020603050405020304" pitchFamily="18" charset="0"/>
                  <a:cs typeface="Arial" panose="020B0604020202020204" pitchFamily="34" charset="0"/>
                </a:rPr>
                <a:t>sao</a:t>
              </a:r>
              <a:r>
                <a:rPr lang="en-US" sz="3600" b="1" i="1"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46" name="Picture 45">
            <a:extLst>
              <a:ext uri="{FF2B5EF4-FFF2-40B4-BE49-F238E27FC236}">
                <a16:creationId xmlns:a16="http://schemas.microsoft.com/office/drawing/2014/main" id="{A9B145E4-63E8-49B3-873B-967E87E2761E}"/>
              </a:ext>
            </a:extLst>
          </p:cNvPr>
          <p:cNvPicPr>
            <a:picLocks noChangeAspect="1"/>
          </p:cNvPicPr>
          <p:nvPr/>
        </p:nvPicPr>
        <p:blipFill>
          <a:blip r:embed="rId7"/>
          <a:stretch>
            <a:fillRect/>
          </a:stretch>
        </p:blipFill>
        <p:spPr>
          <a:xfrm>
            <a:off x="1665589" y="922019"/>
            <a:ext cx="2325692" cy="1888423"/>
          </a:xfrm>
          <a:prstGeom prst="rect">
            <a:avLst/>
          </a:prstGeom>
        </p:spPr>
      </p:pic>
      <p:pic>
        <p:nvPicPr>
          <p:cNvPr id="3" name="Picture 2">
            <a:extLst>
              <a:ext uri="{FF2B5EF4-FFF2-40B4-BE49-F238E27FC236}">
                <a16:creationId xmlns:a16="http://schemas.microsoft.com/office/drawing/2014/main" id="{E6BD81CF-CC19-3E29-8E9B-EDAE4E9059FE}"/>
              </a:ext>
            </a:extLst>
          </p:cNvPr>
          <p:cNvPicPr>
            <a:picLocks noChangeAspect="1"/>
          </p:cNvPicPr>
          <p:nvPr/>
        </p:nvPicPr>
        <p:blipFill rotWithShape="1">
          <a:blip r:embed="rId8"/>
          <a:srcRect l="5705"/>
          <a:stretch/>
        </p:blipFill>
        <p:spPr>
          <a:xfrm>
            <a:off x="524656" y="2896384"/>
            <a:ext cx="5855152" cy="3125539"/>
          </a:xfrm>
          <a:prstGeom prst="rect">
            <a:avLst/>
          </a:prstGeom>
        </p:spPr>
      </p:pic>
      <p:pic>
        <p:nvPicPr>
          <p:cNvPr id="7" name="Picture 6">
            <a:extLst>
              <a:ext uri="{FF2B5EF4-FFF2-40B4-BE49-F238E27FC236}">
                <a16:creationId xmlns:a16="http://schemas.microsoft.com/office/drawing/2014/main" id="{6403FDD3-315E-400F-AC88-C29EE8F020E6}"/>
              </a:ext>
            </a:extLst>
          </p:cNvPr>
          <p:cNvPicPr>
            <a:picLocks noChangeAspect="1"/>
          </p:cNvPicPr>
          <p:nvPr/>
        </p:nvPicPr>
        <p:blipFill rotWithShape="1">
          <a:blip r:embed="rId9"/>
          <a:srcRect l="7580"/>
          <a:stretch/>
        </p:blipFill>
        <p:spPr>
          <a:xfrm>
            <a:off x="6379808" y="2896384"/>
            <a:ext cx="5567353" cy="33351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51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51000">
                                          <p:cBhvr additive="base">
                                            <p:cTn id="7" dur="750" fill="hold"/>
                                            <p:tgtEl>
                                              <p:spTgt spid="32"/>
                                            </p:tgtEl>
                                            <p:attrNameLst>
                                              <p:attrName>ppt_x</p:attrName>
                                            </p:attrNameLst>
                                          </p:cBhvr>
                                          <p:tavLst>
                                            <p:tav tm="0">
                                              <p:val>
                                                <p:strVal val="0-#ppt_w/2"/>
                                              </p:val>
                                            </p:tav>
                                            <p:tav tm="100000">
                                              <p:val>
                                                <p:strVal val="#ppt_x"/>
                                              </p:val>
                                            </p:tav>
                                          </p:tavLst>
                                        </p:anim>
                                        <p:anim calcmode="lin" valueType="num" p14:bounceEnd="51000">
                                          <p:cBhvr additive="base">
                                            <p:cTn id="8" dur="7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ppt_x"/>
                                              </p:val>
                                            </p:tav>
                                            <p:tav tm="100000">
                                              <p:val>
                                                <p:strVal val="#ppt_x"/>
                                              </p:val>
                                            </p:tav>
                                          </p:tavLst>
                                        </p:anim>
                                        <p:anim calcmode="lin" valueType="num">
                                          <p:cBhvr additive="base">
                                            <p:cTn id="2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0-#ppt_w/2"/>
                                              </p:val>
                                            </p:tav>
                                            <p:tav tm="100000">
                                              <p:val>
                                                <p:strVal val="#ppt_x"/>
                                              </p:val>
                                            </p:tav>
                                          </p:tavLst>
                                        </p:anim>
                                        <p:anim calcmode="lin" valueType="num">
                                          <p:cBhvr additive="base">
                                            <p:cTn id="8" dur="7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2537C72-3F19-453F-BA8B-0FCB513A3AFD}"/>
              </a:ext>
            </a:extLst>
          </p:cNvPr>
          <p:cNvGrpSpPr/>
          <p:nvPr/>
        </p:nvGrpSpPr>
        <p:grpSpPr>
          <a:xfrm>
            <a:off x="-381000" y="457200"/>
            <a:ext cx="3479796" cy="929640"/>
            <a:chOff x="0" y="457200"/>
            <a:chExt cx="3098796" cy="929640"/>
          </a:xfrm>
        </p:grpSpPr>
        <p:pic>
          <p:nvPicPr>
            <p:cNvPr id="33" name="Graphic 32">
              <a:extLst>
                <a:ext uri="{FF2B5EF4-FFF2-40B4-BE49-F238E27FC236}">
                  <a16:creationId xmlns:a16="http://schemas.microsoft.com/office/drawing/2014/main" id="{6478F830-18EC-4820-B630-457770FE2F1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077"/>
            <a:stretch/>
          </p:blipFill>
          <p:spPr>
            <a:xfrm>
              <a:off x="0" y="457200"/>
              <a:ext cx="3098796" cy="929640"/>
            </a:xfrm>
            <a:prstGeom prst="rect">
              <a:avLst/>
            </a:prstGeom>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754365CA-123D-4E14-9518-C15AFA606C68}"/>
                </a:ext>
              </a:extLst>
            </p:cNvPr>
            <p:cNvSpPr txBox="1"/>
            <p:nvPr/>
          </p:nvSpPr>
          <p:spPr>
            <a:xfrm>
              <a:off x="960457" y="675798"/>
              <a:ext cx="825718"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rPr>
                <a:t>BÀI 2</a:t>
              </a:r>
            </a:p>
          </p:txBody>
        </p:sp>
      </p:grpSp>
      <p:grpSp>
        <p:nvGrpSpPr>
          <p:cNvPr id="35" name="Group 34">
            <a:extLst>
              <a:ext uri="{FF2B5EF4-FFF2-40B4-BE49-F238E27FC236}">
                <a16:creationId xmlns:a16="http://schemas.microsoft.com/office/drawing/2014/main" id="{3CFE92B6-EDE9-46F7-BCB1-368E20D51B0D}"/>
              </a:ext>
            </a:extLst>
          </p:cNvPr>
          <p:cNvGrpSpPr/>
          <p:nvPr/>
        </p:nvGrpSpPr>
        <p:grpSpPr>
          <a:xfrm>
            <a:off x="3182747" y="175557"/>
            <a:ext cx="8906471" cy="1639080"/>
            <a:chOff x="3182748" y="175557"/>
            <a:chExt cx="8323452" cy="1639080"/>
          </a:xfrm>
        </p:grpSpPr>
        <p:pic>
          <p:nvPicPr>
            <p:cNvPr id="36" name="Picture 35">
              <a:extLst>
                <a:ext uri="{FF2B5EF4-FFF2-40B4-BE49-F238E27FC236}">
                  <a16:creationId xmlns:a16="http://schemas.microsoft.com/office/drawing/2014/main" id="{B01F6749-091E-4054-96E9-821064065342}"/>
                </a:ext>
              </a:extLst>
            </p:cNvPr>
            <p:cNvPicPr>
              <a:picLocks noChangeAspect="1"/>
            </p:cNvPicPr>
            <p:nvPr/>
          </p:nvPicPr>
          <p:blipFill>
            <a:blip r:embed="rId6"/>
            <a:stretch>
              <a:fillRect/>
            </a:stretch>
          </p:blipFill>
          <p:spPr>
            <a:xfrm>
              <a:off x="3182748" y="175557"/>
              <a:ext cx="8323452" cy="1639080"/>
            </a:xfrm>
            <a:prstGeom prst="rect">
              <a:avLst/>
            </a:prstGeom>
          </p:spPr>
        </p:pic>
        <p:sp>
          <p:nvSpPr>
            <p:cNvPr id="37" name="TextBox 36">
              <a:extLst>
                <a:ext uri="{FF2B5EF4-FFF2-40B4-BE49-F238E27FC236}">
                  <a16:creationId xmlns:a16="http://schemas.microsoft.com/office/drawing/2014/main" id="{99620AEF-1EEA-44AA-81BD-CB6146F5A3FA}"/>
                </a:ext>
              </a:extLst>
            </p:cNvPr>
            <p:cNvSpPr txBox="1"/>
            <p:nvPr/>
          </p:nvSpPr>
          <p:spPr>
            <a:xfrm>
              <a:off x="3802782" y="399613"/>
              <a:ext cx="7464057" cy="1308307"/>
            </a:xfrm>
            <a:prstGeom prst="rect">
              <a:avLst/>
            </a:prstGeom>
            <a:noFill/>
          </p:spPr>
          <p:txBody>
            <a:bodyPr wrap="square" lIns="0" tIns="0" rIns="0" bIns="0" rtlCol="0">
              <a:spAutoFit/>
            </a:bodyPr>
            <a:lstStyle/>
            <a:p>
              <a:pPr marL="0" marR="0" lvl="0" indent="0" algn="ctr" defTabSz="914400" rtl="0" eaLnBrk="1" fontAlgn="auto" latinLnBrk="0" hangingPunct="1">
                <a:lnSpc>
                  <a:spcPct val="112000"/>
                </a:lnSpc>
                <a:spcBef>
                  <a:spcPts val="0"/>
                </a:spcBef>
                <a:spcAft>
                  <a:spcPts val="0"/>
                </a:spcAft>
                <a:buClrTx/>
                <a:buSzTx/>
                <a:buFontTx/>
                <a:buNone/>
                <a:tabLst/>
                <a:defRPr/>
              </a:pPr>
              <a:r>
                <a:rPr lang="vi-VN" sz="2600" b="1" i="1" dirty="0">
                  <a:solidFill>
                    <a:srgbClr val="333333"/>
                  </a:solidFill>
                  <a:effectLst/>
                  <a:latin typeface="Arial" panose="020B0604020202020204" pitchFamily="34" charset="0"/>
                  <a:cs typeface="Arial" panose="020B0604020202020204" pitchFamily="34" charset="0"/>
                </a:rPr>
                <a:t>Em đồng tình hay không đồng tình với thái độ và hành vi của bạn nào trong các bức trạnh dưới đây? Vì sao?</a:t>
              </a:r>
              <a:endParaRPr kumimoji="0" lang="en-US" sz="26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 name="Picture 3">
            <a:extLst>
              <a:ext uri="{FF2B5EF4-FFF2-40B4-BE49-F238E27FC236}">
                <a16:creationId xmlns:a16="http://schemas.microsoft.com/office/drawing/2014/main" id="{385F9AB8-C7CE-93C3-5F23-2E8B96DEA2DD}"/>
              </a:ext>
            </a:extLst>
          </p:cNvPr>
          <p:cNvPicPr>
            <a:picLocks noChangeAspect="1"/>
          </p:cNvPicPr>
          <p:nvPr/>
        </p:nvPicPr>
        <p:blipFill>
          <a:blip r:embed="rId7"/>
          <a:stretch>
            <a:fillRect/>
          </a:stretch>
        </p:blipFill>
        <p:spPr>
          <a:xfrm>
            <a:off x="1081173" y="2196450"/>
            <a:ext cx="10029654" cy="4204350"/>
          </a:xfrm>
          <a:prstGeom prst="rect">
            <a:avLst/>
          </a:prstGeom>
        </p:spPr>
      </p:pic>
    </p:spTree>
    <p:custDataLst>
      <p:tags r:id="rId1"/>
    </p:custDataLst>
    <p:extLst>
      <p:ext uri="{BB962C8B-B14F-4D97-AF65-F5344CB8AC3E}">
        <p14:creationId xmlns:p14="http://schemas.microsoft.com/office/powerpoint/2010/main" val="830061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51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51000">
                                          <p:cBhvr additive="base">
                                            <p:cTn id="7" dur="750" fill="hold"/>
                                            <p:tgtEl>
                                              <p:spTgt spid="32"/>
                                            </p:tgtEl>
                                            <p:attrNameLst>
                                              <p:attrName>ppt_x</p:attrName>
                                            </p:attrNameLst>
                                          </p:cBhvr>
                                          <p:tavLst>
                                            <p:tav tm="0">
                                              <p:val>
                                                <p:strVal val="0-#ppt_w/2"/>
                                              </p:val>
                                            </p:tav>
                                            <p:tav tm="100000">
                                              <p:val>
                                                <p:strVal val="#ppt_x"/>
                                              </p:val>
                                            </p:tav>
                                          </p:tavLst>
                                        </p:anim>
                                        <p:anim calcmode="lin" valueType="num" p14:bounceEnd="51000">
                                          <p:cBhvr additive="base">
                                            <p:cTn id="8" dur="7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0-#ppt_w/2"/>
                                              </p:val>
                                            </p:tav>
                                            <p:tav tm="100000">
                                              <p:val>
                                                <p:strVal val="#ppt_x"/>
                                              </p:val>
                                            </p:tav>
                                          </p:tavLst>
                                        </p:anim>
                                        <p:anim calcmode="lin" valueType="num">
                                          <p:cBhvr additive="base">
                                            <p:cTn id="8" dur="7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2537C72-3F19-453F-BA8B-0FCB513A3AFD}"/>
              </a:ext>
            </a:extLst>
          </p:cNvPr>
          <p:cNvGrpSpPr/>
          <p:nvPr/>
        </p:nvGrpSpPr>
        <p:grpSpPr>
          <a:xfrm>
            <a:off x="-381000" y="457200"/>
            <a:ext cx="3479796" cy="929640"/>
            <a:chOff x="0" y="457200"/>
            <a:chExt cx="3098796" cy="929640"/>
          </a:xfrm>
        </p:grpSpPr>
        <p:pic>
          <p:nvPicPr>
            <p:cNvPr id="33" name="Graphic 32">
              <a:extLst>
                <a:ext uri="{FF2B5EF4-FFF2-40B4-BE49-F238E27FC236}">
                  <a16:creationId xmlns:a16="http://schemas.microsoft.com/office/drawing/2014/main" id="{6478F830-18EC-4820-B630-457770FE2F1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077"/>
            <a:stretch/>
          </p:blipFill>
          <p:spPr>
            <a:xfrm>
              <a:off x="0" y="457200"/>
              <a:ext cx="3098796" cy="929640"/>
            </a:xfrm>
            <a:prstGeom prst="rect">
              <a:avLst/>
            </a:prstGeom>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754365CA-123D-4E14-9518-C15AFA606C68}"/>
                </a:ext>
              </a:extLst>
            </p:cNvPr>
            <p:cNvSpPr txBox="1"/>
            <p:nvPr/>
          </p:nvSpPr>
          <p:spPr>
            <a:xfrm>
              <a:off x="960457" y="675798"/>
              <a:ext cx="825718"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rPr>
                <a:t>BÀI 2</a:t>
              </a:r>
            </a:p>
          </p:txBody>
        </p:sp>
      </p:grpSp>
      <p:grpSp>
        <p:nvGrpSpPr>
          <p:cNvPr id="35" name="Group 34">
            <a:extLst>
              <a:ext uri="{FF2B5EF4-FFF2-40B4-BE49-F238E27FC236}">
                <a16:creationId xmlns:a16="http://schemas.microsoft.com/office/drawing/2014/main" id="{3CFE92B6-EDE9-46F7-BCB1-368E20D51B0D}"/>
              </a:ext>
            </a:extLst>
          </p:cNvPr>
          <p:cNvGrpSpPr/>
          <p:nvPr/>
        </p:nvGrpSpPr>
        <p:grpSpPr>
          <a:xfrm>
            <a:off x="3182747" y="175557"/>
            <a:ext cx="8906471" cy="1639080"/>
            <a:chOff x="3182748" y="175557"/>
            <a:chExt cx="8323452" cy="1639080"/>
          </a:xfrm>
        </p:grpSpPr>
        <p:pic>
          <p:nvPicPr>
            <p:cNvPr id="36" name="Picture 35">
              <a:extLst>
                <a:ext uri="{FF2B5EF4-FFF2-40B4-BE49-F238E27FC236}">
                  <a16:creationId xmlns:a16="http://schemas.microsoft.com/office/drawing/2014/main" id="{B01F6749-091E-4054-96E9-821064065342}"/>
                </a:ext>
              </a:extLst>
            </p:cNvPr>
            <p:cNvPicPr>
              <a:picLocks noChangeAspect="1"/>
            </p:cNvPicPr>
            <p:nvPr/>
          </p:nvPicPr>
          <p:blipFill>
            <a:blip r:embed="rId6"/>
            <a:stretch>
              <a:fillRect/>
            </a:stretch>
          </p:blipFill>
          <p:spPr>
            <a:xfrm>
              <a:off x="3182748" y="175557"/>
              <a:ext cx="8323452" cy="1639080"/>
            </a:xfrm>
            <a:prstGeom prst="rect">
              <a:avLst/>
            </a:prstGeom>
          </p:spPr>
        </p:pic>
        <p:sp>
          <p:nvSpPr>
            <p:cNvPr id="37" name="TextBox 36">
              <a:extLst>
                <a:ext uri="{FF2B5EF4-FFF2-40B4-BE49-F238E27FC236}">
                  <a16:creationId xmlns:a16="http://schemas.microsoft.com/office/drawing/2014/main" id="{99620AEF-1EEA-44AA-81BD-CB6146F5A3FA}"/>
                </a:ext>
              </a:extLst>
            </p:cNvPr>
            <p:cNvSpPr txBox="1"/>
            <p:nvPr/>
          </p:nvSpPr>
          <p:spPr>
            <a:xfrm>
              <a:off x="3802782" y="399613"/>
              <a:ext cx="7464057" cy="1308307"/>
            </a:xfrm>
            <a:prstGeom prst="rect">
              <a:avLst/>
            </a:prstGeom>
            <a:noFill/>
          </p:spPr>
          <p:txBody>
            <a:bodyPr wrap="square" lIns="0" tIns="0" rIns="0" bIns="0" rtlCol="0">
              <a:spAutoFit/>
            </a:bodyPr>
            <a:lstStyle/>
            <a:p>
              <a:pPr marL="0" marR="0" lvl="0" indent="0" algn="ctr" defTabSz="914400" rtl="0" eaLnBrk="1" fontAlgn="auto" latinLnBrk="0" hangingPunct="1">
                <a:lnSpc>
                  <a:spcPct val="112000"/>
                </a:lnSpc>
                <a:spcBef>
                  <a:spcPts val="0"/>
                </a:spcBef>
                <a:spcAft>
                  <a:spcPts val="0"/>
                </a:spcAft>
                <a:buClrTx/>
                <a:buSzTx/>
                <a:buFontTx/>
                <a:buNone/>
                <a:tabLst/>
                <a:defRPr/>
              </a:pPr>
              <a:r>
                <a:rPr lang="vi-VN" sz="2600" b="1" i="1" dirty="0">
                  <a:solidFill>
                    <a:srgbClr val="333333"/>
                  </a:solidFill>
                  <a:effectLst/>
                  <a:latin typeface="Arial" panose="020B0604020202020204" pitchFamily="34" charset="0"/>
                  <a:cs typeface="Arial" panose="020B0604020202020204" pitchFamily="34" charset="0"/>
                </a:rPr>
                <a:t>Em đồng tình hay không đồng tình với thái độ và hành vi của bạn nào trong các bức trạnh dưới đây? Vì sao?</a:t>
              </a:r>
              <a:endParaRPr kumimoji="0" lang="en-US" sz="26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6" name="Picture 5">
            <a:extLst>
              <a:ext uri="{FF2B5EF4-FFF2-40B4-BE49-F238E27FC236}">
                <a16:creationId xmlns:a16="http://schemas.microsoft.com/office/drawing/2014/main" id="{15946AD7-4D2A-A7BA-3BAB-38CD8D560239}"/>
              </a:ext>
            </a:extLst>
          </p:cNvPr>
          <p:cNvPicPr>
            <a:picLocks noChangeAspect="1"/>
          </p:cNvPicPr>
          <p:nvPr/>
        </p:nvPicPr>
        <p:blipFill>
          <a:blip r:embed="rId7"/>
          <a:stretch>
            <a:fillRect/>
          </a:stretch>
        </p:blipFill>
        <p:spPr>
          <a:xfrm>
            <a:off x="533399" y="1926518"/>
            <a:ext cx="10756483" cy="4367565"/>
          </a:xfrm>
          <a:prstGeom prst="rect">
            <a:avLst/>
          </a:prstGeom>
        </p:spPr>
      </p:pic>
    </p:spTree>
    <p:custDataLst>
      <p:tags r:id="rId1"/>
    </p:custDataLst>
    <p:extLst>
      <p:ext uri="{BB962C8B-B14F-4D97-AF65-F5344CB8AC3E}">
        <p14:creationId xmlns:p14="http://schemas.microsoft.com/office/powerpoint/2010/main" val="2171340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51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51000">
                                          <p:cBhvr additive="base">
                                            <p:cTn id="7" dur="750" fill="hold"/>
                                            <p:tgtEl>
                                              <p:spTgt spid="32"/>
                                            </p:tgtEl>
                                            <p:attrNameLst>
                                              <p:attrName>ppt_x</p:attrName>
                                            </p:attrNameLst>
                                          </p:cBhvr>
                                          <p:tavLst>
                                            <p:tav tm="0">
                                              <p:val>
                                                <p:strVal val="0-#ppt_w/2"/>
                                              </p:val>
                                            </p:tav>
                                            <p:tav tm="100000">
                                              <p:val>
                                                <p:strVal val="#ppt_x"/>
                                              </p:val>
                                            </p:tav>
                                          </p:tavLst>
                                        </p:anim>
                                        <p:anim calcmode="lin" valueType="num" p14:bounceEnd="51000">
                                          <p:cBhvr additive="base">
                                            <p:cTn id="8" dur="7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0-#ppt_w/2"/>
                                              </p:val>
                                            </p:tav>
                                            <p:tav tm="100000">
                                              <p:val>
                                                <p:strVal val="#ppt_x"/>
                                              </p:val>
                                            </p:tav>
                                          </p:tavLst>
                                        </p:anim>
                                        <p:anim calcmode="lin" valueType="num">
                                          <p:cBhvr additive="base">
                                            <p:cTn id="8" dur="7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E95A0EF-43B3-451D-B4D9-E9FDAA5A17E1}"/>
              </a:ext>
            </a:extLst>
          </p:cNvPr>
          <p:cNvGrpSpPr/>
          <p:nvPr/>
        </p:nvGrpSpPr>
        <p:grpSpPr>
          <a:xfrm>
            <a:off x="882502" y="143540"/>
            <a:ext cx="10547498" cy="4098676"/>
            <a:chOff x="3276600" y="228600"/>
            <a:chExt cx="8323452" cy="2622439"/>
          </a:xfrm>
        </p:grpSpPr>
        <p:pic>
          <p:nvPicPr>
            <p:cNvPr id="27" name="Picture 26">
              <a:extLst>
                <a:ext uri="{FF2B5EF4-FFF2-40B4-BE49-F238E27FC236}">
                  <a16:creationId xmlns:a16="http://schemas.microsoft.com/office/drawing/2014/main" id="{2B9C416A-60EC-4141-AD4A-13688C4090BB}"/>
                </a:ext>
              </a:extLst>
            </p:cNvPr>
            <p:cNvPicPr>
              <a:picLocks noChangeAspect="1"/>
            </p:cNvPicPr>
            <p:nvPr/>
          </p:nvPicPr>
          <p:blipFill>
            <a:blip r:embed="rId4"/>
            <a:stretch>
              <a:fillRect/>
            </a:stretch>
          </p:blipFill>
          <p:spPr>
            <a:xfrm>
              <a:off x="3276600" y="228600"/>
              <a:ext cx="8323452" cy="2622439"/>
            </a:xfrm>
            <a:prstGeom prst="rect">
              <a:avLst/>
            </a:prstGeom>
          </p:spPr>
        </p:pic>
        <p:sp>
          <p:nvSpPr>
            <p:cNvPr id="28" name="TextBox 27">
              <a:extLst>
                <a:ext uri="{FF2B5EF4-FFF2-40B4-BE49-F238E27FC236}">
                  <a16:creationId xmlns:a16="http://schemas.microsoft.com/office/drawing/2014/main" id="{4C08D08A-2B5C-4C27-967D-7844E707AB99}"/>
                </a:ext>
              </a:extLst>
            </p:cNvPr>
            <p:cNvSpPr txBox="1"/>
            <p:nvPr/>
          </p:nvSpPr>
          <p:spPr>
            <a:xfrm>
              <a:off x="3928727" y="511183"/>
              <a:ext cx="7413941" cy="1929849"/>
            </a:xfrm>
            <a:prstGeom prst="rect">
              <a:avLst/>
            </a:prstGeom>
            <a:noFill/>
          </p:spPr>
          <p:txBody>
            <a:bodyPr wrap="square" lIns="0" tIns="0" rIns="0" bIns="0" rtlCol="0">
              <a:spAutoFit/>
            </a:bodyPr>
            <a:lstStyle/>
            <a:p>
              <a:pPr algn="just"/>
              <a:r>
                <a:rPr lang="vi-VN" sz="2800" b="0" i="0" dirty="0">
                  <a:solidFill>
                    <a:srgbClr val="000000"/>
                  </a:solidFill>
                  <a:effectLst/>
                  <a:latin typeface="arial" panose="020B0604020202020204" pitchFamily="34" charset="0"/>
                </a:rPr>
                <a:t>          Em đồng ý với thái độ, hành vi của bạn:</a:t>
              </a:r>
            </a:p>
            <a:p>
              <a:pPr algn="just">
                <a:buFont typeface="Arial" panose="020B0604020202020204" pitchFamily="34" charset="0"/>
                <a:buChar char="•"/>
              </a:pPr>
              <a:r>
                <a:rPr lang="vi-VN" sz="2800" b="0" i="0" dirty="0">
                  <a:solidFill>
                    <a:srgbClr val="000000"/>
                  </a:solidFill>
                  <a:effectLst/>
                  <a:latin typeface="arial" panose="020B0604020202020204" pitchFamily="34" charset="0"/>
                </a:rPr>
                <a:t>Tranh 3: bạn nhỏ không dùng tiền lì xì để mua đồ chơi, đồ ăn mà dùng để mua sách, giúp bạn tìm hiểu thêm nhiều kiến thức mới.</a:t>
              </a:r>
            </a:p>
            <a:p>
              <a:pPr algn="just">
                <a:buFont typeface="Arial" panose="020B0604020202020204" pitchFamily="34" charset="0"/>
                <a:buChar char="•"/>
              </a:pPr>
              <a:r>
                <a:rPr lang="vi-VN" sz="2800" b="0" i="0" dirty="0">
                  <a:solidFill>
                    <a:srgbClr val="000000"/>
                  </a:solidFill>
                  <a:effectLst/>
                  <a:latin typeface="arial" panose="020B0604020202020204" pitchFamily="34" charset="0"/>
                </a:rPr>
                <a:t>Tranh 4: bạn nam đã mạnh dạn tham gia cuộc thi để học hỏi, giao lưu với nhiều bạn bè hơn, phát triển khả năng của bản thân.</a:t>
              </a:r>
            </a:p>
          </p:txBody>
        </p:sp>
      </p:grpSp>
      <p:pic>
        <p:nvPicPr>
          <p:cNvPr id="5" name="Picture 4">
            <a:extLst>
              <a:ext uri="{FF2B5EF4-FFF2-40B4-BE49-F238E27FC236}">
                <a16:creationId xmlns:a16="http://schemas.microsoft.com/office/drawing/2014/main" id="{C12D5CC3-CF00-AAFB-0B03-AA355A3E4F81}"/>
              </a:ext>
            </a:extLst>
          </p:cNvPr>
          <p:cNvPicPr>
            <a:picLocks noChangeAspect="1"/>
          </p:cNvPicPr>
          <p:nvPr/>
        </p:nvPicPr>
        <p:blipFill>
          <a:blip r:embed="rId5"/>
          <a:stretch>
            <a:fillRect/>
          </a:stretch>
        </p:blipFill>
        <p:spPr>
          <a:xfrm>
            <a:off x="4056088" y="4043062"/>
            <a:ext cx="6526968" cy="2650212"/>
          </a:xfrm>
          <a:prstGeom prst="rect">
            <a:avLst/>
          </a:prstGeom>
        </p:spPr>
      </p:pic>
    </p:spTree>
    <p:custDataLst>
      <p:tags r:id="rId1"/>
    </p:custDataLst>
    <p:extLst>
      <p:ext uri="{BB962C8B-B14F-4D97-AF65-F5344CB8AC3E}">
        <p14:creationId xmlns:p14="http://schemas.microsoft.com/office/powerpoint/2010/main" val="34941467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E95A0EF-43B3-451D-B4D9-E9FDAA5A17E1}"/>
              </a:ext>
            </a:extLst>
          </p:cNvPr>
          <p:cNvGrpSpPr/>
          <p:nvPr/>
        </p:nvGrpSpPr>
        <p:grpSpPr>
          <a:xfrm>
            <a:off x="882502" y="143540"/>
            <a:ext cx="10547498" cy="3768893"/>
            <a:chOff x="3276600" y="228600"/>
            <a:chExt cx="8323452" cy="2411435"/>
          </a:xfrm>
        </p:grpSpPr>
        <p:pic>
          <p:nvPicPr>
            <p:cNvPr id="27" name="Picture 26">
              <a:extLst>
                <a:ext uri="{FF2B5EF4-FFF2-40B4-BE49-F238E27FC236}">
                  <a16:creationId xmlns:a16="http://schemas.microsoft.com/office/drawing/2014/main" id="{2B9C416A-60EC-4141-AD4A-13688C4090BB}"/>
                </a:ext>
              </a:extLst>
            </p:cNvPr>
            <p:cNvPicPr>
              <a:picLocks noChangeAspect="1"/>
            </p:cNvPicPr>
            <p:nvPr/>
          </p:nvPicPr>
          <p:blipFill>
            <a:blip r:embed="rId4"/>
            <a:stretch>
              <a:fillRect/>
            </a:stretch>
          </p:blipFill>
          <p:spPr>
            <a:xfrm>
              <a:off x="3276600" y="228600"/>
              <a:ext cx="8323452" cy="2411435"/>
            </a:xfrm>
            <a:prstGeom prst="rect">
              <a:avLst/>
            </a:prstGeom>
          </p:spPr>
        </p:pic>
        <p:sp>
          <p:nvSpPr>
            <p:cNvPr id="28" name="TextBox 27">
              <a:extLst>
                <a:ext uri="{FF2B5EF4-FFF2-40B4-BE49-F238E27FC236}">
                  <a16:creationId xmlns:a16="http://schemas.microsoft.com/office/drawing/2014/main" id="{4C08D08A-2B5C-4C27-967D-7844E707AB99}"/>
                </a:ext>
              </a:extLst>
            </p:cNvPr>
            <p:cNvSpPr txBox="1"/>
            <p:nvPr/>
          </p:nvSpPr>
          <p:spPr>
            <a:xfrm>
              <a:off x="3928727" y="511183"/>
              <a:ext cx="7413941" cy="1929849"/>
            </a:xfrm>
            <a:prstGeom prst="rect">
              <a:avLst/>
            </a:prstGeom>
            <a:noFill/>
          </p:spPr>
          <p:txBody>
            <a:bodyPr wrap="square" lIns="0" tIns="0" rIns="0" bIns="0" rtlCol="0">
              <a:spAutoFit/>
            </a:bodyPr>
            <a:lstStyle/>
            <a:p>
              <a:pPr algn="just"/>
              <a:r>
                <a:rPr lang="vi-VN" sz="2800" b="0" i="0" dirty="0">
                  <a:solidFill>
                    <a:srgbClr val="000000"/>
                  </a:solidFill>
                  <a:effectLst/>
                  <a:latin typeface="arial" panose="020B0604020202020204" pitchFamily="34" charset="0"/>
                </a:rPr>
                <a:t>          Em không đồng ý với thái độ, hành vi của bạn:</a:t>
              </a:r>
            </a:p>
            <a:p>
              <a:pPr algn="just"/>
              <a:r>
                <a:rPr lang="vi-VN" sz="2800" b="0" i="0" dirty="0">
                  <a:solidFill>
                    <a:srgbClr val="000000"/>
                  </a:solidFill>
                  <a:effectLst/>
                  <a:latin typeface="arial" panose="020B0604020202020204" pitchFamily="34" charset="0"/>
                </a:rPr>
                <a:t>Tranh 1: bạn nhỏ mới nhìn mẹ làm mẫu, chưa bắt tay vào thực hiện những đã sợ khó và không muốn làm.</a:t>
              </a:r>
            </a:p>
            <a:p>
              <a:pPr algn="just">
                <a:buFont typeface="Arial" panose="020B0604020202020204" pitchFamily="34" charset="0"/>
                <a:buChar char="•"/>
              </a:pPr>
              <a:r>
                <a:rPr lang="vi-VN" sz="2800" b="0" i="0" dirty="0">
                  <a:solidFill>
                    <a:srgbClr val="000000"/>
                  </a:solidFill>
                  <a:effectLst/>
                  <a:latin typeface="arial" panose="020B0604020202020204" pitchFamily="34" charset="0"/>
                </a:rPr>
                <a:t>Tranh 2: bạn nam chưa hiểu bài những lại quá nhút nhát, sợ bị chê cười nên không dám hỏi lại. Điều này sẽ khiến bạn bị thiếu hụt kiến thức và tiếp thu chậm hơn so với các bạn.</a:t>
              </a:r>
            </a:p>
          </p:txBody>
        </p:sp>
      </p:grpSp>
      <p:pic>
        <p:nvPicPr>
          <p:cNvPr id="4" name="Picture 3">
            <a:extLst>
              <a:ext uri="{FF2B5EF4-FFF2-40B4-BE49-F238E27FC236}">
                <a16:creationId xmlns:a16="http://schemas.microsoft.com/office/drawing/2014/main" id="{B5FEC50B-5C6B-0A00-4115-B2CAFE0C6049}"/>
              </a:ext>
            </a:extLst>
          </p:cNvPr>
          <p:cNvPicPr>
            <a:picLocks noChangeAspect="1"/>
          </p:cNvPicPr>
          <p:nvPr/>
        </p:nvPicPr>
        <p:blipFill>
          <a:blip r:embed="rId5"/>
          <a:stretch>
            <a:fillRect/>
          </a:stretch>
        </p:blipFill>
        <p:spPr>
          <a:xfrm>
            <a:off x="3284727" y="3309527"/>
            <a:ext cx="7553161" cy="3166224"/>
          </a:xfrm>
          <a:prstGeom prst="rect">
            <a:avLst/>
          </a:prstGeom>
        </p:spPr>
      </p:pic>
    </p:spTree>
    <p:custDataLst>
      <p:tags r:id="rId1"/>
    </p:custDataLst>
    <p:extLst>
      <p:ext uri="{BB962C8B-B14F-4D97-AF65-F5344CB8AC3E}">
        <p14:creationId xmlns:p14="http://schemas.microsoft.com/office/powerpoint/2010/main" val="33412633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14D133-7B0F-4606-A927-342F08BFEEE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40" y="0"/>
            <a:ext cx="12189460" cy="6858000"/>
          </a:xfrm>
          <a:prstGeom prst="rect">
            <a:avLst/>
          </a:prstGeom>
        </p:spPr>
      </p:pic>
      <p:sp>
        <p:nvSpPr>
          <p:cNvPr id="5" name="TextBox 4">
            <a:extLst>
              <a:ext uri="{FF2B5EF4-FFF2-40B4-BE49-F238E27FC236}">
                <a16:creationId xmlns:a16="http://schemas.microsoft.com/office/drawing/2014/main" id="{AD567881-9B74-4680-ADB9-F84F0664CCB1}"/>
              </a:ext>
            </a:extLst>
          </p:cNvPr>
          <p:cNvSpPr txBox="1"/>
          <p:nvPr/>
        </p:nvSpPr>
        <p:spPr>
          <a:xfrm>
            <a:off x="924124" y="675798"/>
            <a:ext cx="898386"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iCiel Cadena" panose="02000503000000020004" pitchFamily="50" charset="0"/>
                <a:ea typeface="+mn-ea"/>
                <a:cs typeface="+mn-cs"/>
              </a:rPr>
              <a:t>BÀI 1</a:t>
            </a:r>
          </a:p>
        </p:txBody>
      </p:sp>
      <p:grpSp>
        <p:nvGrpSpPr>
          <p:cNvPr id="2" name="Group 1">
            <a:extLst>
              <a:ext uri="{FF2B5EF4-FFF2-40B4-BE49-F238E27FC236}">
                <a16:creationId xmlns:a16="http://schemas.microsoft.com/office/drawing/2014/main" id="{7362F46B-E61C-45D1-9BC3-D22E2CD0338E}"/>
              </a:ext>
            </a:extLst>
          </p:cNvPr>
          <p:cNvGrpSpPr/>
          <p:nvPr/>
        </p:nvGrpSpPr>
        <p:grpSpPr>
          <a:xfrm>
            <a:off x="207804" y="271865"/>
            <a:ext cx="8578533" cy="1200461"/>
            <a:chOff x="1369125" y="1410722"/>
            <a:chExt cx="7417868" cy="918502"/>
          </a:xfrm>
        </p:grpSpPr>
        <p:pic>
          <p:nvPicPr>
            <p:cNvPr id="6" name="Graphic 5">
              <a:extLst>
                <a:ext uri="{FF2B5EF4-FFF2-40B4-BE49-F238E27FC236}">
                  <a16:creationId xmlns:a16="http://schemas.microsoft.com/office/drawing/2014/main" id="{2026D2E2-97B4-49D9-9E42-78504296BB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9125" y="1410722"/>
              <a:ext cx="7417868" cy="918502"/>
            </a:xfrm>
            <a:prstGeom prst="rect">
              <a:avLst/>
            </a:prstGeom>
          </p:spPr>
        </p:pic>
        <p:sp>
          <p:nvSpPr>
            <p:cNvPr id="7" name="TextBox 6">
              <a:extLst>
                <a:ext uri="{FF2B5EF4-FFF2-40B4-BE49-F238E27FC236}">
                  <a16:creationId xmlns:a16="http://schemas.microsoft.com/office/drawing/2014/main" id="{BCE17908-C33E-4C8A-A22E-1332C63E3A5B}"/>
                </a:ext>
              </a:extLst>
            </p:cNvPr>
            <p:cNvSpPr txBox="1"/>
            <p:nvPr/>
          </p:nvSpPr>
          <p:spPr>
            <a:xfrm>
              <a:off x="2195266" y="1618214"/>
              <a:ext cx="5955926" cy="3964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vi-VN" sz="3200" b="1" i="1" dirty="0">
                  <a:effectLst/>
                  <a:latin typeface="Arial" panose="020B0604020202020204" pitchFamily="34" charset="0"/>
                  <a:ea typeface="Times New Roman" panose="02020603050405020304" pitchFamily="18" charset="0"/>
                  <a:cs typeface="Arial" panose="020B0604020202020204" pitchFamily="34" charset="0"/>
                </a:rPr>
                <a:t>Em sẽ làm gì trong tình huống sau:</a:t>
              </a:r>
              <a:endParaRPr kumimoji="0" lang="en-US" sz="32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2D00B619-2C91-44E6-823C-92F912E361E0}"/>
              </a:ext>
            </a:extLst>
          </p:cNvPr>
          <p:cNvPicPr>
            <a:picLocks noChangeAspect="1"/>
          </p:cNvPicPr>
          <p:nvPr/>
        </p:nvPicPr>
        <p:blipFill>
          <a:blip r:embed="rId5"/>
          <a:stretch>
            <a:fillRect/>
          </a:stretch>
        </p:blipFill>
        <p:spPr>
          <a:xfrm>
            <a:off x="10484257" y="1472326"/>
            <a:ext cx="1550845" cy="3444027"/>
          </a:xfrm>
          <a:prstGeom prst="rect">
            <a:avLst/>
          </a:prstGeom>
        </p:spPr>
      </p:pic>
      <p:pic>
        <p:nvPicPr>
          <p:cNvPr id="8" name="Picture 7">
            <a:extLst>
              <a:ext uri="{FF2B5EF4-FFF2-40B4-BE49-F238E27FC236}">
                <a16:creationId xmlns:a16="http://schemas.microsoft.com/office/drawing/2014/main" id="{1B514FB4-9D74-5684-077B-9C1CEB281E5D}"/>
              </a:ext>
            </a:extLst>
          </p:cNvPr>
          <p:cNvPicPr>
            <a:picLocks noChangeAspect="1"/>
          </p:cNvPicPr>
          <p:nvPr/>
        </p:nvPicPr>
        <p:blipFill>
          <a:blip r:embed="rId6"/>
          <a:stretch>
            <a:fillRect/>
          </a:stretch>
        </p:blipFill>
        <p:spPr>
          <a:xfrm>
            <a:off x="207804" y="2458386"/>
            <a:ext cx="10391642" cy="2669577"/>
          </a:xfrm>
          <a:prstGeom prst="rect">
            <a:avLst/>
          </a:prstGeom>
        </p:spPr>
      </p:pic>
    </p:spTree>
    <p:extLst>
      <p:ext uri="{BB962C8B-B14F-4D97-AF65-F5344CB8AC3E}">
        <p14:creationId xmlns:p14="http://schemas.microsoft.com/office/powerpoint/2010/main" val="858291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55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5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55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CD8AC8-4279-4241-AED6-0927B0148EA7}"/>
              </a:ext>
            </a:extLst>
          </p:cNvPr>
          <p:cNvPicPr>
            <a:picLocks noChangeAspect="1"/>
          </p:cNvPicPr>
          <p:nvPr/>
        </p:nvPicPr>
        <p:blipFill>
          <a:blip r:embed="rId4"/>
          <a:stretch>
            <a:fillRect/>
          </a:stretch>
        </p:blipFill>
        <p:spPr>
          <a:xfrm>
            <a:off x="2154908" y="1554928"/>
            <a:ext cx="7879644" cy="3121753"/>
          </a:xfrm>
          <a:prstGeom prst="rect">
            <a:avLst/>
          </a:prstGeom>
        </p:spPr>
      </p:pic>
      <p:pic>
        <p:nvPicPr>
          <p:cNvPr id="15" name="Picture 14">
            <a:extLst>
              <a:ext uri="{FF2B5EF4-FFF2-40B4-BE49-F238E27FC236}">
                <a16:creationId xmlns:a16="http://schemas.microsoft.com/office/drawing/2014/main" id="{60C6FA15-798C-4432-B16D-71394FF4F9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371600"/>
            <a:ext cx="2057400" cy="5303433"/>
          </a:xfrm>
          <a:prstGeom prst="rect">
            <a:avLst/>
          </a:prstGeom>
        </p:spPr>
      </p:pic>
      <p:pic>
        <p:nvPicPr>
          <p:cNvPr id="16" name="Picture 15">
            <a:extLst>
              <a:ext uri="{FF2B5EF4-FFF2-40B4-BE49-F238E27FC236}">
                <a16:creationId xmlns:a16="http://schemas.microsoft.com/office/drawing/2014/main" id="{4CD83D4A-2F3D-4CE7-8A9B-3C95A5F4AB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p:spPr>
      </p:pic>
      <p:pic>
        <p:nvPicPr>
          <p:cNvPr id="3" name="Picture 2">
            <a:extLst>
              <a:ext uri="{FF2B5EF4-FFF2-40B4-BE49-F238E27FC236}">
                <a16:creationId xmlns:a16="http://schemas.microsoft.com/office/drawing/2014/main" id="{C2D1FE03-6892-4B79-A43F-44037BED640E}"/>
              </a:ext>
            </a:extLst>
          </p:cNvPr>
          <p:cNvPicPr>
            <a:picLocks noChangeAspect="1"/>
          </p:cNvPicPr>
          <p:nvPr/>
        </p:nvPicPr>
        <p:blipFill>
          <a:blip r:embed="rId7"/>
          <a:stretch>
            <a:fillRect/>
          </a:stretch>
        </p:blipFill>
        <p:spPr>
          <a:xfrm>
            <a:off x="2769074" y="1634945"/>
            <a:ext cx="6651312" cy="3225064"/>
          </a:xfrm>
          <a:prstGeom prst="rect">
            <a:avLst/>
          </a:prstGeom>
        </p:spPr>
      </p:pic>
    </p:spTree>
    <p:custDataLst>
      <p:tags r:id="rId1"/>
    </p:custDataLst>
    <p:extLst>
      <p:ext uri="{BB962C8B-B14F-4D97-AF65-F5344CB8AC3E}">
        <p14:creationId xmlns:p14="http://schemas.microsoft.com/office/powerpoint/2010/main" val="7918113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2000">
                                          <p:cBhvr additive="base">
                                            <p:cTn id="7" dur="1500" fill="hold"/>
                                            <p:tgtEl>
                                              <p:spTgt spid="15"/>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62000">
                                          <p:cBhvr additive="base">
                                            <p:cTn id="11" dur="1500" fill="hold"/>
                                            <p:tgtEl>
                                              <p:spTgt spid="16"/>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0-#ppt_w/2"/>
                                              </p:val>
                                            </p:tav>
                                            <p:tav tm="100000">
                                              <p:val>
                                                <p:strVal val="#ppt_x"/>
                                              </p:val>
                                            </p:tav>
                                          </p:tavLst>
                                        </p:anim>
                                        <p:anim calcmode="lin" valueType="num">
                                          <p:cBhvr additive="base">
                                            <p:cTn id="8" dur="1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500" fill="hold"/>
                                            <p:tgtEl>
                                              <p:spTgt spid="16"/>
                                            </p:tgtEl>
                                            <p:attrNameLst>
                                              <p:attrName>ppt_x</p:attrName>
                                            </p:attrNameLst>
                                          </p:cBhvr>
                                          <p:tavLst>
                                            <p:tav tm="0">
                                              <p:val>
                                                <p:strVal val="1+#ppt_w/2"/>
                                              </p:val>
                                            </p:tav>
                                            <p:tav tm="100000">
                                              <p:val>
                                                <p:strVal val="#ppt_x"/>
                                              </p:val>
                                            </p:tav>
                                          </p:tavLst>
                                        </p:anim>
                                        <p:anim calcmode="lin" valueType="num">
                                          <p:cBhvr additive="base">
                                            <p:cTn id="12"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10.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261</Words>
  <Application>Microsoft Office PowerPoint</Application>
  <PresentationFormat>Widescreen</PresentationFormat>
  <Paragraphs>22</Paragraphs>
  <Slides>8</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vt:i4>
      </vt:variant>
    </vt:vector>
  </HeadingPairs>
  <TitlesOfParts>
    <vt:vector size="20" baseType="lpstr">
      <vt:lpstr>等线</vt:lpstr>
      <vt:lpstr>等线 Light</vt:lpstr>
      <vt:lpstr>微软雅黑</vt:lpstr>
      <vt:lpstr>#9Slide02 Noi dung dai</vt:lpstr>
      <vt:lpstr>#9Slide02 Tieu de dai</vt:lpstr>
      <vt:lpstr>arial</vt:lpstr>
      <vt:lpstr>arial</vt:lpstr>
      <vt:lpstr>Calibri</vt:lpstr>
      <vt:lpstr>iCiel Cadena</vt:lpstr>
      <vt:lpstr>UTM Mother</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33</cp:revision>
  <dcterms:created xsi:type="dcterms:W3CDTF">2022-07-20T23:44:39Z</dcterms:created>
  <dcterms:modified xsi:type="dcterms:W3CDTF">2025-12-14T00:49:45Z</dcterms:modified>
</cp:coreProperties>
</file>