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3" r:id="rId3"/>
  </p:sldMasterIdLst>
  <p:notesMasterIdLst>
    <p:notesMasterId r:id="rId13"/>
  </p:notesMasterIdLst>
  <p:sldIdLst>
    <p:sldId id="520" r:id="rId4"/>
    <p:sldId id="273" r:id="rId5"/>
    <p:sldId id="374" r:id="rId6"/>
    <p:sldId id="513" r:id="rId7"/>
    <p:sldId id="516" r:id="rId8"/>
    <p:sldId id="519" r:id="rId9"/>
    <p:sldId id="266" r:id="rId10"/>
    <p:sldId id="524" r:id="rId11"/>
    <p:sldId id="52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5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41218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913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192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779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044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509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058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715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835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306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932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955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02"/>
            </a:lvl1pPr>
            <a:lvl2pPr marL="443060" indent="0" algn="ctr">
              <a:buNone/>
              <a:defRPr sz="1931"/>
            </a:lvl2pPr>
            <a:lvl3pPr marL="886123" indent="0" algn="ctr">
              <a:buNone/>
              <a:defRPr sz="1782"/>
            </a:lvl3pPr>
            <a:lvl4pPr marL="1329184" indent="0" algn="ctr">
              <a:buNone/>
              <a:defRPr sz="1559"/>
            </a:lvl4pPr>
            <a:lvl5pPr marL="1772244" indent="0" algn="ctr">
              <a:buNone/>
              <a:defRPr sz="1559"/>
            </a:lvl5pPr>
            <a:lvl6pPr marL="2215307" indent="0" algn="ctr">
              <a:buNone/>
              <a:defRPr sz="1559"/>
            </a:lvl6pPr>
            <a:lvl7pPr marL="2658368" indent="0" algn="ctr">
              <a:buNone/>
              <a:defRPr sz="1559"/>
            </a:lvl7pPr>
            <a:lvl8pPr marL="3101429" indent="0" algn="ctr">
              <a:buNone/>
              <a:defRPr sz="1559"/>
            </a:lvl8pPr>
            <a:lvl9pPr marL="3544491" indent="0" algn="ctr">
              <a:buNone/>
              <a:defRPr sz="155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1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57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302">
                <a:solidFill>
                  <a:schemeClr val="tx1">
                    <a:tint val="75000"/>
                  </a:schemeClr>
                </a:solidFill>
              </a:defRPr>
            </a:lvl1pPr>
            <a:lvl2pPr marL="443060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2pPr>
            <a:lvl3pPr marL="886123" indent="0">
              <a:buNone/>
              <a:defRPr sz="1782">
                <a:solidFill>
                  <a:schemeClr val="tx1">
                    <a:tint val="75000"/>
                  </a:schemeClr>
                </a:solidFill>
              </a:defRPr>
            </a:lvl3pPr>
            <a:lvl4pPr marL="132918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7224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15307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58368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01429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44491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07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667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36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559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813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119"/>
            </a:lvl1pPr>
            <a:lvl2pPr>
              <a:defRPr sz="2747"/>
            </a:lvl2pPr>
            <a:lvl3pPr>
              <a:defRPr sz="2302"/>
            </a:lvl3pPr>
            <a:lvl4pPr>
              <a:defRPr sz="1931"/>
            </a:lvl4pPr>
            <a:lvl5pPr>
              <a:defRPr sz="1931"/>
            </a:lvl5pPr>
            <a:lvl6pPr>
              <a:defRPr sz="1931"/>
            </a:lvl6pPr>
            <a:lvl7pPr>
              <a:defRPr sz="1931"/>
            </a:lvl7pPr>
            <a:lvl8pPr>
              <a:defRPr sz="1931"/>
            </a:lvl8pPr>
            <a:lvl9pPr>
              <a:defRPr sz="19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212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119"/>
            </a:lvl1pPr>
            <a:lvl2pPr marL="443060" indent="0">
              <a:buNone/>
              <a:defRPr sz="2747"/>
            </a:lvl2pPr>
            <a:lvl3pPr marL="886123" indent="0">
              <a:buNone/>
              <a:defRPr sz="2302"/>
            </a:lvl3pPr>
            <a:lvl4pPr marL="1329184" indent="0">
              <a:buNone/>
              <a:defRPr sz="1931"/>
            </a:lvl4pPr>
            <a:lvl5pPr marL="1772244" indent="0">
              <a:buNone/>
              <a:defRPr sz="1931"/>
            </a:lvl5pPr>
            <a:lvl6pPr marL="2215307" indent="0">
              <a:buNone/>
              <a:defRPr sz="1931"/>
            </a:lvl6pPr>
            <a:lvl7pPr marL="2658368" indent="0">
              <a:buNone/>
              <a:defRPr sz="1931"/>
            </a:lvl7pPr>
            <a:lvl8pPr marL="3101429" indent="0">
              <a:buNone/>
              <a:defRPr sz="1931"/>
            </a:lvl8pPr>
            <a:lvl9pPr marL="3544491" indent="0">
              <a:buNone/>
              <a:defRPr sz="1931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55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736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96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90" r:id="rId16"/>
    <p:sldLayoutId id="214748369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09901E-D483-462A-8D2A-B42B4F486A8B}"/>
              </a:ext>
            </a:extLst>
          </p:cNvPr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99965-AA9D-4802-ABDE-CE803E34A3BA}"/>
              </a:ext>
            </a:extLst>
          </p:cNvPr>
          <p:cNvSpPr txBox="1"/>
          <p:nvPr userDrawn="1"/>
        </p:nvSpPr>
        <p:spPr>
          <a:xfrm>
            <a:off x="9147638" y="-39504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553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19342" tIns="59671" rIns="119342" bIns="5967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9342" tIns="59671" rIns="119342" bIns="5967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l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ct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0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886123" rtl="0" eaLnBrk="1" latinLnBrk="0" hangingPunct="1">
        <a:lnSpc>
          <a:spcPct val="90000"/>
        </a:lnSpc>
        <a:spcBef>
          <a:spcPct val="0"/>
        </a:spcBef>
        <a:buNone/>
        <a:defRPr sz="42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531" indent="-221531" algn="l" defTabSz="886123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6459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302" kern="1200">
          <a:solidFill>
            <a:schemeClr val="tx1"/>
          </a:solidFill>
          <a:latin typeface="+mn-lt"/>
          <a:ea typeface="+mn-ea"/>
          <a:cs typeface="+mn-cs"/>
        </a:defRPr>
      </a:lvl2pPr>
      <a:lvl3pPr marL="1107653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31" kern="1200">
          <a:solidFill>
            <a:schemeClr val="tx1"/>
          </a:solidFill>
          <a:latin typeface="+mn-lt"/>
          <a:ea typeface="+mn-ea"/>
          <a:cs typeface="+mn-cs"/>
        </a:defRPr>
      </a:lvl3pPr>
      <a:lvl4pPr marL="1550714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99377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43683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879898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322960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76602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1pPr>
      <a:lvl2pPr marL="44306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886123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3pPr>
      <a:lvl4pPr marL="132918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77224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215307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658368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101429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544491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2767" y="2214501"/>
            <a:ext cx="9614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T</a:t>
            </a:r>
            <a:r>
              <a:rPr lang="vi-VN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iếng Việt!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8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4" y="-1509049"/>
            <a:ext cx="8618309" cy="7442522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63E1EB0B-1977-4295-A955-9601CE75B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5233" r="25224" b="13079"/>
          <a:stretch/>
        </p:blipFill>
        <p:spPr>
          <a:xfrm>
            <a:off x="7416007" y="2136222"/>
            <a:ext cx="4081190" cy="4629873"/>
          </a:xfrm>
          <a:prstGeom prst="rect">
            <a:avLst/>
          </a:prstGeom>
        </p:spPr>
      </p:pic>
      <p:sp>
        <p:nvSpPr>
          <p:cNvPr id="4" name="矩形 7">
            <a:extLst>
              <a:ext uri="{FF2B5EF4-FFF2-40B4-BE49-F238E27FC236}">
                <a16:creationId xmlns:a16="http://schemas.microsoft.com/office/drawing/2014/main" id="{14FAFE21-AA2A-4F70-9672-140718BA80EC}"/>
              </a:ext>
            </a:extLst>
          </p:cNvPr>
          <p:cNvSpPr/>
          <p:nvPr/>
        </p:nvSpPr>
        <p:spPr>
          <a:xfrm>
            <a:off x="2809963" y="2337994"/>
            <a:ext cx="3544517" cy="932435"/>
          </a:xfrm>
          <a:prstGeom prst="rect">
            <a:avLst/>
          </a:prstGeom>
        </p:spPr>
        <p:txBody>
          <a:bodyPr wrap="square" lIns="88645" tIns="44323" rIns="88645" bIns="44323">
            <a:spAutoFit/>
          </a:bodyPr>
          <a:lstStyle/>
          <a:p>
            <a:pPr algn="ctr" defTabSz="400123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232" kern="0" dirty="0" err="1">
                <a:solidFill>
                  <a:srgbClr val="FF0000"/>
                </a:solidFill>
                <a:latin typeface="iCiel Cadena" panose="02000503000000020004" pitchFamily="2" charset="0"/>
                <a:ea typeface="Yu Gothic UI Semilight" panose="020B0400000000000000" pitchFamily="34" charset="-128"/>
                <a:cs typeface="Lato Regular"/>
                <a:sym typeface="Lato Regular"/>
              </a:rPr>
              <a:t>Khởi</a:t>
            </a:r>
            <a:r>
              <a:rPr lang="en-US" altLang="zh-CN" sz="4232" kern="0" dirty="0">
                <a:solidFill>
                  <a:srgbClr val="FF0000"/>
                </a:solidFill>
                <a:latin typeface="iCiel Cadena" panose="02000503000000020004" pitchFamily="2" charset="0"/>
                <a:ea typeface="Yu Gothic UI Semilight" panose="020B0400000000000000" pitchFamily="34" charset="-128"/>
                <a:cs typeface="Lato Regular"/>
                <a:sym typeface="Lato Regular"/>
              </a:rPr>
              <a:t> </a:t>
            </a:r>
            <a:r>
              <a:rPr lang="en-US" altLang="zh-CN" sz="4232" kern="0" dirty="0" err="1">
                <a:solidFill>
                  <a:srgbClr val="FF0000"/>
                </a:solidFill>
                <a:latin typeface="iCiel Cadena" panose="02000503000000020004" pitchFamily="2" charset="0"/>
                <a:ea typeface="Yu Gothic UI Semilight" panose="020B0400000000000000" pitchFamily="34" charset="-128"/>
                <a:cs typeface="Lato Regular"/>
                <a:sym typeface="Lato Regular"/>
              </a:rPr>
              <a:t>động</a:t>
            </a:r>
            <a:endParaRPr lang="zh-CN" altLang="en-US" sz="4232" kern="0" dirty="0">
              <a:solidFill>
                <a:srgbClr val="FF0000"/>
              </a:solidFill>
              <a:latin typeface="iCiel Cadena" panose="02000503000000020004" pitchFamily="2" charset="0"/>
              <a:ea typeface="Yu Gothic UI Semilight" panose="020B0400000000000000" pitchFamily="34" charset="-128"/>
              <a:cs typeface="Lato Regular"/>
              <a:sym typeface="Lato Regular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1"/>
            <a:ext cx="11610743" cy="7447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2"/>
            <a:ext cx="11610743" cy="368301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</p:grpSp>
      <p:pic>
        <p:nvPicPr>
          <p:cNvPr id="9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537" y="1280945"/>
            <a:ext cx="1408659" cy="1133644"/>
          </a:xfrm>
          <a:prstGeom prst="rect">
            <a:avLst/>
          </a:prstGeom>
        </p:spPr>
      </p:pic>
      <p:pic>
        <p:nvPicPr>
          <p:cNvPr id="10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867" y="423863"/>
            <a:ext cx="887207" cy="1513145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D4D8F7B5-0439-464B-BDE1-89917B5A4B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0838" flipH="1">
            <a:off x="486340" y="4750939"/>
            <a:ext cx="1992703" cy="18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4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4" y="-1509049"/>
            <a:ext cx="8618309" cy="7442522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63E1EB0B-1977-4295-A955-9601CE75B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5233" r="25224" b="13079"/>
          <a:stretch/>
        </p:blipFill>
        <p:spPr>
          <a:xfrm>
            <a:off x="7416007" y="2136222"/>
            <a:ext cx="4081190" cy="4629873"/>
          </a:xfrm>
          <a:prstGeom prst="rect">
            <a:avLst/>
          </a:prstGeom>
        </p:spPr>
      </p:pic>
      <p:sp>
        <p:nvSpPr>
          <p:cNvPr id="4" name="矩形 7">
            <a:extLst>
              <a:ext uri="{FF2B5EF4-FFF2-40B4-BE49-F238E27FC236}">
                <a16:creationId xmlns:a16="http://schemas.microsoft.com/office/drawing/2014/main" id="{14FAFE21-AA2A-4F70-9672-140718BA80EC}"/>
              </a:ext>
            </a:extLst>
          </p:cNvPr>
          <p:cNvSpPr/>
          <p:nvPr/>
        </p:nvSpPr>
        <p:spPr>
          <a:xfrm>
            <a:off x="3003735" y="2000583"/>
            <a:ext cx="3544517" cy="1909369"/>
          </a:xfrm>
          <a:prstGeom prst="rect">
            <a:avLst/>
          </a:prstGeom>
        </p:spPr>
        <p:txBody>
          <a:bodyPr wrap="square" lIns="88645" tIns="44323" rIns="88645" bIns="44323">
            <a:spAutoFit/>
          </a:bodyPr>
          <a:lstStyle/>
          <a:p>
            <a:pPr algn="ctr" defTabSz="400123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232" kern="0" dirty="0">
                <a:solidFill>
                  <a:srgbClr val="FF00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  <a:sym typeface="Lato Regular"/>
              </a:rPr>
              <a:t>LUYỆN TẬP</a:t>
            </a:r>
          </a:p>
          <a:p>
            <a:pPr algn="ctr" defTabSz="400123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232" kern="0" dirty="0">
                <a:solidFill>
                  <a:srgbClr val="FF00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  <a:sym typeface="Lato Regular"/>
              </a:rPr>
              <a:t>THỰC HÀNH</a:t>
            </a: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1"/>
            <a:ext cx="11610743" cy="7447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2"/>
            <a:ext cx="11610743" cy="368301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</p:grpSp>
      <p:pic>
        <p:nvPicPr>
          <p:cNvPr id="9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537" y="1280945"/>
            <a:ext cx="1408659" cy="1133644"/>
          </a:xfrm>
          <a:prstGeom prst="rect">
            <a:avLst/>
          </a:prstGeom>
        </p:spPr>
      </p:pic>
      <p:pic>
        <p:nvPicPr>
          <p:cNvPr id="10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867" y="423863"/>
            <a:ext cx="887207" cy="1513145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D4D8F7B5-0439-464B-BDE1-89917B5A4B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0838" flipH="1">
            <a:off x="486340" y="4750939"/>
            <a:ext cx="1992703" cy="18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0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EF64D-524D-4B5A-9697-E01951A0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253" y="566512"/>
            <a:ext cx="8696401" cy="1502433"/>
          </a:xfrm>
        </p:spPr>
        <p:txBody>
          <a:bodyPr>
            <a:normAutofit/>
          </a:bodyPr>
          <a:lstStyle/>
          <a:p>
            <a:r>
              <a:rPr lang="en-US" sz="30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vi-VN" sz="30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 từ </a:t>
            </a:r>
            <a:r>
              <a:rPr lang="en-US" sz="3000" b="1" i="0" dirty="0" smtClean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 dưới đây </a:t>
            </a:r>
            <a:r>
              <a:rPr lang="vi-VN" sz="3000" b="1" i="0" dirty="0" smtClean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 </a:t>
            </a:r>
            <a:r>
              <a:rPr lang="vi-VN" sz="30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 cảm của người thân trong gia đình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30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8305658-AF1D-4D27-B270-898DD1D2DB0D}"/>
              </a:ext>
            </a:extLst>
          </p:cNvPr>
          <p:cNvSpPr/>
          <p:nvPr/>
        </p:nvSpPr>
        <p:spPr>
          <a:xfrm>
            <a:off x="2276253" y="2213810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6872E9-D4C5-4559-90EC-40C8D3009D88}"/>
              </a:ext>
            </a:extLst>
          </p:cNvPr>
          <p:cNvSpPr/>
          <p:nvPr/>
        </p:nvSpPr>
        <p:spPr>
          <a:xfrm>
            <a:off x="5031228" y="2213810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14384F-0C56-421C-B125-3C3E71B2A7A7}"/>
              </a:ext>
            </a:extLst>
          </p:cNvPr>
          <p:cNvSpPr/>
          <p:nvPr/>
        </p:nvSpPr>
        <p:spPr>
          <a:xfrm>
            <a:off x="7786204" y="2213810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tâm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A45A6E-0144-47D9-92C1-020E889DEA09}"/>
              </a:ext>
            </a:extLst>
          </p:cNvPr>
          <p:cNvSpPr/>
          <p:nvPr/>
        </p:nvSpPr>
        <p:spPr>
          <a:xfrm>
            <a:off x="2371946" y="3462438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EC6AB1-6346-40A9-88BF-34E06E287D1C}"/>
              </a:ext>
            </a:extLst>
          </p:cNvPr>
          <p:cNvSpPr/>
          <p:nvPr/>
        </p:nvSpPr>
        <p:spPr>
          <a:xfrm>
            <a:off x="5079075" y="3462439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trọng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876481-241C-49DA-9661-FE2B05974F33}"/>
              </a:ext>
            </a:extLst>
          </p:cNvPr>
          <p:cNvSpPr/>
          <p:nvPr/>
        </p:nvSpPr>
        <p:spPr>
          <a:xfrm>
            <a:off x="7786204" y="3465853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34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AA440-787A-4B1B-A9D0-E8833E6F46EA}"/>
              </a:ext>
            </a:extLst>
          </p:cNvPr>
          <p:cNvSpPr txBox="1">
            <a:spLocks/>
          </p:cNvSpPr>
          <p:nvPr/>
        </p:nvSpPr>
        <p:spPr>
          <a:xfrm>
            <a:off x="211910" y="546434"/>
            <a:ext cx="1191097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BC2D442E-7AF1-4899-A54B-6A3ED9920CB1}"/>
              </a:ext>
            </a:extLst>
          </p:cNvPr>
          <p:cNvSpPr txBox="1">
            <a:spLocks/>
          </p:cNvSpPr>
          <p:nvPr/>
        </p:nvSpPr>
        <p:spPr>
          <a:xfrm>
            <a:off x="336698" y="1899611"/>
            <a:ext cx="11855302" cy="15566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Khi dạy em học, bố rất kiên nhẫn. Khi chơi cùng em, bố rất vui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kumimoji="0" lang="vi-VN" sz="4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 khi em mắc lỗi, bố rất nghiêm khắc dạy bảo nhưng cũng dễ tha thứ.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79429B-AF87-45FA-A8C9-8FB67EC9233F}"/>
              </a:ext>
            </a:extLst>
          </p:cNvPr>
          <p:cNvCxnSpPr/>
          <p:nvPr/>
        </p:nvCxnSpPr>
        <p:spPr>
          <a:xfrm>
            <a:off x="6685547" y="2460318"/>
            <a:ext cx="2054416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97661D-8AB6-46F2-9BA7-076576A33C41}"/>
              </a:ext>
            </a:extLst>
          </p:cNvPr>
          <p:cNvCxnSpPr>
            <a:cxnSpLocks/>
          </p:cNvCxnSpPr>
          <p:nvPr/>
        </p:nvCxnSpPr>
        <p:spPr>
          <a:xfrm>
            <a:off x="2785589" y="3046508"/>
            <a:ext cx="1250026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CF1F2D-8CD0-42C5-AB39-D375F62707E1}"/>
              </a:ext>
            </a:extLst>
          </p:cNvPr>
          <p:cNvCxnSpPr>
            <a:cxnSpLocks/>
          </p:cNvCxnSpPr>
          <p:nvPr/>
        </p:nvCxnSpPr>
        <p:spPr>
          <a:xfrm>
            <a:off x="10309102" y="3146616"/>
            <a:ext cx="188289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557683-1CB6-4A8D-B200-E80157A892F6}"/>
              </a:ext>
            </a:extLst>
          </p:cNvPr>
          <p:cNvCxnSpPr>
            <a:cxnSpLocks/>
          </p:cNvCxnSpPr>
          <p:nvPr/>
        </p:nvCxnSpPr>
        <p:spPr>
          <a:xfrm>
            <a:off x="211910" y="3679424"/>
            <a:ext cx="277663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CCF49B-490E-42B1-BAFD-05485BA26D8C}"/>
              </a:ext>
            </a:extLst>
          </p:cNvPr>
          <p:cNvCxnSpPr>
            <a:cxnSpLocks/>
          </p:cNvCxnSpPr>
          <p:nvPr/>
        </p:nvCxnSpPr>
        <p:spPr>
          <a:xfrm>
            <a:off x="6065614" y="3679424"/>
            <a:ext cx="211697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71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6D3B10-1A97-48DB-964E-8ED116CB7DB7}"/>
              </a:ext>
            </a:extLst>
          </p:cNvPr>
          <p:cNvSpPr txBox="1"/>
          <p:nvPr/>
        </p:nvSpPr>
        <p:spPr>
          <a:xfrm>
            <a:off x="1443997" y="576924"/>
            <a:ext cx="107677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Chọn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dấu</a:t>
            </a:r>
            <a:r>
              <a:rPr lang="en-US" sz="3600" b="1" i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chấm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dấu</a:t>
            </a:r>
            <a:r>
              <a:rPr lang="en-US" sz="3600" b="1" i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chấm</a:t>
            </a:r>
            <a:r>
              <a:rPr lang="en-US" sz="3600" b="1" i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hỏi</a:t>
            </a:r>
            <a:r>
              <a:rPr lang="en-US" sz="3600" b="1" i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hoặc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dấu</a:t>
            </a:r>
            <a:r>
              <a:rPr lang="en-US" sz="3600" b="1" i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chấm</a:t>
            </a:r>
            <a:r>
              <a:rPr lang="en-US" sz="3600" b="1" i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than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thay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cho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ô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vuông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1379CE-C8F1-4246-87C0-D851806CBF53}"/>
              </a:ext>
            </a:extLst>
          </p:cNvPr>
          <p:cNvSpPr/>
          <p:nvPr/>
        </p:nvSpPr>
        <p:spPr>
          <a:xfrm>
            <a:off x="1607077" y="2106024"/>
            <a:ext cx="105849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9585"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Đặt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endParaRPr lang="en-US" sz="32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Bố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 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Nam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ơi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</a:t>
            </a:r>
            <a:r>
              <a:rPr lang="vi-VN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  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Con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“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đường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”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nhé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Con: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-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Bố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uống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cà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phê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Bố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  -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“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đường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”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đâu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Con: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-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Dạ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đường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ở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cốc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cà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phê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rồi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ạ.</a:t>
            </a:r>
          </a:p>
          <a:p>
            <a:pPr indent="609585" algn="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(Theo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Truyện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cười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thông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minh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dí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dỏm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)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8ADF57-E41E-44F7-87D6-9CC64004952B}"/>
              </a:ext>
            </a:extLst>
          </p:cNvPr>
          <p:cNvGrpSpPr/>
          <p:nvPr/>
        </p:nvGrpSpPr>
        <p:grpSpPr>
          <a:xfrm>
            <a:off x="4088841" y="3109529"/>
            <a:ext cx="348977" cy="348977"/>
            <a:chOff x="7507111" y="2996098"/>
            <a:chExt cx="417689" cy="417689"/>
          </a:xfrm>
          <a:solidFill>
            <a:srgbClr val="FFFF00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FA2869-A746-41C9-9076-46B59CCDA56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BA9091-A291-4FC6-8341-50254E9F10ED}"/>
                </a:ext>
              </a:extLst>
            </p:cNvPr>
            <p:cNvCxnSpPr>
              <a:stCxn id="9" idx="0"/>
              <a:endCxn id="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48D6C95-38C9-4664-B3FD-AD9015966AFD}"/>
                </a:ext>
              </a:extLst>
            </p:cNvPr>
            <p:cNvCxnSpPr>
              <a:stCxn id="9" idx="3"/>
              <a:endCxn id="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26BC5F7-10B2-4A9A-A6CE-25698E4A250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13221BF-1228-4FB8-9A53-75A5D8CBD37A}"/>
              </a:ext>
            </a:extLst>
          </p:cNvPr>
          <p:cNvSpPr txBox="1"/>
          <p:nvPr/>
        </p:nvSpPr>
        <p:spPr>
          <a:xfrm>
            <a:off x="4088841" y="3026931"/>
            <a:ext cx="320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2B90DE-66F1-4320-A2E9-13BA16AE3D36}"/>
              </a:ext>
            </a:extLst>
          </p:cNvPr>
          <p:cNvGrpSpPr/>
          <p:nvPr/>
        </p:nvGrpSpPr>
        <p:grpSpPr>
          <a:xfrm>
            <a:off x="11042737" y="3114052"/>
            <a:ext cx="348977" cy="348977"/>
            <a:chOff x="7507111" y="2996098"/>
            <a:chExt cx="417689" cy="417689"/>
          </a:xfrm>
          <a:solidFill>
            <a:srgbClr val="FFFF00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C5AC6A-33FD-402C-9CFE-797BE3DFEAC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A370472-D824-4461-97EB-4E532C063256}"/>
                </a:ext>
              </a:extLst>
            </p:cNvPr>
            <p:cNvCxnSpPr>
              <a:stCxn id="15" idx="0"/>
              <a:endCxn id="1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C2946A6-F553-42EC-8BBB-8810A5C1B2C5}"/>
                </a:ext>
              </a:extLst>
            </p:cNvPr>
            <p:cNvCxnSpPr>
              <a:stCxn id="15" idx="3"/>
              <a:endCxn id="1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49388C-D21F-43C2-8967-D7BEA269280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E5D47C6-4231-4251-9004-D1203D58F286}"/>
              </a:ext>
            </a:extLst>
          </p:cNvPr>
          <p:cNvSpPr txBox="1"/>
          <p:nvPr/>
        </p:nvSpPr>
        <p:spPr>
          <a:xfrm>
            <a:off x="11058850" y="3026931"/>
            <a:ext cx="320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3E5010-99CD-4A04-9434-BC8E1D6BD6C6}"/>
              </a:ext>
            </a:extLst>
          </p:cNvPr>
          <p:cNvGrpSpPr/>
          <p:nvPr/>
        </p:nvGrpSpPr>
        <p:grpSpPr>
          <a:xfrm>
            <a:off x="6233435" y="4632359"/>
            <a:ext cx="348977" cy="348977"/>
            <a:chOff x="7507111" y="2996098"/>
            <a:chExt cx="417689" cy="417689"/>
          </a:xfrm>
          <a:solidFill>
            <a:srgbClr val="FFFF00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3158833-D1C0-4F82-B7DB-67F6EA154DCE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32B4B0E-DD71-4350-9414-27BFB4726AFE}"/>
                </a:ext>
              </a:extLst>
            </p:cNvPr>
            <p:cNvCxnSpPr>
              <a:stCxn id="21" idx="0"/>
              <a:endCxn id="2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5BFE622-3CC3-4A58-9DBA-F64EB2E2F552}"/>
                </a:ext>
              </a:extLst>
            </p:cNvPr>
            <p:cNvCxnSpPr>
              <a:stCxn id="21" idx="3"/>
              <a:endCxn id="2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43124A2-D348-4268-80D2-8A3059B0A90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D77CCF-8758-4C31-9395-2FF90EF188B4}"/>
              </a:ext>
            </a:extLst>
          </p:cNvPr>
          <p:cNvGrpSpPr/>
          <p:nvPr/>
        </p:nvGrpSpPr>
        <p:grpSpPr>
          <a:xfrm>
            <a:off x="6899538" y="3847695"/>
            <a:ext cx="348977" cy="348977"/>
            <a:chOff x="7507111" y="2996098"/>
            <a:chExt cx="417689" cy="417689"/>
          </a:xfrm>
          <a:solidFill>
            <a:srgbClr val="FFFF00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E78FE5-B72C-4C7C-A2F5-A22C9E4EBF5E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2575573-FECF-4277-9F52-66DEBD2AC206}"/>
                </a:ext>
              </a:extLst>
            </p:cNvPr>
            <p:cNvCxnSpPr>
              <a:stCxn id="27" idx="0"/>
              <a:endCxn id="2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89B2C9-0DC2-48FB-984A-AB67DFFE3678}"/>
                </a:ext>
              </a:extLst>
            </p:cNvPr>
            <p:cNvCxnSpPr>
              <a:stCxn id="27" idx="3"/>
              <a:endCxn id="2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AB8C5EF-4A8C-48AD-A3AA-48B3548CC4B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1D85BDC-3273-4D48-9EB3-824AC1A6AFAF}"/>
              </a:ext>
            </a:extLst>
          </p:cNvPr>
          <p:cNvSpPr txBox="1"/>
          <p:nvPr/>
        </p:nvSpPr>
        <p:spPr>
          <a:xfrm>
            <a:off x="6247681" y="4443984"/>
            <a:ext cx="1744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6672A0-CD44-4552-9A30-BEE3E869650E}"/>
              </a:ext>
            </a:extLst>
          </p:cNvPr>
          <p:cNvSpPr txBox="1"/>
          <p:nvPr/>
        </p:nvSpPr>
        <p:spPr>
          <a:xfrm>
            <a:off x="6928729" y="3760574"/>
            <a:ext cx="320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65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9" grpId="0"/>
      <p:bldP spid="31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2"/>
            <a:ext cx="11610743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1181927" y="1136800"/>
            <a:ext cx="7339968" cy="683616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09207"/>
            <a:r>
              <a:rPr lang="en-US" sz="386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86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431500" y="2783079"/>
            <a:ext cx="9475312" cy="2160559"/>
          </a:xfrm>
          <a:prstGeom prst="rect">
            <a:avLst/>
          </a:prstGeom>
          <a:noFill/>
        </p:spPr>
        <p:txBody>
          <a:bodyPr wrap="square" lIns="88614" tIns="44307" rIns="88614" bIns="44307">
            <a:spAutoFit/>
          </a:bodyPr>
          <a:lstStyle/>
          <a:p>
            <a:pPr marL="443060" indent="-443060" defTabSz="886123">
              <a:lnSpc>
                <a:spcPct val="150000"/>
              </a:lnSpc>
              <a:buFontTx/>
              <a:buChar char="-"/>
            </a:pP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119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tình cảm trong gia đình.</a:t>
            </a:r>
            <a:endParaRPr lang="en-US" sz="3119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43060" indent="-443060" defTabSz="886123">
              <a:lnSpc>
                <a:spcPct val="150000"/>
              </a:lnSpc>
              <a:buFontTx/>
              <a:buChar char="-"/>
            </a:pPr>
            <a:r>
              <a:rPr lang="en-US" sz="3119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câu nói về tình cảm của người thân đối với em.</a:t>
            </a:r>
            <a:endParaRPr lang="en-US" sz="3119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784" y="1465352"/>
            <a:ext cx="2013935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26" y="5338594"/>
            <a:ext cx="2229929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638" y="143578"/>
            <a:ext cx="12684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8" y="4111573"/>
            <a:ext cx="1268422" cy="2149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22" y="5033358"/>
            <a:ext cx="105968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2"/>
            <a:ext cx="11610743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382277" y="1123544"/>
            <a:ext cx="7339968" cy="683616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09207"/>
            <a:r>
              <a:rPr lang="en-US" sz="386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86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TIẾP THEO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431500" y="2783079"/>
            <a:ext cx="9475312" cy="2880564"/>
          </a:xfrm>
          <a:prstGeom prst="rect">
            <a:avLst/>
          </a:prstGeom>
          <a:noFill/>
        </p:spPr>
        <p:txBody>
          <a:bodyPr wrap="square" lIns="88614" tIns="44307" rIns="88614" bIns="44307">
            <a:spAutoFit/>
          </a:bodyPr>
          <a:lstStyle/>
          <a:p>
            <a:pPr marL="443060" indent="-443060" defTabSz="886123">
              <a:lnSpc>
                <a:spcPct val="150000"/>
              </a:lnSpc>
              <a:buFontTx/>
              <a:buChar char="-"/>
            </a:pPr>
            <a:r>
              <a:rPr lang="en-US" sz="3119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bài sau: Viết đoạn văn thể hiện tình cảm với người thân ( SGK – trang 122)</a:t>
            </a:r>
            <a:endParaRPr lang="en-US" sz="3119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43060" indent="-443060" defTabSz="886123">
              <a:lnSpc>
                <a:spcPct val="150000"/>
              </a:lnSpc>
              <a:buFontTx/>
              <a:buChar char="-"/>
            </a:pPr>
            <a:r>
              <a:rPr lang="en-US" sz="3119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Sưu tầm những bài thơ, câu chuyện về tình cảm gia đình.</a:t>
            </a:r>
            <a:endParaRPr lang="en-US" sz="3119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656" y="1631762"/>
            <a:ext cx="2013935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64" y="1225235"/>
            <a:ext cx="2229929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540" y="383695"/>
            <a:ext cx="12684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4" y="348671"/>
            <a:ext cx="1268422" cy="2149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22" y="5033358"/>
            <a:ext cx="105968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2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23414" y="68368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67897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258</Words>
  <Application>Microsoft Office PowerPoint</Application>
  <PresentationFormat>Widescreen</PresentationFormat>
  <Paragraphs>32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Yu Gothic UI Semilight</vt:lpstr>
      <vt:lpstr>Arial</vt:lpstr>
      <vt:lpstr>Arial-Rounded</vt:lpstr>
      <vt:lpstr>Calibri</vt:lpstr>
      <vt:lpstr>Calibri Light</vt:lpstr>
      <vt:lpstr>等线</vt:lpstr>
      <vt:lpstr>iCiel Cadena</vt:lpstr>
      <vt:lpstr>iCiel Crocante</vt:lpstr>
      <vt:lpstr>Lato Regular</vt:lpstr>
      <vt:lpstr>Times New Roman</vt:lpstr>
      <vt:lpstr>字魂17号-萌趣果冻体</vt:lpstr>
      <vt:lpstr>Office Theme</vt:lpstr>
      <vt:lpstr>2_Office 主题​​</vt:lpstr>
      <vt:lpstr>1_Office Theme</vt:lpstr>
      <vt:lpstr>PowerPoint Presentation</vt:lpstr>
      <vt:lpstr>PowerPoint Presentation</vt:lpstr>
      <vt:lpstr>PowerPoint Presentation</vt:lpstr>
      <vt:lpstr>1. Những từ nào dưới đây chỉ tình cảm của người thân trong gia đình?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10D200922</cp:lastModifiedBy>
  <cp:revision>41</cp:revision>
  <dcterms:created xsi:type="dcterms:W3CDTF">2021-07-20T01:55:21Z</dcterms:created>
  <dcterms:modified xsi:type="dcterms:W3CDTF">2025-12-22T02:37:54Z</dcterms:modified>
</cp:coreProperties>
</file>