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256" r:id="rId3"/>
    <p:sldId id="265" r:id="rId4"/>
    <p:sldId id="267" r:id="rId5"/>
    <p:sldId id="271" r:id="rId6"/>
    <p:sldId id="279" r:id="rId7"/>
    <p:sldId id="282" r:id="rId8"/>
    <p:sldId id="28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52"/>
    <a:srgbClr val="0EBFE2"/>
    <a:srgbClr val="CCFFFF"/>
    <a:srgbClr val="FFDE4F"/>
    <a:srgbClr val="F3EFDB"/>
    <a:srgbClr val="E0F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26" autoAdjust="0"/>
  </p:normalViewPr>
  <p:slideViewPr>
    <p:cSldViewPr snapToGrid="0">
      <p:cViewPr varScale="1">
        <p:scale>
          <a:sx n="79" d="100"/>
          <a:sy n="79" d="100"/>
        </p:scale>
        <p:origin x="879"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670E3-A3EB-43A0-BCCD-943D5CB8FDB4}"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2BADF-56B3-4826-BC1D-135712DB82C0}" type="slidenum">
              <a:rPr lang="en-US" smtClean="0"/>
              <a:t>‹#›</a:t>
            </a:fld>
            <a:endParaRPr lang="en-US"/>
          </a:p>
        </p:txBody>
      </p:sp>
    </p:spTree>
    <p:extLst>
      <p:ext uri="{BB962C8B-B14F-4D97-AF65-F5344CB8AC3E}">
        <p14:creationId xmlns:p14="http://schemas.microsoft.com/office/powerpoint/2010/main" val="3775804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2BADF-56B3-4826-BC1D-135712DB82C0}" type="slidenum">
              <a:rPr lang="en-US" smtClean="0"/>
              <a:t>3</a:t>
            </a:fld>
            <a:endParaRPr lang="en-US"/>
          </a:p>
        </p:txBody>
      </p:sp>
    </p:spTree>
    <p:extLst>
      <p:ext uri="{BB962C8B-B14F-4D97-AF65-F5344CB8AC3E}">
        <p14:creationId xmlns:p14="http://schemas.microsoft.com/office/powerpoint/2010/main" val="2234867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EF5EA3-6F56-390D-4E39-56576A46AACC}"/>
              </a:ext>
            </a:extLst>
          </p:cNvPr>
          <p:cNvPicPr>
            <a:picLocks noChangeAspect="1"/>
          </p:cNvPicPr>
          <p:nvPr userDrawn="1"/>
        </p:nvPicPr>
        <p:blipFill>
          <a:blip r:embed="rId2"/>
          <a:stretch>
            <a:fillRect/>
          </a:stretch>
        </p:blipFill>
        <p:spPr>
          <a:xfrm>
            <a:off x="-130628" y="-1"/>
            <a:ext cx="12315986" cy="7004957"/>
          </a:xfrm>
          <a:prstGeom prst="rect">
            <a:avLst/>
          </a:prstGeom>
        </p:spPr>
      </p:pic>
      <p:sp>
        <p:nvSpPr>
          <p:cNvPr id="11" name="TextBox 3">
            <a:extLst>
              <a:ext uri="{FF2B5EF4-FFF2-40B4-BE49-F238E27FC236}">
                <a16:creationId xmlns:a16="http://schemas.microsoft.com/office/drawing/2014/main" id="{1791E068-BBB7-FE1B-AF36-9325904BE29D}"/>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C427A08-2A82-5551-3166-D3A17873DF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3" name="Picture 12">
            <a:extLst>
              <a:ext uri="{FF2B5EF4-FFF2-40B4-BE49-F238E27FC236}">
                <a16:creationId xmlns:a16="http://schemas.microsoft.com/office/drawing/2014/main" id="{173331E1-2E25-0701-24CF-0EC71EF147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4" name="Picture 13">
            <a:extLst>
              <a:ext uri="{FF2B5EF4-FFF2-40B4-BE49-F238E27FC236}">
                <a16:creationId xmlns:a16="http://schemas.microsoft.com/office/drawing/2014/main" id="{1AB99CEB-6979-730F-E049-35F309571C3F}"/>
              </a:ext>
            </a:extLst>
          </p:cNvPr>
          <p:cNvPicPr>
            <a:picLocks noChangeAspect="1"/>
          </p:cNvPicPr>
          <p:nvPr userDrawn="1"/>
        </p:nvPicPr>
        <p:blipFill>
          <a:blip r:embed="rId5"/>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069805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B63AD-6FE9-1D0B-F725-0E98437D174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0638-F3D4-D185-92CA-2496DDABB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50A86-E765-76BB-E9E3-3554E43BA7B6}"/>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5" name="Footer Placeholder 4">
            <a:extLst>
              <a:ext uri="{FF2B5EF4-FFF2-40B4-BE49-F238E27FC236}">
                <a16:creationId xmlns:a16="http://schemas.microsoft.com/office/drawing/2014/main" id="{6CE5E34E-AEB3-55DF-A1D5-1601FFCB6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DAD8D5-82CD-6D84-ABE1-019A53CEB6A0}"/>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7" name="TextBox 3">
            <a:extLst>
              <a:ext uri="{FF2B5EF4-FFF2-40B4-BE49-F238E27FC236}">
                <a16:creationId xmlns:a16="http://schemas.microsoft.com/office/drawing/2014/main" id="{93A7D0B8-BDE8-8AA0-EE7B-B3F025E4A82A}"/>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AF5B5465-4B20-A347-4058-0280D90A6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a:extLst>
              <a:ext uri="{FF2B5EF4-FFF2-40B4-BE49-F238E27FC236}">
                <a16:creationId xmlns:a16="http://schemas.microsoft.com/office/drawing/2014/main" id="{1D0D4169-476D-DF17-EA68-9640013AED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a:extLst>
              <a:ext uri="{FF2B5EF4-FFF2-40B4-BE49-F238E27FC236}">
                <a16:creationId xmlns:a16="http://schemas.microsoft.com/office/drawing/2014/main" id="{D6249167-7B94-359E-8466-59CB68DF7DC6}"/>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54844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EF5EA3-6F56-390D-4E39-56576A46AACC}"/>
              </a:ext>
            </a:extLst>
          </p:cNvPr>
          <p:cNvPicPr>
            <a:picLocks noChangeAspect="1"/>
          </p:cNvPicPr>
          <p:nvPr userDrawn="1"/>
        </p:nvPicPr>
        <p:blipFill>
          <a:blip r:embed="rId2"/>
          <a:stretch>
            <a:fillRect/>
          </a:stretch>
        </p:blipFill>
        <p:spPr>
          <a:xfrm>
            <a:off x="-130628" y="-1"/>
            <a:ext cx="12315986" cy="7004957"/>
          </a:xfrm>
          <a:prstGeom prst="rect">
            <a:avLst/>
          </a:prstGeom>
        </p:spPr>
      </p:pic>
    </p:spTree>
    <p:extLst>
      <p:ext uri="{BB962C8B-B14F-4D97-AF65-F5344CB8AC3E}">
        <p14:creationId xmlns:p14="http://schemas.microsoft.com/office/powerpoint/2010/main" val="1265730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67A2EC-E817-9198-3EE4-1826E8C0578A}"/>
              </a:ext>
            </a:extLst>
          </p:cNvPr>
          <p:cNvPicPr>
            <a:picLocks noChangeAspect="1"/>
          </p:cNvPicPr>
          <p:nvPr userDrawn="1"/>
        </p:nvPicPr>
        <p:blipFill>
          <a:blip r:embed="rId2"/>
          <a:stretch>
            <a:fillRect/>
          </a:stretch>
        </p:blipFill>
        <p:spPr>
          <a:xfrm>
            <a:off x="-130628" y="-1"/>
            <a:ext cx="12315986" cy="7004957"/>
          </a:xfrm>
          <a:prstGeom prst="rect">
            <a:avLst/>
          </a:prstGeom>
        </p:spPr>
      </p:pic>
      <p:sp>
        <p:nvSpPr>
          <p:cNvPr id="8" name="Rectangle 7">
            <a:extLst>
              <a:ext uri="{FF2B5EF4-FFF2-40B4-BE49-F238E27FC236}">
                <a16:creationId xmlns:a16="http://schemas.microsoft.com/office/drawing/2014/main" id="{6E7C8021-C864-79DA-EFA0-32ED210B9D1D}"/>
              </a:ext>
            </a:extLst>
          </p:cNvPr>
          <p:cNvSpPr/>
          <p:nvPr userDrawn="1"/>
        </p:nvSpPr>
        <p:spPr>
          <a:xfrm>
            <a:off x="572814" y="1650124"/>
            <a:ext cx="11046372" cy="4582511"/>
          </a:xfrm>
          <a:custGeom>
            <a:avLst/>
            <a:gdLst>
              <a:gd name="connsiteX0" fmla="*/ 0 w 11046372"/>
              <a:gd name="connsiteY0" fmla="*/ 0 h 4582511"/>
              <a:gd name="connsiteX1" fmla="*/ 11046372 w 11046372"/>
              <a:gd name="connsiteY1" fmla="*/ 0 h 4582511"/>
              <a:gd name="connsiteX2" fmla="*/ 11046372 w 11046372"/>
              <a:gd name="connsiteY2" fmla="*/ 4582511 h 4582511"/>
              <a:gd name="connsiteX3" fmla="*/ 0 w 11046372"/>
              <a:gd name="connsiteY3" fmla="*/ 4582511 h 4582511"/>
              <a:gd name="connsiteX4" fmla="*/ 0 w 11046372"/>
              <a:gd name="connsiteY4" fmla="*/ 0 h 4582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372" h="4582511" fill="none" extrusionOk="0">
                <a:moveTo>
                  <a:pt x="0" y="0"/>
                </a:moveTo>
                <a:cubicBezTo>
                  <a:pt x="4877415" y="-90666"/>
                  <a:pt x="8753171" y="-152360"/>
                  <a:pt x="11046372" y="0"/>
                </a:cubicBezTo>
                <a:cubicBezTo>
                  <a:pt x="10955558" y="2139019"/>
                  <a:pt x="11159290" y="3155572"/>
                  <a:pt x="11046372" y="4582511"/>
                </a:cubicBezTo>
                <a:cubicBezTo>
                  <a:pt x="6366200" y="4469273"/>
                  <a:pt x="1705060" y="4627649"/>
                  <a:pt x="0" y="4582511"/>
                </a:cubicBezTo>
                <a:cubicBezTo>
                  <a:pt x="-110507" y="3501620"/>
                  <a:pt x="-108643" y="1627876"/>
                  <a:pt x="0" y="0"/>
                </a:cubicBezTo>
                <a:close/>
              </a:path>
              <a:path w="11046372" h="4582511" stroke="0" extrusionOk="0">
                <a:moveTo>
                  <a:pt x="0" y="0"/>
                </a:moveTo>
                <a:cubicBezTo>
                  <a:pt x="4506020" y="101287"/>
                  <a:pt x="7245106" y="167995"/>
                  <a:pt x="11046372" y="0"/>
                </a:cubicBezTo>
                <a:cubicBezTo>
                  <a:pt x="11033570" y="1752843"/>
                  <a:pt x="10975009" y="3812079"/>
                  <a:pt x="11046372" y="4582511"/>
                </a:cubicBezTo>
                <a:cubicBezTo>
                  <a:pt x="5909400" y="4441215"/>
                  <a:pt x="1369081" y="4644599"/>
                  <a:pt x="0" y="4582511"/>
                </a:cubicBezTo>
                <a:cubicBezTo>
                  <a:pt x="126132" y="3028179"/>
                  <a:pt x="116662" y="784852"/>
                  <a:pt x="0" y="0"/>
                </a:cubicBezTo>
                <a:close/>
              </a:path>
            </a:pathLst>
          </a:custGeom>
          <a:solidFill>
            <a:schemeClr val="bg1"/>
          </a:solidFill>
          <a:ln w="57150">
            <a:solidFill>
              <a:schemeClr val="tx1"/>
            </a:solidFill>
            <a:prstDash val="dash"/>
            <a:extLst>
              <a:ext uri="{C807C97D-BFC1-408E-A445-0C87EB9F89A2}">
                <ask:lineSketchStyleProps xmlns:ask="http://schemas.microsoft.com/office/drawing/2018/sketchyshapes" sd="243273078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155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D02A1-93FD-4065-5E51-1010649DE3E8}"/>
              </a:ext>
            </a:extLst>
          </p:cNvPr>
          <p:cNvPicPr>
            <a:picLocks noChangeAspect="1"/>
          </p:cNvPicPr>
          <p:nvPr userDrawn="1"/>
        </p:nvPicPr>
        <p:blipFill>
          <a:blip r:embed="rId2"/>
          <a:stretch>
            <a:fillRect/>
          </a:stretch>
        </p:blipFill>
        <p:spPr>
          <a:xfrm>
            <a:off x="-130628" y="-1"/>
            <a:ext cx="12315986" cy="7004957"/>
          </a:xfrm>
          <a:p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
        </p:nvSpPr>
        <p:spPr>
          <a:xfrm>
            <a:off x="572814" y="391511"/>
            <a:ext cx="11046372" cy="6074979"/>
          </a:xfrm>
          <a:custGeom>
            <a:avLst/>
            <a:gdLst>
              <a:gd name="connsiteX0" fmla="*/ 0 w 11046372"/>
              <a:gd name="connsiteY0" fmla="*/ 0 h 6074979"/>
              <a:gd name="connsiteX1" fmla="*/ 11046372 w 11046372"/>
              <a:gd name="connsiteY1" fmla="*/ 0 h 6074979"/>
              <a:gd name="connsiteX2" fmla="*/ 11046372 w 11046372"/>
              <a:gd name="connsiteY2" fmla="*/ 6074979 h 6074979"/>
              <a:gd name="connsiteX3" fmla="*/ 0 w 11046372"/>
              <a:gd name="connsiteY3" fmla="*/ 6074979 h 6074979"/>
              <a:gd name="connsiteX4" fmla="*/ 0 w 11046372"/>
              <a:gd name="connsiteY4" fmla="*/ 0 h 607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372" h="6074979" fill="none" extrusionOk="0">
                <a:moveTo>
                  <a:pt x="0" y="0"/>
                </a:moveTo>
                <a:cubicBezTo>
                  <a:pt x="4877415" y="-90666"/>
                  <a:pt x="8753171" y="-152360"/>
                  <a:pt x="11046372" y="0"/>
                </a:cubicBezTo>
                <a:cubicBezTo>
                  <a:pt x="10955558" y="859124"/>
                  <a:pt x="11159290" y="4407548"/>
                  <a:pt x="11046372" y="6074979"/>
                </a:cubicBezTo>
                <a:cubicBezTo>
                  <a:pt x="6366200" y="5961741"/>
                  <a:pt x="1705060" y="6120117"/>
                  <a:pt x="0" y="6074979"/>
                </a:cubicBezTo>
                <a:cubicBezTo>
                  <a:pt x="-110507" y="4885495"/>
                  <a:pt x="-108643" y="1843767"/>
                  <a:pt x="0" y="0"/>
                </a:cubicBezTo>
                <a:close/>
              </a:path>
              <a:path w="11046372" h="6074979" stroke="0" extrusionOk="0">
                <a:moveTo>
                  <a:pt x="0" y="0"/>
                </a:moveTo>
                <a:cubicBezTo>
                  <a:pt x="4506020" y="101287"/>
                  <a:pt x="7245106" y="167995"/>
                  <a:pt x="11046372" y="0"/>
                </a:cubicBezTo>
                <a:cubicBezTo>
                  <a:pt x="11033570" y="1120875"/>
                  <a:pt x="10975009" y="4525338"/>
                  <a:pt x="11046372" y="6074979"/>
                </a:cubicBezTo>
                <a:cubicBezTo>
                  <a:pt x="5909400" y="5933683"/>
                  <a:pt x="1369081" y="6137067"/>
                  <a:pt x="0" y="6074979"/>
                </a:cubicBezTo>
                <a:cubicBezTo>
                  <a:pt x="126132" y="4757821"/>
                  <a:pt x="116662" y="2236067"/>
                  <a:pt x="0" y="0"/>
                </a:cubicBezTo>
                <a:close/>
              </a:path>
            </a:pathLst>
          </a:custGeom>
          <a:solidFill>
            <a:schemeClr val="bg1"/>
          </a:solidFill>
          <a:ln w="57150">
            <a:solidFill>
              <a:schemeClr val="tx1"/>
            </a:solidFill>
            <a:prstDash val="dash"/>
            <a:extLst>
              <a:ext uri="{C807C97D-BFC1-408E-A445-0C87EB9F89A2}">
                <ask:lineSketchStyleProps xmlns:ask="http://schemas.microsoft.com/office/drawing/2018/sketchyshapes" sd="243273078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90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3A5E8E-8C8A-1167-CAA8-C13E0B24F99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3043" y="0"/>
            <a:ext cx="12105913" cy="6858000"/>
          </a:xfrm>
          <a:prstGeom prst="rect">
            <a:avLst/>
          </a:prstGeom>
        </p:spPr>
      </p:pic>
    </p:spTree>
    <p:extLst>
      <p:ext uri="{BB962C8B-B14F-4D97-AF65-F5344CB8AC3E}">
        <p14:creationId xmlns:p14="http://schemas.microsoft.com/office/powerpoint/2010/main" val="1866208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00B3-294C-73C6-D96B-9B75860CEC6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21839F-6EE8-C66E-EEBA-A9A87EFF8B1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27FE3-D6AC-9274-B0A9-BE47562629C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6102CF-59C7-36AD-35C4-15089D1401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4369E-55FB-A640-AC81-4B4F880C302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1699DF-5C65-36F6-CF6A-E6ECBF035B00}"/>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8" name="Footer Placeholder 7">
            <a:extLst>
              <a:ext uri="{FF2B5EF4-FFF2-40B4-BE49-F238E27FC236}">
                <a16:creationId xmlns:a16="http://schemas.microsoft.com/office/drawing/2014/main" id="{BB41DBF6-E055-7BDB-88B9-47ADCE8343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CD7550A-8BB2-8779-7D52-40D30FF7B0A8}"/>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3727982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25E5-C2AA-0FF8-B427-6BC87065FE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7D7388-C376-7ED6-4FF0-789E7DA38609}"/>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4" name="Footer Placeholder 3">
            <a:extLst>
              <a:ext uri="{FF2B5EF4-FFF2-40B4-BE49-F238E27FC236}">
                <a16:creationId xmlns:a16="http://schemas.microsoft.com/office/drawing/2014/main" id="{941C1BAD-36B2-00F3-9F91-512CE3CEE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4598BE-709C-69C9-FC8C-F13F9A8205D4}"/>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377297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B231E-6ED1-6D8D-D2EA-6B154611B895}"/>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3" name="Footer Placeholder 2">
            <a:extLst>
              <a:ext uri="{FF2B5EF4-FFF2-40B4-BE49-F238E27FC236}">
                <a16:creationId xmlns:a16="http://schemas.microsoft.com/office/drawing/2014/main" id="{651BD8CE-51AA-69D2-C3C5-89080D22D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71447F-1E6E-D322-B346-D3F962C7D384}"/>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44000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B81C-C34C-6374-5B0F-D015814BB9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86A023-3BFA-E4B5-8E6D-6DD888DBD6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8B7F8-7EE5-6C3D-5E2E-B7EBA283AE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37AC8-A13D-6522-72C3-ECC2D65BE486}"/>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6" name="Footer Placeholder 5">
            <a:extLst>
              <a:ext uri="{FF2B5EF4-FFF2-40B4-BE49-F238E27FC236}">
                <a16:creationId xmlns:a16="http://schemas.microsoft.com/office/drawing/2014/main" id="{4C5E9AF2-7632-9CAE-C64B-36CDF905A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E63A7-7D20-1EA5-4CD5-441B0B68FCEF}"/>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3836548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30D1-7233-0630-48A7-B514726DFC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573CF0-EC00-F9F1-AFB0-A423C1470A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485EBA-360E-FDEB-0A37-21A9911311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6D5EB-1169-A15C-9C5A-47D92E4F5E7F}"/>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6" name="Footer Placeholder 5">
            <a:extLst>
              <a:ext uri="{FF2B5EF4-FFF2-40B4-BE49-F238E27FC236}">
                <a16:creationId xmlns:a16="http://schemas.microsoft.com/office/drawing/2014/main" id="{0DB5A634-6895-18DD-D8F8-8607F4FDF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E5602C-0D89-62B5-C186-21DD5B299FFE}"/>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449946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67A2EC-E817-9198-3EE4-1826E8C0578A}"/>
              </a:ext>
            </a:extLst>
          </p:cNvPr>
          <p:cNvPicPr>
            <a:picLocks noChangeAspect="1"/>
          </p:cNvPicPr>
          <p:nvPr userDrawn="1"/>
        </p:nvPicPr>
        <p:blipFill>
          <a:blip r:embed="rId2"/>
          <a:stretch>
            <a:fillRect/>
          </a:stretch>
        </p:blipFill>
        <p:spPr>
          <a:xfrm>
            <a:off x="-130628" y="-1"/>
            <a:ext cx="12315986" cy="7004957"/>
          </a:xfrm>
          <a:prstGeom prst="rect">
            <a:avLst/>
          </a:prstGeom>
        </p:spPr>
      </p:pic>
      <p:sp>
        <p:nvSpPr>
          <p:cNvPr id="8" name="Rectangle 7">
            <a:extLst>
              <a:ext uri="{FF2B5EF4-FFF2-40B4-BE49-F238E27FC236}">
                <a16:creationId xmlns:a16="http://schemas.microsoft.com/office/drawing/2014/main" id="{6E7C8021-C864-79DA-EFA0-32ED210B9D1D}"/>
              </a:ext>
            </a:extLst>
          </p:cNvPr>
          <p:cNvSpPr/>
          <p:nvPr userDrawn="1"/>
        </p:nvSpPr>
        <p:spPr>
          <a:xfrm>
            <a:off x="572814" y="1650124"/>
            <a:ext cx="11046372" cy="4582511"/>
          </a:xfrm>
          <a:custGeom>
            <a:avLst/>
            <a:gdLst>
              <a:gd name="connsiteX0" fmla="*/ 0 w 11046372"/>
              <a:gd name="connsiteY0" fmla="*/ 0 h 4582511"/>
              <a:gd name="connsiteX1" fmla="*/ 11046372 w 11046372"/>
              <a:gd name="connsiteY1" fmla="*/ 0 h 4582511"/>
              <a:gd name="connsiteX2" fmla="*/ 11046372 w 11046372"/>
              <a:gd name="connsiteY2" fmla="*/ 4582511 h 4582511"/>
              <a:gd name="connsiteX3" fmla="*/ 0 w 11046372"/>
              <a:gd name="connsiteY3" fmla="*/ 4582511 h 4582511"/>
              <a:gd name="connsiteX4" fmla="*/ 0 w 11046372"/>
              <a:gd name="connsiteY4" fmla="*/ 0 h 4582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372" h="4582511" fill="none" extrusionOk="0">
                <a:moveTo>
                  <a:pt x="0" y="0"/>
                </a:moveTo>
                <a:cubicBezTo>
                  <a:pt x="4877415" y="-90666"/>
                  <a:pt x="8753171" y="-152360"/>
                  <a:pt x="11046372" y="0"/>
                </a:cubicBezTo>
                <a:cubicBezTo>
                  <a:pt x="10955558" y="2139019"/>
                  <a:pt x="11159290" y="3155572"/>
                  <a:pt x="11046372" y="4582511"/>
                </a:cubicBezTo>
                <a:cubicBezTo>
                  <a:pt x="6366200" y="4469273"/>
                  <a:pt x="1705060" y="4627649"/>
                  <a:pt x="0" y="4582511"/>
                </a:cubicBezTo>
                <a:cubicBezTo>
                  <a:pt x="-110507" y="3501620"/>
                  <a:pt x="-108643" y="1627876"/>
                  <a:pt x="0" y="0"/>
                </a:cubicBezTo>
                <a:close/>
              </a:path>
              <a:path w="11046372" h="4582511" stroke="0" extrusionOk="0">
                <a:moveTo>
                  <a:pt x="0" y="0"/>
                </a:moveTo>
                <a:cubicBezTo>
                  <a:pt x="4506020" y="101287"/>
                  <a:pt x="7245106" y="167995"/>
                  <a:pt x="11046372" y="0"/>
                </a:cubicBezTo>
                <a:cubicBezTo>
                  <a:pt x="11033570" y="1752843"/>
                  <a:pt x="10975009" y="3812079"/>
                  <a:pt x="11046372" y="4582511"/>
                </a:cubicBezTo>
                <a:cubicBezTo>
                  <a:pt x="5909400" y="4441215"/>
                  <a:pt x="1369081" y="4644599"/>
                  <a:pt x="0" y="4582511"/>
                </a:cubicBezTo>
                <a:cubicBezTo>
                  <a:pt x="126132" y="3028179"/>
                  <a:pt x="116662" y="784852"/>
                  <a:pt x="0" y="0"/>
                </a:cubicBezTo>
                <a:close/>
              </a:path>
            </a:pathLst>
          </a:custGeom>
          <a:solidFill>
            <a:schemeClr val="bg1"/>
          </a:solidFill>
          <a:ln w="57150">
            <a:solidFill>
              <a:schemeClr val="tx1"/>
            </a:solidFill>
            <a:prstDash val="dash"/>
            <a:extLst>
              <a:ext uri="{C807C97D-BFC1-408E-A445-0C87EB9F89A2}">
                <ask:lineSketchStyleProps xmlns:ask="http://schemas.microsoft.com/office/drawing/2018/sketchyshapes" sd="243273078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18B90925-C128-B732-C040-6CB907B65387}"/>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81F9A10-06D2-B61D-FD38-134DDE0B9B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a:extLst>
              <a:ext uri="{FF2B5EF4-FFF2-40B4-BE49-F238E27FC236}">
                <a16:creationId xmlns:a16="http://schemas.microsoft.com/office/drawing/2014/main" id="{26F9B833-99E6-3A2D-5691-3982C59267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2" name="Picture 11">
            <a:extLst>
              <a:ext uri="{FF2B5EF4-FFF2-40B4-BE49-F238E27FC236}">
                <a16:creationId xmlns:a16="http://schemas.microsoft.com/office/drawing/2014/main" id="{FB1F072A-EA28-7CFF-049A-6575015ECE46}"/>
              </a:ext>
            </a:extLst>
          </p:cNvPr>
          <p:cNvPicPr>
            <a:picLocks noChangeAspect="1"/>
          </p:cNvPicPr>
          <p:nvPr userDrawn="1"/>
        </p:nvPicPr>
        <p:blipFill>
          <a:blip r:embed="rId5"/>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19965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37F4-D4A8-184C-037C-962DC1823A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17AD2-77AC-FE23-9FBB-8EE44C50CF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4AA7C-0288-39F0-378D-DE16CB3F0A64}"/>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5" name="Footer Placeholder 4">
            <a:extLst>
              <a:ext uri="{FF2B5EF4-FFF2-40B4-BE49-F238E27FC236}">
                <a16:creationId xmlns:a16="http://schemas.microsoft.com/office/drawing/2014/main" id="{C2252C8B-1BDA-5DFA-24AA-1CBDBF000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D22FB3-1D2C-2B79-1D2A-149C397336D6}"/>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4177744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B63AD-6FE9-1D0B-F725-0E98437D174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0638-F3D4-D185-92CA-2496DDABB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50A86-E765-76BB-E9E3-3554E43BA7B6}"/>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5" name="Footer Placeholder 4">
            <a:extLst>
              <a:ext uri="{FF2B5EF4-FFF2-40B4-BE49-F238E27FC236}">
                <a16:creationId xmlns:a16="http://schemas.microsoft.com/office/drawing/2014/main" id="{6CE5E34E-AEB3-55DF-A1D5-1601FFCB6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DAD8D5-82CD-6D84-ABE1-019A53CEB6A0}"/>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Tree>
    <p:extLst>
      <p:ext uri="{BB962C8B-B14F-4D97-AF65-F5344CB8AC3E}">
        <p14:creationId xmlns:p14="http://schemas.microsoft.com/office/powerpoint/2010/main" val="80943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D02A1-93FD-4065-5E51-1010649DE3E8}"/>
              </a:ext>
            </a:extLst>
          </p:cNvPr>
          <p:cNvPicPr>
            <a:picLocks noChangeAspect="1"/>
          </p:cNvPicPr>
          <p:nvPr userDrawn="1"/>
        </p:nvPicPr>
        <p:blipFill>
          <a:blip r:embed="rId2"/>
          <a:stretch>
            <a:fillRect/>
          </a:stretch>
        </p:blipFill>
        <p:spPr>
          <a:xfrm>
            <a:off x="-130628" y="-1"/>
            <a:ext cx="12315986" cy="7004957"/>
          </a:xfrm>
          <a:p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
        </p:nvSpPr>
        <p:spPr>
          <a:xfrm>
            <a:off x="572814" y="391511"/>
            <a:ext cx="11046372" cy="6074979"/>
          </a:xfrm>
          <a:custGeom>
            <a:avLst/>
            <a:gdLst>
              <a:gd name="connsiteX0" fmla="*/ 0 w 11046372"/>
              <a:gd name="connsiteY0" fmla="*/ 0 h 6074979"/>
              <a:gd name="connsiteX1" fmla="*/ 11046372 w 11046372"/>
              <a:gd name="connsiteY1" fmla="*/ 0 h 6074979"/>
              <a:gd name="connsiteX2" fmla="*/ 11046372 w 11046372"/>
              <a:gd name="connsiteY2" fmla="*/ 6074979 h 6074979"/>
              <a:gd name="connsiteX3" fmla="*/ 0 w 11046372"/>
              <a:gd name="connsiteY3" fmla="*/ 6074979 h 6074979"/>
              <a:gd name="connsiteX4" fmla="*/ 0 w 11046372"/>
              <a:gd name="connsiteY4" fmla="*/ 0 h 607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372" h="6074979" fill="none" extrusionOk="0">
                <a:moveTo>
                  <a:pt x="0" y="0"/>
                </a:moveTo>
                <a:cubicBezTo>
                  <a:pt x="4877415" y="-90666"/>
                  <a:pt x="8753171" y="-152360"/>
                  <a:pt x="11046372" y="0"/>
                </a:cubicBezTo>
                <a:cubicBezTo>
                  <a:pt x="10955558" y="859124"/>
                  <a:pt x="11159290" y="4407548"/>
                  <a:pt x="11046372" y="6074979"/>
                </a:cubicBezTo>
                <a:cubicBezTo>
                  <a:pt x="6366200" y="5961741"/>
                  <a:pt x="1705060" y="6120117"/>
                  <a:pt x="0" y="6074979"/>
                </a:cubicBezTo>
                <a:cubicBezTo>
                  <a:pt x="-110507" y="4885495"/>
                  <a:pt x="-108643" y="1843767"/>
                  <a:pt x="0" y="0"/>
                </a:cubicBezTo>
                <a:close/>
              </a:path>
              <a:path w="11046372" h="6074979" stroke="0" extrusionOk="0">
                <a:moveTo>
                  <a:pt x="0" y="0"/>
                </a:moveTo>
                <a:cubicBezTo>
                  <a:pt x="4506020" y="101287"/>
                  <a:pt x="7245106" y="167995"/>
                  <a:pt x="11046372" y="0"/>
                </a:cubicBezTo>
                <a:cubicBezTo>
                  <a:pt x="11033570" y="1120875"/>
                  <a:pt x="10975009" y="4525338"/>
                  <a:pt x="11046372" y="6074979"/>
                </a:cubicBezTo>
                <a:cubicBezTo>
                  <a:pt x="5909400" y="5933683"/>
                  <a:pt x="1369081" y="6137067"/>
                  <a:pt x="0" y="6074979"/>
                </a:cubicBezTo>
                <a:cubicBezTo>
                  <a:pt x="126132" y="4757821"/>
                  <a:pt x="116662" y="2236067"/>
                  <a:pt x="0" y="0"/>
                </a:cubicBezTo>
                <a:close/>
              </a:path>
            </a:pathLst>
          </a:custGeom>
          <a:solidFill>
            <a:schemeClr val="bg1"/>
          </a:solidFill>
          <a:ln w="57150">
            <a:solidFill>
              <a:schemeClr val="tx1"/>
            </a:solidFill>
            <a:prstDash val="dash"/>
            <a:extLst>
              <a:ext uri="{C807C97D-BFC1-408E-A445-0C87EB9F89A2}">
                <ask:lineSketchStyleProps xmlns:ask="http://schemas.microsoft.com/office/drawing/2018/sketchyshapes" sd="243273078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90591AFB-009D-6E56-A6D0-424F9162F450}"/>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44048F-4FD6-6FA3-6B81-037030036D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a:extLst>
              <a:ext uri="{FF2B5EF4-FFF2-40B4-BE49-F238E27FC236}">
                <a16:creationId xmlns:a16="http://schemas.microsoft.com/office/drawing/2014/main" id="{49D26D2B-A5AD-86D6-908A-62F056B37E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2" name="Picture 11">
            <a:extLst>
              <a:ext uri="{FF2B5EF4-FFF2-40B4-BE49-F238E27FC236}">
                <a16:creationId xmlns:a16="http://schemas.microsoft.com/office/drawing/2014/main" id="{4EDC02E1-E3CD-7BC8-8F52-9F980BE941A7}"/>
              </a:ext>
            </a:extLst>
          </p:cNvPr>
          <p:cNvPicPr>
            <a:picLocks noChangeAspect="1"/>
          </p:cNvPicPr>
          <p:nvPr userDrawn="1"/>
        </p:nvPicPr>
        <p:blipFill>
          <a:blip r:embed="rId5"/>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122330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3A5E8E-8C8A-1167-CAA8-C13E0B24F99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3043" y="0"/>
            <a:ext cx="12105913" cy="6858000"/>
          </a:xfrm>
          <a:prstGeom prst="rect">
            <a:avLst/>
          </a:prstGeom>
        </p:spPr>
      </p:pic>
      <p:sp>
        <p:nvSpPr>
          <p:cNvPr id="16" name="TextBox 3">
            <a:extLst>
              <a:ext uri="{FF2B5EF4-FFF2-40B4-BE49-F238E27FC236}">
                <a16:creationId xmlns:a16="http://schemas.microsoft.com/office/drawing/2014/main" id="{44852A7F-AA17-2A5C-D8CF-4CA8F742DA6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74296FB6-6F1A-0882-7D3A-85A184217B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8" name="Picture 17">
            <a:extLst>
              <a:ext uri="{FF2B5EF4-FFF2-40B4-BE49-F238E27FC236}">
                <a16:creationId xmlns:a16="http://schemas.microsoft.com/office/drawing/2014/main" id="{31DF8B38-DAD1-E98E-D0A0-15B2892F04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9" name="Picture 18">
            <a:extLst>
              <a:ext uri="{FF2B5EF4-FFF2-40B4-BE49-F238E27FC236}">
                <a16:creationId xmlns:a16="http://schemas.microsoft.com/office/drawing/2014/main" id="{4CCA1526-000A-876F-EACD-FC669F5D89A0}"/>
              </a:ext>
            </a:extLst>
          </p:cNvPr>
          <p:cNvPicPr>
            <a:picLocks noChangeAspect="1"/>
          </p:cNvPicPr>
          <p:nvPr userDrawn="1"/>
        </p:nvPicPr>
        <p:blipFill>
          <a:blip r:embed="rId6"/>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2474716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25E5-C2AA-0FF8-B427-6BC87065FE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7D7388-C376-7ED6-4FF0-789E7DA38609}"/>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4" name="Footer Placeholder 3">
            <a:extLst>
              <a:ext uri="{FF2B5EF4-FFF2-40B4-BE49-F238E27FC236}">
                <a16:creationId xmlns:a16="http://schemas.microsoft.com/office/drawing/2014/main" id="{941C1BAD-36B2-00F3-9F91-512CE3CEE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4598BE-709C-69C9-FC8C-F13F9A8205D4}"/>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6" name="TextBox 3">
            <a:extLst>
              <a:ext uri="{FF2B5EF4-FFF2-40B4-BE49-F238E27FC236}">
                <a16:creationId xmlns:a16="http://schemas.microsoft.com/office/drawing/2014/main" id="{B8815214-50A9-6978-9EBB-1D7DF62037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F6E1321-E17B-B086-B868-CDAF87FA1A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a:extLst>
              <a:ext uri="{FF2B5EF4-FFF2-40B4-BE49-F238E27FC236}">
                <a16:creationId xmlns:a16="http://schemas.microsoft.com/office/drawing/2014/main" id="{4094CA4F-5170-DD2C-5A96-A91A45D682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9" name="Picture 8">
            <a:extLst>
              <a:ext uri="{FF2B5EF4-FFF2-40B4-BE49-F238E27FC236}">
                <a16:creationId xmlns:a16="http://schemas.microsoft.com/office/drawing/2014/main" id="{D1BF6888-136E-7859-80B8-92D5418D09A6}"/>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268446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B231E-6ED1-6D8D-D2EA-6B154611B895}"/>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3" name="Footer Placeholder 2">
            <a:extLst>
              <a:ext uri="{FF2B5EF4-FFF2-40B4-BE49-F238E27FC236}">
                <a16:creationId xmlns:a16="http://schemas.microsoft.com/office/drawing/2014/main" id="{651BD8CE-51AA-69D2-C3C5-89080D22D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71447F-1E6E-D322-B346-D3F962C7D384}"/>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5" name="TextBox 3">
            <a:extLst>
              <a:ext uri="{FF2B5EF4-FFF2-40B4-BE49-F238E27FC236}">
                <a16:creationId xmlns:a16="http://schemas.microsoft.com/office/drawing/2014/main" id="{5041B0E3-6649-227D-F217-0962020F89CC}"/>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9F8BADC1-B12D-7FEC-5779-A5FAA81DC9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a:extLst>
              <a:ext uri="{FF2B5EF4-FFF2-40B4-BE49-F238E27FC236}">
                <a16:creationId xmlns:a16="http://schemas.microsoft.com/office/drawing/2014/main" id="{16BF3132-E433-3841-7067-EEA83B81D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8" name="Picture 7">
            <a:extLst>
              <a:ext uri="{FF2B5EF4-FFF2-40B4-BE49-F238E27FC236}">
                <a16:creationId xmlns:a16="http://schemas.microsoft.com/office/drawing/2014/main" id="{D7BCE950-787A-115C-73DD-CF9A2D3F1565}"/>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2169054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B81C-C34C-6374-5B0F-D015814BB9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86A023-3BFA-E4B5-8E6D-6DD888DBD6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8B7F8-7EE5-6C3D-5E2E-B7EBA283AE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37AC8-A13D-6522-72C3-ECC2D65BE486}"/>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6" name="Footer Placeholder 5">
            <a:extLst>
              <a:ext uri="{FF2B5EF4-FFF2-40B4-BE49-F238E27FC236}">
                <a16:creationId xmlns:a16="http://schemas.microsoft.com/office/drawing/2014/main" id="{4C5E9AF2-7632-9CAE-C64B-36CDF905A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E63A7-7D20-1EA5-4CD5-441B0B68FCEF}"/>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8" name="TextBox 3">
            <a:extLst>
              <a:ext uri="{FF2B5EF4-FFF2-40B4-BE49-F238E27FC236}">
                <a16:creationId xmlns:a16="http://schemas.microsoft.com/office/drawing/2014/main" id="{26E68B37-5ECB-1E57-FDCB-B217326B03B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9B2F5AD-BE13-E65D-3FFB-1892CE71B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a:extLst>
              <a:ext uri="{FF2B5EF4-FFF2-40B4-BE49-F238E27FC236}">
                <a16:creationId xmlns:a16="http://schemas.microsoft.com/office/drawing/2014/main" id="{4EAB280C-E1E9-0859-0AA0-49ADDE0658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1" name="Picture 10">
            <a:extLst>
              <a:ext uri="{FF2B5EF4-FFF2-40B4-BE49-F238E27FC236}">
                <a16:creationId xmlns:a16="http://schemas.microsoft.com/office/drawing/2014/main" id="{D5B46290-6516-1B23-45F5-18EBAFA25652}"/>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511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30D1-7233-0630-48A7-B514726DFC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573CF0-EC00-F9F1-AFB0-A423C1470A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485EBA-360E-FDEB-0A37-21A9911311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6D5EB-1169-A15C-9C5A-47D92E4F5E7F}"/>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6" name="Footer Placeholder 5">
            <a:extLst>
              <a:ext uri="{FF2B5EF4-FFF2-40B4-BE49-F238E27FC236}">
                <a16:creationId xmlns:a16="http://schemas.microsoft.com/office/drawing/2014/main" id="{0DB5A634-6895-18DD-D8F8-8607F4FDF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E5602C-0D89-62B5-C186-21DD5B299FFE}"/>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8" name="TextBox 3">
            <a:extLst>
              <a:ext uri="{FF2B5EF4-FFF2-40B4-BE49-F238E27FC236}">
                <a16:creationId xmlns:a16="http://schemas.microsoft.com/office/drawing/2014/main" id="{ED74E2E7-EA67-B016-4A75-E26C25B50885}"/>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7F614458-85FD-BDBC-77CF-F6DED91630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a:extLst>
              <a:ext uri="{FF2B5EF4-FFF2-40B4-BE49-F238E27FC236}">
                <a16:creationId xmlns:a16="http://schemas.microsoft.com/office/drawing/2014/main" id="{3B95071D-9C13-EB72-C098-6943593D96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1" name="Picture 10">
            <a:extLst>
              <a:ext uri="{FF2B5EF4-FFF2-40B4-BE49-F238E27FC236}">
                <a16:creationId xmlns:a16="http://schemas.microsoft.com/office/drawing/2014/main" id="{CA7836F7-A52A-56EB-81A9-F035394B3415}"/>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3276528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37F4-D4A8-184C-037C-962DC1823A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17AD2-77AC-FE23-9FBB-8EE44C50CF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4AA7C-0288-39F0-378D-DE16CB3F0A64}"/>
              </a:ext>
            </a:extLst>
          </p:cNvPr>
          <p:cNvSpPr>
            <a:spLocks noGrp="1"/>
          </p:cNvSpPr>
          <p:nvPr>
            <p:ph type="dt" sz="half" idx="10"/>
          </p:nvPr>
        </p:nvSpPr>
        <p:spPr>
          <a:xfrm>
            <a:off x="838200" y="6356350"/>
            <a:ext cx="2743200" cy="365125"/>
          </a:xfrm>
          <a:prstGeom prst="rect">
            <a:avLst/>
          </a:prstGeom>
        </p:spPr>
        <p:txBody>
          <a:bodyPr/>
          <a:lstStyle/>
          <a:p>
            <a:fld id="{F3CB3473-AE3C-4A29-A259-34D78940586E}" type="datetimeFigureOut">
              <a:rPr lang="en-US" smtClean="0"/>
              <a:t>12/19/2025</a:t>
            </a:fld>
            <a:endParaRPr lang="en-US"/>
          </a:p>
        </p:txBody>
      </p:sp>
      <p:sp>
        <p:nvSpPr>
          <p:cNvPr id="5" name="Footer Placeholder 4">
            <a:extLst>
              <a:ext uri="{FF2B5EF4-FFF2-40B4-BE49-F238E27FC236}">
                <a16:creationId xmlns:a16="http://schemas.microsoft.com/office/drawing/2014/main" id="{C2252C8B-1BDA-5DFA-24AA-1CBDBF000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D22FB3-1D2C-2B79-1D2A-149C397336D6}"/>
              </a:ext>
            </a:extLst>
          </p:cNvPr>
          <p:cNvSpPr>
            <a:spLocks noGrp="1"/>
          </p:cNvSpPr>
          <p:nvPr>
            <p:ph type="sldNum" sz="quarter" idx="12"/>
          </p:nvPr>
        </p:nvSpPr>
        <p:spPr>
          <a:xfrm>
            <a:off x="8610600" y="6356350"/>
            <a:ext cx="2743200" cy="365125"/>
          </a:xfrm>
          <a:prstGeom prst="rect">
            <a:avLst/>
          </a:prstGeom>
        </p:spPr>
        <p:txBody>
          <a:bodyPr/>
          <a:lstStyle/>
          <a:p>
            <a:fld id="{3C6F699D-7264-4349-B209-54CE43BCCF3D}" type="slidenum">
              <a:rPr lang="en-US" smtClean="0"/>
              <a:t>‹#›</a:t>
            </a:fld>
            <a:endParaRPr lang="en-US"/>
          </a:p>
        </p:txBody>
      </p:sp>
      <p:sp>
        <p:nvSpPr>
          <p:cNvPr id="7" name="TextBox 3">
            <a:extLst>
              <a:ext uri="{FF2B5EF4-FFF2-40B4-BE49-F238E27FC236}">
                <a16:creationId xmlns:a16="http://schemas.microsoft.com/office/drawing/2014/main" id="{787F50A5-DF13-5482-18A0-8A4CE615FAFB}"/>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F9B40128-5F46-5EF3-74AB-7B847CDF3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a:extLst>
              <a:ext uri="{FF2B5EF4-FFF2-40B4-BE49-F238E27FC236}">
                <a16:creationId xmlns:a16="http://schemas.microsoft.com/office/drawing/2014/main" id="{5F41638F-81F6-674A-AC7C-1E1654E93A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a:extLst>
              <a:ext uri="{FF2B5EF4-FFF2-40B4-BE49-F238E27FC236}">
                <a16:creationId xmlns:a16="http://schemas.microsoft.com/office/drawing/2014/main" id="{203E4717-3195-C817-DEAD-27D1515C4DCA}"/>
              </a:ext>
            </a:extLst>
          </p:cNvPr>
          <p:cNvPicPr>
            <a:picLocks noChangeAspect="1"/>
          </p:cNvPicPr>
          <p:nvPr userDrawn="1"/>
        </p:nvPicPr>
        <p:blipFill>
          <a:blip r:embed="rId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423507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15A4E5B7-9A53-2F57-B3A2-2D6C71873574}"/>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4E1D3C78-7E97-41BF-ACA7-95E6F64864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a:extLst>
              <a:ext uri="{FF2B5EF4-FFF2-40B4-BE49-F238E27FC236}">
                <a16:creationId xmlns:a16="http://schemas.microsoft.com/office/drawing/2014/main" id="{D29544E0-F9D5-F7AF-2437-225F670091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a:extLst>
              <a:ext uri="{FF2B5EF4-FFF2-40B4-BE49-F238E27FC236}">
                <a16:creationId xmlns:a16="http://schemas.microsoft.com/office/drawing/2014/main" id="{64F1BB3B-C109-2177-C5DE-F81BC4FE27EE}"/>
              </a:ext>
            </a:extLst>
          </p:cNvPr>
          <p:cNvPicPr>
            <a:picLocks noChangeAspect="1"/>
          </p:cNvPicPr>
          <p:nvPr userDrawn="1"/>
        </p:nvPicPr>
        <p:blipFill>
          <a:blip r:embed="rId14"/>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4219415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E4C6A8E-95E6-BB56-A733-D47B66DE8BA6}"/>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C7D36C84-8919-69ED-DCD4-07D2F521B34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27B32F75-2054-701E-0C78-B4A7A0B39C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DFDCD15D-D2AA-38AA-EE84-8B7887855C54}"/>
              </a:ext>
            </a:extLst>
          </p:cNvPr>
          <p:cNvPicPr>
            <a:picLocks noChangeAspect="1"/>
          </p:cNvPicPr>
          <p:nvPr userDrawn="1"/>
        </p:nvPicPr>
        <p:blipFill>
          <a:blip r:embed="rId15"/>
          <a:stretch>
            <a:fillRect/>
          </a:stretch>
        </p:blipFill>
        <p:spPr>
          <a:xfrm>
            <a:off x="10041900" y="-493819"/>
            <a:ext cx="2664183" cy="493819"/>
          </a:xfrm>
          <a:prstGeom prst="rect">
            <a:avLst/>
          </a:prstGeom>
        </p:spPr>
      </p:pic>
    </p:spTree>
    <p:extLst>
      <p:ext uri="{BB962C8B-B14F-4D97-AF65-F5344CB8AC3E}">
        <p14:creationId xmlns:p14="http://schemas.microsoft.com/office/powerpoint/2010/main" val="480050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SGK Lớp 6 - Kết nối tri thức với cuộc sống - Công ty Cổ phần Đầu tư và  Phát triển Giáo dục Phương Nam">
            <a:extLst>
              <a:ext uri="{FF2B5EF4-FFF2-40B4-BE49-F238E27FC236}">
                <a16:creationId xmlns:a16="http://schemas.microsoft.com/office/drawing/2014/main" id="{3360F544-EBE8-CBBB-BB0A-E5D44B4881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125" y="5281809"/>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D374D9-0CC3-DC59-C4A5-698499448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056"/>
            <a:ext cx="982729" cy="1042271"/>
          </a:xfrm>
          <a:prstGeom prst="rect">
            <a:avLst/>
          </a:prstGeom>
        </p:spPr>
      </p:pic>
      <p:pic>
        <p:nvPicPr>
          <p:cNvPr id="22" name="Picture 21">
            <a:extLst>
              <a:ext uri="{FF2B5EF4-FFF2-40B4-BE49-F238E27FC236}">
                <a16:creationId xmlns:a16="http://schemas.microsoft.com/office/drawing/2014/main" id="{1BD3DBCC-329A-E45C-6F3B-434CC00E20F0}"/>
              </a:ext>
            </a:extLst>
          </p:cNvPr>
          <p:cNvPicPr>
            <a:picLocks noChangeAspect="1"/>
          </p:cNvPicPr>
          <p:nvPr/>
        </p:nvPicPr>
        <p:blipFill>
          <a:blip r:embed="rId4"/>
          <a:stretch>
            <a:fillRect/>
          </a:stretch>
        </p:blipFill>
        <p:spPr>
          <a:xfrm>
            <a:off x="4245704" y="326335"/>
            <a:ext cx="3700593" cy="969348"/>
          </a:xfrm>
          <a:prstGeom prst="rect">
            <a:avLst/>
          </a:prstGeom>
        </p:spPr>
      </p:pic>
      <p:pic>
        <p:nvPicPr>
          <p:cNvPr id="23" name="Picture 22">
            <a:extLst>
              <a:ext uri="{FF2B5EF4-FFF2-40B4-BE49-F238E27FC236}">
                <a16:creationId xmlns:a16="http://schemas.microsoft.com/office/drawing/2014/main" id="{5FE74953-2779-1498-A230-C93AC8C1D331}"/>
              </a:ext>
            </a:extLst>
          </p:cNvPr>
          <p:cNvPicPr>
            <a:picLocks noChangeAspect="1"/>
          </p:cNvPicPr>
          <p:nvPr/>
        </p:nvPicPr>
        <p:blipFill>
          <a:blip r:embed="rId5"/>
          <a:stretch>
            <a:fillRect/>
          </a:stretch>
        </p:blipFill>
        <p:spPr>
          <a:xfrm>
            <a:off x="267387" y="3480567"/>
            <a:ext cx="5718544" cy="2645893"/>
          </a:xfrm>
          <a:prstGeom prst="rect">
            <a:avLst/>
          </a:prstGeom>
        </p:spPr>
      </p:pic>
    </p:spTree>
    <p:extLst>
      <p:ext uri="{BB962C8B-B14F-4D97-AF65-F5344CB8AC3E}">
        <p14:creationId xmlns:p14="http://schemas.microsoft.com/office/powerpoint/2010/main" val="687656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B2720-8121-48F7-5D8B-2C398248852A}"/>
              </a:ext>
            </a:extLst>
          </p:cNvPr>
          <p:cNvPicPr>
            <a:picLocks noChangeAspect="1"/>
          </p:cNvPicPr>
          <p:nvPr/>
        </p:nvPicPr>
        <p:blipFill>
          <a:blip r:embed="rId2"/>
          <a:stretch>
            <a:fillRect/>
          </a:stretch>
        </p:blipFill>
        <p:spPr>
          <a:xfrm>
            <a:off x="587249" y="460907"/>
            <a:ext cx="2336080" cy="1031562"/>
          </a:xfrm>
          <a:prstGeom prst="rect">
            <a:avLst/>
          </a:prstGeom>
        </p:spPr>
      </p:pic>
      <p:graphicFrame>
        <p:nvGraphicFramePr>
          <p:cNvPr id="3" name="Table 2">
            <a:extLst>
              <a:ext uri="{FF2B5EF4-FFF2-40B4-BE49-F238E27FC236}">
                <a16:creationId xmlns:a16="http://schemas.microsoft.com/office/drawing/2014/main" id="{4E53D861-122C-FAB3-6D5F-E0BAC1C61301}"/>
              </a:ext>
            </a:extLst>
          </p:cNvPr>
          <p:cNvGraphicFramePr>
            <a:graphicFrameLocks noGrp="1"/>
          </p:cNvGraphicFramePr>
          <p:nvPr>
            <p:extLst>
              <p:ext uri="{D42A27DB-BD31-4B8C-83A1-F6EECF244321}">
                <p14:modId xmlns:p14="http://schemas.microsoft.com/office/powerpoint/2010/main" val="252965441"/>
              </p:ext>
            </p:extLst>
          </p:nvPr>
        </p:nvGraphicFramePr>
        <p:xfrm>
          <a:off x="4515361" y="1575447"/>
          <a:ext cx="3372596" cy="1886564"/>
        </p:xfrm>
        <a:graphic>
          <a:graphicData uri="http://schemas.openxmlformats.org/drawingml/2006/table">
            <a:tbl>
              <a:tblPr firstRow="1" bandRow="1">
                <a:tableStyleId>{5C22544A-7EE6-4342-B048-85BDC9FD1C3A}</a:tableStyleId>
              </a:tblPr>
              <a:tblGrid>
                <a:gridCol w="1686298">
                  <a:extLst>
                    <a:ext uri="{9D8B030D-6E8A-4147-A177-3AD203B41FA5}">
                      <a16:colId xmlns:a16="http://schemas.microsoft.com/office/drawing/2014/main" val="20000"/>
                    </a:ext>
                  </a:extLst>
                </a:gridCol>
                <a:gridCol w="1686298">
                  <a:extLst>
                    <a:ext uri="{9D8B030D-6E8A-4147-A177-3AD203B41FA5}">
                      <a16:colId xmlns:a16="http://schemas.microsoft.com/office/drawing/2014/main" val="20001"/>
                    </a:ext>
                  </a:extLst>
                </a:gridCol>
              </a:tblGrid>
              <a:tr h="943282">
                <a:tc>
                  <a:txBody>
                    <a:bodyPr/>
                    <a:lstStyle/>
                    <a:p>
                      <a:endParaRPr lang="en-US" sz="1600" dirty="0"/>
                    </a:p>
                  </a:txBody>
                  <a:tcPr marL="68580" marR="68580" marT="34290" marB="34290">
                    <a:solidFill>
                      <a:srgbClr val="FFD8D7"/>
                    </a:solidFill>
                  </a:tcPr>
                </a:tc>
                <a:tc>
                  <a:txBody>
                    <a:bodyPr/>
                    <a:lstStyle/>
                    <a:p>
                      <a:endParaRPr lang="en-US" sz="1600" dirty="0"/>
                    </a:p>
                  </a:txBody>
                  <a:tcPr marL="68580" marR="68580" marT="34290" marB="34290">
                    <a:solidFill>
                      <a:srgbClr val="FFD8D7"/>
                    </a:solidFill>
                  </a:tcPr>
                </a:tc>
                <a:extLst>
                  <a:ext uri="{0D108BD9-81ED-4DB2-BD59-A6C34878D82A}">
                    <a16:rowId xmlns:a16="http://schemas.microsoft.com/office/drawing/2014/main" val="10000"/>
                  </a:ext>
                </a:extLst>
              </a:tr>
              <a:tr h="943282">
                <a:tc gridSpan="2">
                  <a:txBody>
                    <a:bodyPr/>
                    <a:lstStyle/>
                    <a:p>
                      <a:endParaRPr lang="en-US" sz="1600" dirty="0"/>
                    </a:p>
                  </a:txBody>
                  <a:tcPr marL="68580" marR="68580" marT="34290" marB="34290">
                    <a:solidFill>
                      <a:srgbClr val="FFD8D7"/>
                    </a:solidFill>
                  </a:tcPr>
                </a:tc>
                <a:tc hMerge="1">
                  <a:txBody>
                    <a:bodyPr/>
                    <a:lstStyle/>
                    <a:p>
                      <a:endParaRPr lang="en-US"/>
                    </a:p>
                  </a:txBody>
                  <a:tcPr>
                    <a:solidFill>
                      <a:srgbClr val="66CCFF"/>
                    </a:solidFill>
                  </a:tcPr>
                </a:tc>
                <a:extLst>
                  <a:ext uri="{0D108BD9-81ED-4DB2-BD59-A6C34878D82A}">
                    <a16:rowId xmlns:a16="http://schemas.microsoft.com/office/drawing/2014/main" val="10001"/>
                  </a:ext>
                </a:extLst>
              </a:tr>
            </a:tbl>
          </a:graphicData>
        </a:graphic>
      </p:graphicFrame>
      <p:sp>
        <p:nvSpPr>
          <p:cNvPr id="7" name="TextBox 6">
            <a:extLst>
              <a:ext uri="{FF2B5EF4-FFF2-40B4-BE49-F238E27FC236}">
                <a16:creationId xmlns:a16="http://schemas.microsoft.com/office/drawing/2014/main" id="{D86116E1-7478-F007-6E53-69AE24F7439B}"/>
              </a:ext>
            </a:extLst>
          </p:cNvPr>
          <p:cNvSpPr txBox="1"/>
          <p:nvPr/>
        </p:nvSpPr>
        <p:spPr>
          <a:xfrm>
            <a:off x="6201659" y="1608000"/>
            <a:ext cx="1599970"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w="19050">
                  <a:solidFill>
                    <a:schemeClr val="tx1"/>
                  </a:solidFill>
                </a:ln>
                <a:solidFill>
                  <a:srgbClr val="E494AF"/>
                </a:solidFill>
                <a:effectLst/>
                <a:uLnTx/>
                <a:uFillTx/>
                <a:latin typeface="UTM Avo" panose="02040603050506020204" pitchFamily="18" charset="0"/>
                <a:ea typeface="+mn-ea"/>
                <a:cs typeface="Arial" pitchFamily="34" charset="0"/>
              </a:rPr>
              <a:t>uôi</a:t>
            </a:r>
            <a:endParaRPr kumimoji="0" lang="en-US" sz="5400" b="1" i="0" u="none" strike="noStrike" kern="1200" cap="none" spc="0" normalizeH="0" baseline="0" noProof="0" dirty="0">
              <a:ln w="19050">
                <a:solidFill>
                  <a:schemeClr val="tx1"/>
                </a:solidFill>
              </a:ln>
              <a:solidFill>
                <a:srgbClr val="E494AF"/>
              </a:solidFill>
              <a:effectLst/>
              <a:uLnTx/>
              <a:uFillTx/>
              <a:latin typeface="UTM Avo" panose="02040603050506020204" pitchFamily="18" charset="0"/>
              <a:ea typeface="+mn-ea"/>
              <a:cs typeface="Arial" pitchFamily="34" charset="0"/>
            </a:endParaRPr>
          </a:p>
        </p:txBody>
      </p:sp>
      <p:sp>
        <p:nvSpPr>
          <p:cNvPr id="8" name="TextBox 7">
            <a:extLst>
              <a:ext uri="{FF2B5EF4-FFF2-40B4-BE49-F238E27FC236}">
                <a16:creationId xmlns:a16="http://schemas.microsoft.com/office/drawing/2014/main" id="{46479F6D-0F48-4D8A-5707-76598D874C9F}"/>
              </a:ext>
            </a:extLst>
          </p:cNvPr>
          <p:cNvSpPr txBox="1"/>
          <p:nvPr/>
        </p:nvSpPr>
        <p:spPr>
          <a:xfrm>
            <a:off x="5013812" y="1608000"/>
            <a:ext cx="827087"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chemeClr val="bg1"/>
                  </a:solidFill>
                </a:ln>
                <a:solidFill>
                  <a:prstClr val="black"/>
                </a:solidFill>
                <a:effectLst/>
                <a:uLnTx/>
                <a:uFillTx/>
                <a:latin typeface="UTM Avo" panose="02040603050506020204" pitchFamily="18" charset="0"/>
                <a:ea typeface="+mn-ea"/>
                <a:cs typeface="Arial" pitchFamily="34" charset="0"/>
              </a:rPr>
              <a:t>x</a:t>
            </a:r>
          </a:p>
        </p:txBody>
      </p:sp>
      <p:grpSp>
        <p:nvGrpSpPr>
          <p:cNvPr id="9" name="Group 8">
            <a:extLst>
              <a:ext uri="{FF2B5EF4-FFF2-40B4-BE49-F238E27FC236}">
                <a16:creationId xmlns:a16="http://schemas.microsoft.com/office/drawing/2014/main" id="{FBE1523F-DED9-9935-A632-0D0CB900BDF6}"/>
              </a:ext>
            </a:extLst>
          </p:cNvPr>
          <p:cNvGrpSpPr/>
          <p:nvPr/>
        </p:nvGrpSpPr>
        <p:grpSpPr>
          <a:xfrm>
            <a:off x="4822893" y="2572459"/>
            <a:ext cx="2829613" cy="923330"/>
            <a:chOff x="3155182" y="4736207"/>
            <a:chExt cx="5781079" cy="923330"/>
          </a:xfrm>
        </p:grpSpPr>
        <p:sp>
          <p:nvSpPr>
            <p:cNvPr id="10" name="TextBox 9">
              <a:extLst>
                <a:ext uri="{FF2B5EF4-FFF2-40B4-BE49-F238E27FC236}">
                  <a16:creationId xmlns:a16="http://schemas.microsoft.com/office/drawing/2014/main" id="{691F8589-6CB0-8287-6943-7B1AE7282CF1}"/>
                </a:ext>
              </a:extLst>
            </p:cNvPr>
            <p:cNvSpPr txBox="1"/>
            <p:nvPr/>
          </p:nvSpPr>
          <p:spPr>
            <a:xfrm>
              <a:off x="3155182" y="4736207"/>
              <a:ext cx="5781079"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5400" b="1" dirty="0" err="1">
                  <a:ln w="19050">
                    <a:solidFill>
                      <a:schemeClr val="bg1"/>
                    </a:solidFill>
                  </a:ln>
                  <a:latin typeface="UTM Avo" panose="02040603050506020204" pitchFamily="18" charset="0"/>
                  <a:cs typeface="Arial" pitchFamily="34" charset="0"/>
                </a:rPr>
                <a:t>xuôi</a:t>
              </a:r>
              <a:endParaRPr kumimoji="0" lang="en-US" sz="5400" b="1" i="0" u="none" strike="noStrike" kern="1200" cap="none" spc="0" normalizeH="0" baseline="0" noProof="0" dirty="0">
                <a:ln>
                  <a:noFill/>
                </a:ln>
                <a:effectLst/>
                <a:uLnTx/>
                <a:uFillTx/>
                <a:latin typeface="UTM Avo" panose="02040603050506020204" pitchFamily="18" charset="0"/>
                <a:cs typeface="Arial" pitchFamily="34" charset="0"/>
              </a:endParaRPr>
            </a:p>
          </p:txBody>
        </p:sp>
        <p:sp>
          <p:nvSpPr>
            <p:cNvPr id="11" name="TextBox 10">
              <a:extLst>
                <a:ext uri="{FF2B5EF4-FFF2-40B4-BE49-F238E27FC236}">
                  <a16:creationId xmlns:a16="http://schemas.microsoft.com/office/drawing/2014/main" id="{D1C88EF3-1CDE-A7C2-8992-EA4309145E58}"/>
                </a:ext>
              </a:extLst>
            </p:cNvPr>
            <p:cNvSpPr txBox="1"/>
            <p:nvPr/>
          </p:nvSpPr>
          <p:spPr>
            <a:xfrm>
              <a:off x="4677628" y="4736207"/>
              <a:ext cx="3646116"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w="19050">
                    <a:solidFill>
                      <a:schemeClr val="tx1"/>
                    </a:solidFill>
                  </a:ln>
                  <a:solidFill>
                    <a:srgbClr val="E494AF"/>
                  </a:solidFill>
                  <a:effectLst/>
                  <a:uLnTx/>
                  <a:uFillTx/>
                  <a:latin typeface="UTM Avo" panose="02040603050506020204" pitchFamily="18" charset="0"/>
                  <a:ea typeface="+mn-ea"/>
                  <a:cs typeface="Arial" pitchFamily="34" charset="0"/>
                </a:rPr>
                <a:t>uôi</a:t>
              </a:r>
              <a:endParaRPr kumimoji="0" lang="en-US" sz="5400" b="1" i="0" u="none" strike="noStrike" kern="1200" cap="none" spc="0" normalizeH="0" baseline="0" noProof="0" dirty="0">
                <a:ln w="19050">
                  <a:solidFill>
                    <a:schemeClr val="tx1"/>
                  </a:solidFill>
                </a:ln>
                <a:solidFill>
                  <a:srgbClr val="E494AF"/>
                </a:solidFill>
                <a:effectLst/>
                <a:uLnTx/>
                <a:uFillTx/>
                <a:latin typeface="UTM Avo" panose="02040603050506020204" pitchFamily="18" charset="0"/>
                <a:ea typeface="+mn-ea"/>
                <a:cs typeface="Arial" pitchFamily="34" charset="0"/>
              </a:endParaRPr>
            </a:p>
          </p:txBody>
        </p:sp>
      </p:grpSp>
      <p:grpSp>
        <p:nvGrpSpPr>
          <p:cNvPr id="22" name="Group 21">
            <a:extLst>
              <a:ext uri="{FF2B5EF4-FFF2-40B4-BE49-F238E27FC236}">
                <a16:creationId xmlns:a16="http://schemas.microsoft.com/office/drawing/2014/main" id="{3927AC91-5605-CB8E-0AC6-954258EB7F4E}"/>
              </a:ext>
            </a:extLst>
          </p:cNvPr>
          <p:cNvGrpSpPr/>
          <p:nvPr/>
        </p:nvGrpSpPr>
        <p:grpSpPr>
          <a:xfrm>
            <a:off x="3719079" y="501715"/>
            <a:ext cx="2207628" cy="1015663"/>
            <a:chOff x="987977" y="4980859"/>
            <a:chExt cx="2186150" cy="1015663"/>
          </a:xfrm>
        </p:grpSpPr>
        <p:sp>
          <p:nvSpPr>
            <p:cNvPr id="23" name="TextBox 22">
              <a:extLst>
                <a:ext uri="{FF2B5EF4-FFF2-40B4-BE49-F238E27FC236}">
                  <a16:creationId xmlns:a16="http://schemas.microsoft.com/office/drawing/2014/main" id="{50249965-6795-41A9-9A86-333C62B1DFF1}"/>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77800">
                    <a:solidFill>
                      <a:prstClr val="white"/>
                    </a:solidFill>
                  </a:ln>
                  <a:solidFill>
                    <a:prstClr val="black"/>
                  </a:solidFill>
                  <a:effectLst>
                    <a:outerShdw blurRad="50800" dist="38100" dir="5400000" algn="t" rotWithShape="0">
                      <a:srgbClr val="00B0F0">
                        <a:alpha val="40000"/>
                      </a:srgbClr>
                    </a:outerShdw>
                  </a:effectLst>
                  <a:uLnTx/>
                  <a:uFillTx/>
                  <a:latin typeface="UTM Avo" panose="02040603050506020204" pitchFamily="18" charset="0"/>
                  <a:ea typeface="+mn-ea"/>
                  <a:cs typeface="+mn-cs"/>
                </a:rPr>
                <a:t>uôi</a:t>
              </a:r>
              <a:endParaRPr kumimoji="0" lang="en-US" sz="6000" b="1" i="0" u="none" strike="noStrike" kern="1200" cap="none" spc="0" normalizeH="0" baseline="0" noProof="0" dirty="0">
                <a:ln w="177800">
                  <a:solidFill>
                    <a:prstClr val="white"/>
                  </a:solidFill>
                </a:ln>
                <a:solidFill>
                  <a:prstClr val="black"/>
                </a:solidFill>
                <a:effectLst>
                  <a:outerShdw blurRad="50800" dist="38100" dir="5400000" algn="t" rotWithShape="0">
                    <a:srgbClr val="00B0F0">
                      <a:alpha val="40000"/>
                    </a:srgbClr>
                  </a:outerShdw>
                </a:effectLst>
                <a:uLnTx/>
                <a:uFillTx/>
                <a:latin typeface="UTM Avo" panose="02040603050506020204" pitchFamily="18" charset="0"/>
                <a:ea typeface="+mn-ea"/>
                <a:cs typeface="+mn-cs"/>
              </a:endParaRPr>
            </a:p>
          </p:txBody>
        </p:sp>
        <p:sp>
          <p:nvSpPr>
            <p:cNvPr id="24" name="TextBox 23">
              <a:extLst>
                <a:ext uri="{FF2B5EF4-FFF2-40B4-BE49-F238E27FC236}">
                  <a16:creationId xmlns:a16="http://schemas.microsoft.com/office/drawing/2014/main" id="{81CD6C16-3926-A62A-5BFE-317CFC222FFD}"/>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8575">
                    <a:solidFill>
                      <a:prstClr val="black"/>
                    </a:solidFill>
                  </a:ln>
                  <a:solidFill>
                    <a:srgbClr val="00B0F0"/>
                  </a:solidFill>
                  <a:effectLst/>
                  <a:uLnTx/>
                  <a:uFillTx/>
                  <a:latin typeface="UTM Avo" panose="02040603050506020204" pitchFamily="18" charset="0"/>
                  <a:ea typeface="+mn-ea"/>
                  <a:cs typeface="+mn-cs"/>
                </a:rPr>
                <a:t>uôi</a:t>
              </a:r>
              <a:endParaRPr kumimoji="0" lang="en-US" sz="6000" b="1" i="0" u="none" strike="noStrike" kern="1200" cap="none" spc="0" normalizeH="0" baseline="0" noProof="0" dirty="0">
                <a:ln w="28575">
                  <a:solidFill>
                    <a:prstClr val="black"/>
                  </a:solidFill>
                </a:ln>
                <a:solidFill>
                  <a:srgbClr val="00B0F0"/>
                </a:solidFill>
                <a:effectLst/>
                <a:uLnTx/>
                <a:uFillTx/>
                <a:latin typeface="UTM Avo" panose="02040603050506020204" pitchFamily="18" charset="0"/>
                <a:ea typeface="+mn-ea"/>
                <a:cs typeface="+mn-cs"/>
              </a:endParaRPr>
            </a:p>
          </p:txBody>
        </p:sp>
      </p:grpSp>
      <p:grpSp>
        <p:nvGrpSpPr>
          <p:cNvPr id="25" name="Group 24">
            <a:extLst>
              <a:ext uri="{FF2B5EF4-FFF2-40B4-BE49-F238E27FC236}">
                <a16:creationId xmlns:a16="http://schemas.microsoft.com/office/drawing/2014/main" id="{E2587DD0-59C2-EF73-74A8-06578AABAC3A}"/>
              </a:ext>
            </a:extLst>
          </p:cNvPr>
          <p:cNvGrpSpPr/>
          <p:nvPr/>
        </p:nvGrpSpPr>
        <p:grpSpPr>
          <a:xfrm>
            <a:off x="6722457" y="486485"/>
            <a:ext cx="2882450" cy="1030893"/>
            <a:chOff x="987977" y="4980859"/>
            <a:chExt cx="2186150" cy="1030893"/>
          </a:xfrm>
        </p:grpSpPr>
        <p:sp>
          <p:nvSpPr>
            <p:cNvPr id="26" name="TextBox 25">
              <a:extLst>
                <a:ext uri="{FF2B5EF4-FFF2-40B4-BE49-F238E27FC236}">
                  <a16:creationId xmlns:a16="http://schemas.microsoft.com/office/drawing/2014/main" id="{8D58A0C6-163B-EACF-E499-397F034D3C7C}"/>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77800">
                    <a:solidFill>
                      <a:prstClr val="white"/>
                    </a:solidFill>
                  </a:ln>
                  <a:solidFill>
                    <a:prstClr val="black"/>
                  </a:solidFill>
                  <a:effectLst>
                    <a:outerShdw blurRad="50800" dist="38100" dir="5400000" algn="t" rotWithShape="0">
                      <a:srgbClr val="00B050">
                        <a:alpha val="40000"/>
                      </a:srgbClr>
                    </a:outerShdw>
                  </a:effectLst>
                  <a:uLnTx/>
                  <a:uFillTx/>
                  <a:latin typeface="UTM Avo" panose="02040603050506020204" pitchFamily="18" charset="0"/>
                  <a:ea typeface="+mn-ea"/>
                  <a:cs typeface="+mn-cs"/>
                </a:rPr>
                <a:t>uôm</a:t>
              </a:r>
              <a:endParaRPr kumimoji="0" lang="en-US" sz="6000" b="1" i="0" u="none" strike="noStrike" kern="1200" cap="none" spc="0" normalizeH="0" baseline="0" noProof="0" dirty="0">
                <a:ln w="177800">
                  <a:solidFill>
                    <a:prstClr val="white"/>
                  </a:solidFill>
                </a:ln>
                <a:solidFill>
                  <a:prstClr val="black"/>
                </a:solidFill>
                <a:effectLst>
                  <a:outerShdw blurRad="50800" dist="38100" dir="5400000" algn="t" rotWithShape="0">
                    <a:srgbClr val="00B050">
                      <a:alpha val="40000"/>
                    </a:srgbClr>
                  </a:outerShdw>
                </a:effectLst>
                <a:uLnTx/>
                <a:uFillTx/>
                <a:latin typeface="UTM Avo" panose="02040603050506020204" pitchFamily="18" charset="0"/>
                <a:ea typeface="+mn-ea"/>
                <a:cs typeface="+mn-cs"/>
              </a:endParaRPr>
            </a:p>
          </p:txBody>
        </p:sp>
        <p:sp>
          <p:nvSpPr>
            <p:cNvPr id="27" name="TextBox 26">
              <a:extLst>
                <a:ext uri="{FF2B5EF4-FFF2-40B4-BE49-F238E27FC236}">
                  <a16:creationId xmlns:a16="http://schemas.microsoft.com/office/drawing/2014/main" id="{7E4F5529-AA20-B44B-5A40-88A50ECB3B26}"/>
                </a:ext>
              </a:extLst>
            </p:cNvPr>
            <p:cNvSpPr txBox="1"/>
            <p:nvPr/>
          </p:nvSpPr>
          <p:spPr>
            <a:xfrm>
              <a:off x="987977" y="499608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8575">
                    <a:solidFill>
                      <a:prstClr val="black"/>
                    </a:solidFill>
                    <a:prstDash val="solid"/>
                  </a:ln>
                  <a:solidFill>
                    <a:srgbClr val="00B050"/>
                  </a:solidFill>
                  <a:effectLst/>
                  <a:uLnTx/>
                  <a:uFillTx/>
                  <a:latin typeface="UTM Avo" panose="02040603050506020204" pitchFamily="18" charset="0"/>
                  <a:ea typeface="+mn-ea"/>
                  <a:cs typeface="+mn-cs"/>
                </a:rPr>
                <a:t>uôm</a:t>
              </a:r>
              <a:endParaRPr kumimoji="0" lang="en-US" sz="6000" b="1" i="0" u="none" strike="noStrike" kern="1200" cap="none" spc="0" normalizeH="0" baseline="0" noProof="0" dirty="0">
                <a:ln w="28575">
                  <a:solidFill>
                    <a:prstClr val="black"/>
                  </a:solidFill>
                  <a:prstDash val="solid"/>
                </a:ln>
                <a:solidFill>
                  <a:srgbClr val="00B050"/>
                </a:solidFill>
                <a:effectLst/>
                <a:uLnTx/>
                <a:uFillTx/>
                <a:latin typeface="UTM Avo" panose="02040603050506020204" pitchFamily="18" charset="0"/>
                <a:ea typeface="+mn-ea"/>
                <a:cs typeface="+mn-cs"/>
              </a:endParaRPr>
            </a:p>
          </p:txBody>
        </p:sp>
      </p:grpSp>
      <p:sp>
        <p:nvSpPr>
          <p:cNvPr id="28" name="Rectangle: Rounded Corners 3">
            <a:extLst>
              <a:ext uri="{FF2B5EF4-FFF2-40B4-BE49-F238E27FC236}">
                <a16:creationId xmlns:a16="http://schemas.microsoft.com/office/drawing/2014/main" id="{0E93F74B-5C78-8EB0-ACD0-8FA923CDD560}"/>
              </a:ext>
            </a:extLst>
          </p:cNvPr>
          <p:cNvSpPr/>
          <p:nvPr/>
        </p:nvSpPr>
        <p:spPr>
          <a:xfrm>
            <a:off x="763799" y="3853408"/>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F0"/>
                </a:solidFill>
                <a:latin typeface="UTM Avo" panose="02040603050506020204" pitchFamily="18" charset="0"/>
              </a:rPr>
              <a:t>muối</a:t>
            </a:r>
            <a:endParaRPr lang="en-US" sz="4800" b="1" dirty="0">
              <a:ln w="19050">
                <a:solidFill>
                  <a:sysClr val="windowText" lastClr="000000"/>
                </a:solidFill>
              </a:ln>
              <a:solidFill>
                <a:srgbClr val="00B0F0"/>
              </a:solidFill>
              <a:latin typeface="UTM Avo" panose="02040603050506020204" pitchFamily="18" charset="0"/>
            </a:endParaRPr>
          </a:p>
        </p:txBody>
      </p:sp>
      <p:sp>
        <p:nvSpPr>
          <p:cNvPr id="29" name="Rectangle: Rounded Corners 3">
            <a:extLst>
              <a:ext uri="{FF2B5EF4-FFF2-40B4-BE49-F238E27FC236}">
                <a16:creationId xmlns:a16="http://schemas.microsoft.com/office/drawing/2014/main" id="{FF3A5955-D370-B439-FA10-9948B0403A68}"/>
              </a:ext>
            </a:extLst>
          </p:cNvPr>
          <p:cNvSpPr/>
          <p:nvPr/>
        </p:nvSpPr>
        <p:spPr>
          <a:xfrm>
            <a:off x="3575531" y="3853408"/>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F0"/>
                </a:solidFill>
                <a:latin typeface="UTM Avo" panose="02040603050506020204" pitchFamily="18" charset="0"/>
              </a:rPr>
              <a:t>muỗi</a:t>
            </a:r>
            <a:endParaRPr lang="en-US" sz="4800" b="1" dirty="0">
              <a:ln w="19050">
                <a:solidFill>
                  <a:sysClr val="windowText" lastClr="000000"/>
                </a:solidFill>
              </a:ln>
              <a:solidFill>
                <a:srgbClr val="00B0F0"/>
              </a:solidFill>
              <a:latin typeface="UTM Avo" panose="02040603050506020204" pitchFamily="18" charset="0"/>
            </a:endParaRPr>
          </a:p>
        </p:txBody>
      </p:sp>
      <p:sp>
        <p:nvSpPr>
          <p:cNvPr id="30" name="Rectangle: Rounded Corners 3">
            <a:extLst>
              <a:ext uri="{FF2B5EF4-FFF2-40B4-BE49-F238E27FC236}">
                <a16:creationId xmlns:a16="http://schemas.microsoft.com/office/drawing/2014/main" id="{D652D7C0-B8B1-16E4-F8D4-98C7D4218A7A}"/>
              </a:ext>
            </a:extLst>
          </p:cNvPr>
          <p:cNvSpPr/>
          <p:nvPr/>
        </p:nvSpPr>
        <p:spPr>
          <a:xfrm>
            <a:off x="6387263" y="3853408"/>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F0"/>
                </a:solidFill>
                <a:latin typeface="UTM Avo" panose="02040603050506020204" pitchFamily="18" charset="0"/>
              </a:rPr>
              <a:t>nguội</a:t>
            </a:r>
            <a:endParaRPr lang="en-US" sz="4800" b="1" dirty="0">
              <a:ln w="19050">
                <a:solidFill>
                  <a:sysClr val="windowText" lastClr="000000"/>
                </a:solidFill>
              </a:ln>
              <a:solidFill>
                <a:srgbClr val="00B0F0"/>
              </a:solidFill>
              <a:latin typeface="UTM Avo" panose="02040603050506020204" pitchFamily="18" charset="0"/>
            </a:endParaRPr>
          </a:p>
        </p:txBody>
      </p:sp>
      <p:sp>
        <p:nvSpPr>
          <p:cNvPr id="31" name="Rectangle: Rounded Corners 3">
            <a:extLst>
              <a:ext uri="{FF2B5EF4-FFF2-40B4-BE49-F238E27FC236}">
                <a16:creationId xmlns:a16="http://schemas.microsoft.com/office/drawing/2014/main" id="{293535FF-0F91-9941-C46A-46AC92A5292C}"/>
              </a:ext>
            </a:extLst>
          </p:cNvPr>
          <p:cNvSpPr/>
          <p:nvPr/>
        </p:nvSpPr>
        <p:spPr>
          <a:xfrm>
            <a:off x="9198996" y="3853408"/>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F0"/>
                </a:solidFill>
                <a:latin typeface="UTM Avo" panose="02040603050506020204" pitchFamily="18" charset="0"/>
              </a:rPr>
              <a:t>tuổi</a:t>
            </a:r>
            <a:endParaRPr lang="en-US" sz="4800" b="1" dirty="0">
              <a:ln w="19050">
                <a:solidFill>
                  <a:sysClr val="windowText" lastClr="000000"/>
                </a:solidFill>
              </a:ln>
              <a:solidFill>
                <a:srgbClr val="00B0F0"/>
              </a:solidFill>
              <a:latin typeface="UTM Avo" panose="02040603050506020204" pitchFamily="18" charset="0"/>
            </a:endParaRPr>
          </a:p>
        </p:txBody>
      </p:sp>
      <p:sp>
        <p:nvSpPr>
          <p:cNvPr id="32" name="Rectangle: Rounded Corners 3">
            <a:extLst>
              <a:ext uri="{FF2B5EF4-FFF2-40B4-BE49-F238E27FC236}">
                <a16:creationId xmlns:a16="http://schemas.microsoft.com/office/drawing/2014/main" id="{E8ECB114-487D-18CA-32AF-05DEEBEB99B7}"/>
              </a:ext>
            </a:extLst>
          </p:cNvPr>
          <p:cNvSpPr/>
          <p:nvPr/>
        </p:nvSpPr>
        <p:spPr>
          <a:xfrm>
            <a:off x="763799" y="5250000"/>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50"/>
                </a:solidFill>
                <a:latin typeface="UTM Avo" panose="02040603050506020204" pitchFamily="18" charset="0"/>
              </a:rPr>
              <a:t>buồm</a:t>
            </a:r>
            <a:endParaRPr lang="en-US" sz="4800" b="1" dirty="0">
              <a:ln w="19050">
                <a:solidFill>
                  <a:sysClr val="windowText" lastClr="000000"/>
                </a:solidFill>
              </a:ln>
              <a:solidFill>
                <a:srgbClr val="00B050"/>
              </a:solidFill>
              <a:latin typeface="UTM Avo" panose="02040603050506020204" pitchFamily="18" charset="0"/>
            </a:endParaRPr>
          </a:p>
        </p:txBody>
      </p:sp>
      <p:sp>
        <p:nvSpPr>
          <p:cNvPr id="33" name="Rectangle: Rounded Corners 3">
            <a:extLst>
              <a:ext uri="{FF2B5EF4-FFF2-40B4-BE49-F238E27FC236}">
                <a16:creationId xmlns:a16="http://schemas.microsoft.com/office/drawing/2014/main" id="{D21E4AF6-099D-2A35-6034-AFF9BAD7DFFA}"/>
              </a:ext>
            </a:extLst>
          </p:cNvPr>
          <p:cNvSpPr/>
          <p:nvPr/>
        </p:nvSpPr>
        <p:spPr>
          <a:xfrm>
            <a:off x="3575531" y="5250000"/>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50"/>
                </a:solidFill>
                <a:latin typeface="UTM Avo" panose="02040603050506020204" pitchFamily="18" charset="0"/>
              </a:rPr>
              <a:t>muỗm</a:t>
            </a:r>
            <a:endParaRPr lang="en-US" sz="4800" b="1" dirty="0">
              <a:ln w="19050">
                <a:solidFill>
                  <a:sysClr val="windowText" lastClr="000000"/>
                </a:solidFill>
              </a:ln>
              <a:solidFill>
                <a:srgbClr val="00B050"/>
              </a:solidFill>
              <a:latin typeface="UTM Avo" panose="02040603050506020204" pitchFamily="18" charset="0"/>
            </a:endParaRPr>
          </a:p>
        </p:txBody>
      </p:sp>
      <p:sp>
        <p:nvSpPr>
          <p:cNvPr id="34" name="Rectangle: Rounded Corners 3">
            <a:extLst>
              <a:ext uri="{FF2B5EF4-FFF2-40B4-BE49-F238E27FC236}">
                <a16:creationId xmlns:a16="http://schemas.microsoft.com/office/drawing/2014/main" id="{0B674E75-4BFA-119B-243D-319653E9ECC0}"/>
              </a:ext>
            </a:extLst>
          </p:cNvPr>
          <p:cNvSpPr/>
          <p:nvPr/>
        </p:nvSpPr>
        <p:spPr>
          <a:xfrm>
            <a:off x="6387263" y="5250000"/>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50"/>
                </a:solidFill>
                <a:latin typeface="UTM Avo" panose="02040603050506020204" pitchFamily="18" charset="0"/>
              </a:rPr>
              <a:t>nhuốm</a:t>
            </a:r>
            <a:endParaRPr lang="en-US" sz="4800" b="1" dirty="0">
              <a:ln w="19050">
                <a:solidFill>
                  <a:sysClr val="windowText" lastClr="000000"/>
                </a:solidFill>
              </a:ln>
              <a:solidFill>
                <a:srgbClr val="00B050"/>
              </a:solidFill>
              <a:latin typeface="UTM Avo" panose="02040603050506020204" pitchFamily="18" charset="0"/>
            </a:endParaRPr>
          </a:p>
        </p:txBody>
      </p:sp>
      <p:sp>
        <p:nvSpPr>
          <p:cNvPr id="35" name="Rectangle: Rounded Corners 3">
            <a:extLst>
              <a:ext uri="{FF2B5EF4-FFF2-40B4-BE49-F238E27FC236}">
                <a16:creationId xmlns:a16="http://schemas.microsoft.com/office/drawing/2014/main" id="{8FB2B2B5-0C5E-3F45-752B-59D6F60B7AED}"/>
              </a:ext>
            </a:extLst>
          </p:cNvPr>
          <p:cNvSpPr/>
          <p:nvPr/>
        </p:nvSpPr>
        <p:spPr>
          <a:xfrm>
            <a:off x="9198996" y="5250000"/>
            <a:ext cx="2345826" cy="972308"/>
          </a:xfrm>
          <a:custGeom>
            <a:avLst/>
            <a:gdLst>
              <a:gd name="connsiteX0" fmla="*/ 0 w 2345826"/>
              <a:gd name="connsiteY0" fmla="*/ 0 h 972308"/>
              <a:gd name="connsiteX1" fmla="*/ 0 w 2345826"/>
              <a:gd name="connsiteY1" fmla="*/ 0 h 972308"/>
              <a:gd name="connsiteX2" fmla="*/ 609915 w 2345826"/>
              <a:gd name="connsiteY2" fmla="*/ 0 h 972308"/>
              <a:gd name="connsiteX3" fmla="*/ 1219830 w 2345826"/>
              <a:gd name="connsiteY3" fmla="*/ 0 h 972308"/>
              <a:gd name="connsiteX4" fmla="*/ 2345826 w 2345826"/>
              <a:gd name="connsiteY4" fmla="*/ 0 h 972308"/>
              <a:gd name="connsiteX5" fmla="*/ 2345826 w 2345826"/>
              <a:gd name="connsiteY5" fmla="*/ 0 h 972308"/>
              <a:gd name="connsiteX6" fmla="*/ 2345826 w 2345826"/>
              <a:gd name="connsiteY6" fmla="*/ 476431 h 972308"/>
              <a:gd name="connsiteX7" fmla="*/ 2345826 w 2345826"/>
              <a:gd name="connsiteY7" fmla="*/ 972308 h 972308"/>
              <a:gd name="connsiteX8" fmla="*/ 2345826 w 2345826"/>
              <a:gd name="connsiteY8" fmla="*/ 972308 h 972308"/>
              <a:gd name="connsiteX9" fmla="*/ 1712453 w 2345826"/>
              <a:gd name="connsiteY9" fmla="*/ 972308 h 972308"/>
              <a:gd name="connsiteX10" fmla="*/ 1079080 w 2345826"/>
              <a:gd name="connsiteY10" fmla="*/ 972308 h 972308"/>
              <a:gd name="connsiteX11" fmla="*/ 516082 w 2345826"/>
              <a:gd name="connsiteY11" fmla="*/ 972308 h 972308"/>
              <a:gd name="connsiteX12" fmla="*/ 0 w 2345826"/>
              <a:gd name="connsiteY12" fmla="*/ 972308 h 972308"/>
              <a:gd name="connsiteX13" fmla="*/ 0 w 2345826"/>
              <a:gd name="connsiteY13" fmla="*/ 972308 h 972308"/>
              <a:gd name="connsiteX14" fmla="*/ 0 w 2345826"/>
              <a:gd name="connsiteY14" fmla="*/ 505600 h 972308"/>
              <a:gd name="connsiteX15" fmla="*/ 0 w 2345826"/>
              <a:gd name="connsiteY15"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972308"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65345" y="167322"/>
                  <a:pt x="2322091" y="325814"/>
                  <a:pt x="2345826" y="476431"/>
                </a:cubicBezTo>
                <a:cubicBezTo>
                  <a:pt x="2369561" y="627048"/>
                  <a:pt x="2341624" y="820000"/>
                  <a:pt x="2345826" y="972308"/>
                </a:cubicBezTo>
                <a:lnTo>
                  <a:pt x="2345826" y="972308"/>
                </a:lnTo>
                <a:cubicBezTo>
                  <a:pt x="2114160" y="1018484"/>
                  <a:pt x="1900838" y="897877"/>
                  <a:pt x="1712453" y="972308"/>
                </a:cubicBezTo>
                <a:cubicBezTo>
                  <a:pt x="1524068" y="1046739"/>
                  <a:pt x="1235217" y="943655"/>
                  <a:pt x="1079080" y="972308"/>
                </a:cubicBezTo>
                <a:cubicBezTo>
                  <a:pt x="922943" y="1000961"/>
                  <a:pt x="668692" y="935029"/>
                  <a:pt x="516082" y="972308"/>
                </a:cubicBezTo>
                <a:cubicBezTo>
                  <a:pt x="363472" y="1009587"/>
                  <a:pt x="189865" y="953262"/>
                  <a:pt x="0" y="972308"/>
                </a:cubicBezTo>
                <a:lnTo>
                  <a:pt x="0" y="972308"/>
                </a:lnTo>
                <a:cubicBezTo>
                  <a:pt x="-18230" y="805749"/>
                  <a:pt x="5790" y="632051"/>
                  <a:pt x="0" y="505600"/>
                </a:cubicBezTo>
                <a:cubicBezTo>
                  <a:pt x="-5790" y="379149"/>
                  <a:pt x="6851" y="112781"/>
                  <a:pt x="0" y="0"/>
                </a:cubicBezTo>
                <a:close/>
              </a:path>
              <a:path w="2345826" h="972308"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87887" y="170867"/>
                  <a:pt x="2289093" y="316917"/>
                  <a:pt x="2345826" y="486154"/>
                </a:cubicBezTo>
                <a:cubicBezTo>
                  <a:pt x="2402559" y="655391"/>
                  <a:pt x="2294857" y="818560"/>
                  <a:pt x="2345826" y="972308"/>
                </a:cubicBezTo>
                <a:lnTo>
                  <a:pt x="2345826" y="972308"/>
                </a:lnTo>
                <a:cubicBezTo>
                  <a:pt x="2082139" y="1010792"/>
                  <a:pt x="1917952" y="953318"/>
                  <a:pt x="1782828" y="972308"/>
                </a:cubicBezTo>
                <a:cubicBezTo>
                  <a:pt x="1647704" y="991298"/>
                  <a:pt x="1369327" y="918175"/>
                  <a:pt x="1196371" y="972308"/>
                </a:cubicBezTo>
                <a:cubicBezTo>
                  <a:pt x="1023415" y="1026441"/>
                  <a:pt x="903091" y="930626"/>
                  <a:pt x="609915" y="972308"/>
                </a:cubicBezTo>
                <a:cubicBezTo>
                  <a:pt x="316739" y="1013990"/>
                  <a:pt x="159652" y="947127"/>
                  <a:pt x="0" y="972308"/>
                </a:cubicBezTo>
                <a:lnTo>
                  <a:pt x="0" y="972308"/>
                </a:lnTo>
                <a:cubicBezTo>
                  <a:pt x="-52455" y="862863"/>
                  <a:pt x="39494" y="708818"/>
                  <a:pt x="0" y="505600"/>
                </a:cubicBezTo>
                <a:cubicBezTo>
                  <a:pt x="-39494" y="302382"/>
                  <a:pt x="45369" y="16707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ysClr val="windowText" lastClr="000000"/>
                  </a:solidFill>
                </a:ln>
                <a:solidFill>
                  <a:srgbClr val="00B050"/>
                </a:solidFill>
                <a:latin typeface="UTM Avo" panose="02040603050506020204" pitchFamily="18" charset="0"/>
              </a:rPr>
              <a:t>nhuộm</a:t>
            </a:r>
            <a:endParaRPr lang="en-US" sz="4800" b="1" dirty="0">
              <a:ln w="19050">
                <a:solidFill>
                  <a:sysClr val="windowText" lastClr="000000"/>
                </a:solidFill>
              </a:ln>
              <a:solidFill>
                <a:srgbClr val="00B050"/>
              </a:solidFill>
              <a:latin typeface="UTM Avo" panose="02040603050506020204" pitchFamily="18" charset="0"/>
            </a:endParaRPr>
          </a:p>
        </p:txBody>
      </p:sp>
    </p:spTree>
    <p:extLst>
      <p:ext uri="{BB962C8B-B14F-4D97-AF65-F5344CB8AC3E}">
        <p14:creationId xmlns:p14="http://schemas.microsoft.com/office/powerpoint/2010/main" val="250114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65610-79A8-82C1-DD60-E2EEC1BEF655}"/>
              </a:ext>
            </a:extLst>
          </p:cNvPr>
          <p:cNvPicPr>
            <a:picLocks noChangeAspect="1"/>
          </p:cNvPicPr>
          <p:nvPr/>
        </p:nvPicPr>
        <p:blipFill>
          <a:blip r:embed="rId3"/>
          <a:stretch>
            <a:fillRect/>
          </a:stretch>
        </p:blipFill>
        <p:spPr>
          <a:xfrm>
            <a:off x="587248" y="460907"/>
            <a:ext cx="2679403" cy="1183166"/>
          </a:xfrm>
          <a:prstGeom prst="rect">
            <a:avLst/>
          </a:prstGeom>
        </p:spPr>
      </p:pic>
      <p:sp>
        <p:nvSpPr>
          <p:cNvPr id="7" name="Rectangle: Rounded Corners 3">
            <a:extLst>
              <a:ext uri="{FF2B5EF4-FFF2-40B4-BE49-F238E27FC236}">
                <a16:creationId xmlns:a16="http://schemas.microsoft.com/office/drawing/2014/main" id="{DD6537C5-841F-A724-C824-604B8C6641D9}"/>
              </a:ext>
            </a:extLst>
          </p:cNvPr>
          <p:cNvSpPr/>
          <p:nvPr/>
        </p:nvSpPr>
        <p:spPr>
          <a:xfrm>
            <a:off x="785835" y="4987160"/>
            <a:ext cx="3358243" cy="972308"/>
          </a:xfrm>
          <a:custGeom>
            <a:avLst/>
            <a:gdLst>
              <a:gd name="connsiteX0" fmla="*/ 0 w 3358243"/>
              <a:gd name="connsiteY0" fmla="*/ 0 h 972308"/>
              <a:gd name="connsiteX1" fmla="*/ 0 w 3358243"/>
              <a:gd name="connsiteY1" fmla="*/ 0 h 972308"/>
              <a:gd name="connsiteX2" fmla="*/ 492542 w 3358243"/>
              <a:gd name="connsiteY2" fmla="*/ 0 h 972308"/>
              <a:gd name="connsiteX3" fmla="*/ 1119414 w 3358243"/>
              <a:gd name="connsiteY3" fmla="*/ 0 h 972308"/>
              <a:gd name="connsiteX4" fmla="*/ 1712704 w 3358243"/>
              <a:gd name="connsiteY4" fmla="*/ 0 h 972308"/>
              <a:gd name="connsiteX5" fmla="*/ 2238829 w 3358243"/>
              <a:gd name="connsiteY5" fmla="*/ 0 h 972308"/>
              <a:gd name="connsiteX6" fmla="*/ 2764953 w 3358243"/>
              <a:gd name="connsiteY6" fmla="*/ 0 h 972308"/>
              <a:gd name="connsiteX7" fmla="*/ 3358243 w 3358243"/>
              <a:gd name="connsiteY7" fmla="*/ 0 h 972308"/>
              <a:gd name="connsiteX8" fmla="*/ 3358243 w 3358243"/>
              <a:gd name="connsiteY8" fmla="*/ 0 h 972308"/>
              <a:gd name="connsiteX9" fmla="*/ 3358243 w 3358243"/>
              <a:gd name="connsiteY9" fmla="*/ 476431 h 972308"/>
              <a:gd name="connsiteX10" fmla="*/ 3358243 w 3358243"/>
              <a:gd name="connsiteY10" fmla="*/ 972308 h 972308"/>
              <a:gd name="connsiteX11" fmla="*/ 3358243 w 3358243"/>
              <a:gd name="connsiteY11" fmla="*/ 972308 h 972308"/>
              <a:gd name="connsiteX12" fmla="*/ 2731371 w 3358243"/>
              <a:gd name="connsiteY12" fmla="*/ 972308 h 972308"/>
              <a:gd name="connsiteX13" fmla="*/ 2205246 w 3358243"/>
              <a:gd name="connsiteY13" fmla="*/ 972308 h 972308"/>
              <a:gd name="connsiteX14" fmla="*/ 1712704 w 3358243"/>
              <a:gd name="connsiteY14" fmla="*/ 972308 h 972308"/>
              <a:gd name="connsiteX15" fmla="*/ 1085832 w 3358243"/>
              <a:gd name="connsiteY15" fmla="*/ 972308 h 972308"/>
              <a:gd name="connsiteX16" fmla="*/ 593290 w 3358243"/>
              <a:gd name="connsiteY16" fmla="*/ 972308 h 972308"/>
              <a:gd name="connsiteX17" fmla="*/ 0 w 3358243"/>
              <a:gd name="connsiteY17" fmla="*/ 972308 h 972308"/>
              <a:gd name="connsiteX18" fmla="*/ 0 w 3358243"/>
              <a:gd name="connsiteY18" fmla="*/ 972308 h 972308"/>
              <a:gd name="connsiteX19" fmla="*/ 0 w 3358243"/>
              <a:gd name="connsiteY19" fmla="*/ 486154 h 972308"/>
              <a:gd name="connsiteX20" fmla="*/ 0 w 3358243"/>
              <a:gd name="connsiteY20"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243" h="972308" fill="none" extrusionOk="0">
                <a:moveTo>
                  <a:pt x="0" y="0"/>
                </a:moveTo>
                <a:lnTo>
                  <a:pt x="0" y="0"/>
                </a:lnTo>
                <a:cubicBezTo>
                  <a:pt x="131122" y="-52680"/>
                  <a:pt x="370605" y="32136"/>
                  <a:pt x="492542" y="0"/>
                </a:cubicBezTo>
                <a:cubicBezTo>
                  <a:pt x="614479" y="-32136"/>
                  <a:pt x="865316" y="42619"/>
                  <a:pt x="1119414" y="0"/>
                </a:cubicBezTo>
                <a:cubicBezTo>
                  <a:pt x="1373512" y="-42619"/>
                  <a:pt x="1556541" y="11205"/>
                  <a:pt x="1712704" y="0"/>
                </a:cubicBezTo>
                <a:cubicBezTo>
                  <a:pt x="1868867" y="-11205"/>
                  <a:pt x="2060793" y="18550"/>
                  <a:pt x="2238829" y="0"/>
                </a:cubicBezTo>
                <a:cubicBezTo>
                  <a:pt x="2416866" y="-18550"/>
                  <a:pt x="2607707" y="50366"/>
                  <a:pt x="2764953" y="0"/>
                </a:cubicBezTo>
                <a:cubicBezTo>
                  <a:pt x="2922199" y="-50366"/>
                  <a:pt x="3085091" y="54893"/>
                  <a:pt x="3358243" y="0"/>
                </a:cubicBezTo>
                <a:lnTo>
                  <a:pt x="3358243" y="0"/>
                </a:lnTo>
                <a:cubicBezTo>
                  <a:pt x="3405879" y="233880"/>
                  <a:pt x="3344148" y="323645"/>
                  <a:pt x="3358243" y="476431"/>
                </a:cubicBezTo>
                <a:cubicBezTo>
                  <a:pt x="3372338" y="629217"/>
                  <a:pt x="3351667" y="832546"/>
                  <a:pt x="3358243" y="972308"/>
                </a:cubicBezTo>
                <a:lnTo>
                  <a:pt x="3358243" y="972308"/>
                </a:lnTo>
                <a:cubicBezTo>
                  <a:pt x="3179913" y="1045296"/>
                  <a:pt x="2872524" y="970292"/>
                  <a:pt x="2731371" y="972308"/>
                </a:cubicBezTo>
                <a:cubicBezTo>
                  <a:pt x="2590218" y="974324"/>
                  <a:pt x="2438410" y="955606"/>
                  <a:pt x="2205246" y="972308"/>
                </a:cubicBezTo>
                <a:cubicBezTo>
                  <a:pt x="1972083" y="989010"/>
                  <a:pt x="1812989" y="959745"/>
                  <a:pt x="1712704" y="972308"/>
                </a:cubicBezTo>
                <a:cubicBezTo>
                  <a:pt x="1612419" y="984871"/>
                  <a:pt x="1330787" y="954776"/>
                  <a:pt x="1085832" y="972308"/>
                </a:cubicBezTo>
                <a:cubicBezTo>
                  <a:pt x="840877" y="989840"/>
                  <a:pt x="835952" y="958666"/>
                  <a:pt x="593290" y="972308"/>
                </a:cubicBezTo>
                <a:cubicBezTo>
                  <a:pt x="350628" y="985950"/>
                  <a:pt x="135137" y="930145"/>
                  <a:pt x="0" y="972308"/>
                </a:cubicBezTo>
                <a:lnTo>
                  <a:pt x="0" y="972308"/>
                </a:lnTo>
                <a:cubicBezTo>
                  <a:pt x="-23694" y="770505"/>
                  <a:pt x="2446" y="680744"/>
                  <a:pt x="0" y="486154"/>
                </a:cubicBezTo>
                <a:cubicBezTo>
                  <a:pt x="-2446" y="291564"/>
                  <a:pt x="56373" y="115390"/>
                  <a:pt x="0" y="0"/>
                </a:cubicBezTo>
                <a:close/>
              </a:path>
              <a:path w="3358243" h="972308" stroke="0" extrusionOk="0">
                <a:moveTo>
                  <a:pt x="0" y="0"/>
                </a:moveTo>
                <a:lnTo>
                  <a:pt x="0" y="0"/>
                </a:lnTo>
                <a:cubicBezTo>
                  <a:pt x="253186" y="-43835"/>
                  <a:pt x="446428" y="24259"/>
                  <a:pt x="593290" y="0"/>
                </a:cubicBezTo>
                <a:cubicBezTo>
                  <a:pt x="740152" y="-24259"/>
                  <a:pt x="866082" y="3383"/>
                  <a:pt x="1085832" y="0"/>
                </a:cubicBezTo>
                <a:cubicBezTo>
                  <a:pt x="1305582" y="-3383"/>
                  <a:pt x="1395417" y="48827"/>
                  <a:pt x="1544792" y="0"/>
                </a:cubicBezTo>
                <a:cubicBezTo>
                  <a:pt x="1694167" y="-48827"/>
                  <a:pt x="1834030" y="51986"/>
                  <a:pt x="2037334" y="0"/>
                </a:cubicBezTo>
                <a:cubicBezTo>
                  <a:pt x="2240638" y="-51986"/>
                  <a:pt x="2401340" y="41196"/>
                  <a:pt x="2597041" y="0"/>
                </a:cubicBezTo>
                <a:cubicBezTo>
                  <a:pt x="2792742" y="-41196"/>
                  <a:pt x="3166147" y="28641"/>
                  <a:pt x="3358243" y="0"/>
                </a:cubicBezTo>
                <a:lnTo>
                  <a:pt x="3358243" y="0"/>
                </a:lnTo>
                <a:cubicBezTo>
                  <a:pt x="3384471" y="169348"/>
                  <a:pt x="3302421" y="260043"/>
                  <a:pt x="3358243" y="495877"/>
                </a:cubicBezTo>
                <a:cubicBezTo>
                  <a:pt x="3414065" y="731711"/>
                  <a:pt x="3358195" y="854780"/>
                  <a:pt x="3358243" y="972308"/>
                </a:cubicBezTo>
                <a:lnTo>
                  <a:pt x="3358243" y="972308"/>
                </a:lnTo>
                <a:cubicBezTo>
                  <a:pt x="3179120" y="1014914"/>
                  <a:pt x="3018953" y="972003"/>
                  <a:pt x="2865701" y="972308"/>
                </a:cubicBezTo>
                <a:cubicBezTo>
                  <a:pt x="2712449" y="972613"/>
                  <a:pt x="2455405" y="921455"/>
                  <a:pt x="2339576" y="972308"/>
                </a:cubicBezTo>
                <a:cubicBezTo>
                  <a:pt x="2223748" y="1023161"/>
                  <a:pt x="1973683" y="928989"/>
                  <a:pt x="1847034" y="972308"/>
                </a:cubicBezTo>
                <a:cubicBezTo>
                  <a:pt x="1720385" y="1015627"/>
                  <a:pt x="1547059" y="907928"/>
                  <a:pt x="1253744" y="972308"/>
                </a:cubicBezTo>
                <a:cubicBezTo>
                  <a:pt x="960429" y="1036688"/>
                  <a:pt x="909655" y="913678"/>
                  <a:pt x="761202" y="972308"/>
                </a:cubicBezTo>
                <a:cubicBezTo>
                  <a:pt x="612749" y="1030938"/>
                  <a:pt x="343929" y="954131"/>
                  <a:pt x="0" y="972308"/>
                </a:cubicBezTo>
                <a:lnTo>
                  <a:pt x="0" y="972308"/>
                </a:lnTo>
                <a:cubicBezTo>
                  <a:pt x="-37729" y="740621"/>
                  <a:pt x="56213" y="641556"/>
                  <a:pt x="0" y="476431"/>
                </a:cubicBezTo>
                <a:cubicBezTo>
                  <a:pt x="-56213" y="311306"/>
                  <a:pt x="10019" y="213301"/>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n w="19050">
                  <a:solidFill>
                    <a:sysClr val="windowText" lastClr="000000"/>
                  </a:solidFill>
                </a:ln>
                <a:solidFill>
                  <a:schemeClr val="bg2">
                    <a:lumMod val="50000"/>
                  </a:schemeClr>
                </a:solidFill>
                <a:latin typeface="UTM Avo" panose="02040603050506020204" pitchFamily="18" charset="0"/>
              </a:rPr>
              <a:t>con </a:t>
            </a:r>
            <a:r>
              <a:rPr lang="en-US" sz="4400" b="1" dirty="0" err="1">
                <a:ln w="19050">
                  <a:solidFill>
                    <a:sysClr val="windowText" lastClr="000000"/>
                  </a:solidFill>
                </a:ln>
                <a:solidFill>
                  <a:schemeClr val="bg2">
                    <a:lumMod val="50000"/>
                  </a:schemeClr>
                </a:solidFill>
                <a:latin typeface="UTM Avo" panose="02040603050506020204" pitchFamily="18" charset="0"/>
              </a:rPr>
              <a:t>suối</a:t>
            </a:r>
            <a:endParaRPr lang="en-US" sz="4400" b="1" dirty="0">
              <a:ln w="19050">
                <a:solidFill>
                  <a:sysClr val="windowText" lastClr="000000"/>
                </a:solidFill>
              </a:ln>
              <a:solidFill>
                <a:schemeClr val="bg2">
                  <a:lumMod val="50000"/>
                </a:schemeClr>
              </a:solidFill>
              <a:latin typeface="UTM Avo" panose="02040603050506020204" pitchFamily="18" charset="0"/>
            </a:endParaRPr>
          </a:p>
        </p:txBody>
      </p:sp>
      <p:sp>
        <p:nvSpPr>
          <p:cNvPr id="8" name="Rectangle: Rounded Corners 3">
            <a:extLst>
              <a:ext uri="{FF2B5EF4-FFF2-40B4-BE49-F238E27FC236}">
                <a16:creationId xmlns:a16="http://schemas.microsoft.com/office/drawing/2014/main" id="{19DB6661-A387-A35A-8C77-67617C56EE00}"/>
              </a:ext>
            </a:extLst>
          </p:cNvPr>
          <p:cNvSpPr/>
          <p:nvPr/>
        </p:nvSpPr>
        <p:spPr>
          <a:xfrm>
            <a:off x="4480477" y="4987160"/>
            <a:ext cx="3358243" cy="972308"/>
          </a:xfrm>
          <a:custGeom>
            <a:avLst/>
            <a:gdLst>
              <a:gd name="connsiteX0" fmla="*/ 0 w 3358243"/>
              <a:gd name="connsiteY0" fmla="*/ 0 h 972308"/>
              <a:gd name="connsiteX1" fmla="*/ 0 w 3358243"/>
              <a:gd name="connsiteY1" fmla="*/ 0 h 972308"/>
              <a:gd name="connsiteX2" fmla="*/ 492542 w 3358243"/>
              <a:gd name="connsiteY2" fmla="*/ 0 h 972308"/>
              <a:gd name="connsiteX3" fmla="*/ 1119414 w 3358243"/>
              <a:gd name="connsiteY3" fmla="*/ 0 h 972308"/>
              <a:gd name="connsiteX4" fmla="*/ 1712704 w 3358243"/>
              <a:gd name="connsiteY4" fmla="*/ 0 h 972308"/>
              <a:gd name="connsiteX5" fmla="*/ 2238829 w 3358243"/>
              <a:gd name="connsiteY5" fmla="*/ 0 h 972308"/>
              <a:gd name="connsiteX6" fmla="*/ 2764953 w 3358243"/>
              <a:gd name="connsiteY6" fmla="*/ 0 h 972308"/>
              <a:gd name="connsiteX7" fmla="*/ 3358243 w 3358243"/>
              <a:gd name="connsiteY7" fmla="*/ 0 h 972308"/>
              <a:gd name="connsiteX8" fmla="*/ 3358243 w 3358243"/>
              <a:gd name="connsiteY8" fmla="*/ 0 h 972308"/>
              <a:gd name="connsiteX9" fmla="*/ 3358243 w 3358243"/>
              <a:gd name="connsiteY9" fmla="*/ 476431 h 972308"/>
              <a:gd name="connsiteX10" fmla="*/ 3358243 w 3358243"/>
              <a:gd name="connsiteY10" fmla="*/ 972308 h 972308"/>
              <a:gd name="connsiteX11" fmla="*/ 3358243 w 3358243"/>
              <a:gd name="connsiteY11" fmla="*/ 972308 h 972308"/>
              <a:gd name="connsiteX12" fmla="*/ 2731371 w 3358243"/>
              <a:gd name="connsiteY12" fmla="*/ 972308 h 972308"/>
              <a:gd name="connsiteX13" fmla="*/ 2205246 w 3358243"/>
              <a:gd name="connsiteY13" fmla="*/ 972308 h 972308"/>
              <a:gd name="connsiteX14" fmla="*/ 1712704 w 3358243"/>
              <a:gd name="connsiteY14" fmla="*/ 972308 h 972308"/>
              <a:gd name="connsiteX15" fmla="*/ 1085832 w 3358243"/>
              <a:gd name="connsiteY15" fmla="*/ 972308 h 972308"/>
              <a:gd name="connsiteX16" fmla="*/ 593290 w 3358243"/>
              <a:gd name="connsiteY16" fmla="*/ 972308 h 972308"/>
              <a:gd name="connsiteX17" fmla="*/ 0 w 3358243"/>
              <a:gd name="connsiteY17" fmla="*/ 972308 h 972308"/>
              <a:gd name="connsiteX18" fmla="*/ 0 w 3358243"/>
              <a:gd name="connsiteY18" fmla="*/ 972308 h 972308"/>
              <a:gd name="connsiteX19" fmla="*/ 0 w 3358243"/>
              <a:gd name="connsiteY19" fmla="*/ 486154 h 972308"/>
              <a:gd name="connsiteX20" fmla="*/ 0 w 3358243"/>
              <a:gd name="connsiteY20"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243" h="972308" fill="none" extrusionOk="0">
                <a:moveTo>
                  <a:pt x="0" y="0"/>
                </a:moveTo>
                <a:lnTo>
                  <a:pt x="0" y="0"/>
                </a:lnTo>
                <a:cubicBezTo>
                  <a:pt x="131122" y="-52680"/>
                  <a:pt x="370605" y="32136"/>
                  <a:pt x="492542" y="0"/>
                </a:cubicBezTo>
                <a:cubicBezTo>
                  <a:pt x="614479" y="-32136"/>
                  <a:pt x="865316" y="42619"/>
                  <a:pt x="1119414" y="0"/>
                </a:cubicBezTo>
                <a:cubicBezTo>
                  <a:pt x="1373512" y="-42619"/>
                  <a:pt x="1556541" y="11205"/>
                  <a:pt x="1712704" y="0"/>
                </a:cubicBezTo>
                <a:cubicBezTo>
                  <a:pt x="1868867" y="-11205"/>
                  <a:pt x="2060793" y="18550"/>
                  <a:pt x="2238829" y="0"/>
                </a:cubicBezTo>
                <a:cubicBezTo>
                  <a:pt x="2416866" y="-18550"/>
                  <a:pt x="2607707" y="50366"/>
                  <a:pt x="2764953" y="0"/>
                </a:cubicBezTo>
                <a:cubicBezTo>
                  <a:pt x="2922199" y="-50366"/>
                  <a:pt x="3085091" y="54893"/>
                  <a:pt x="3358243" y="0"/>
                </a:cubicBezTo>
                <a:lnTo>
                  <a:pt x="3358243" y="0"/>
                </a:lnTo>
                <a:cubicBezTo>
                  <a:pt x="3405879" y="233880"/>
                  <a:pt x="3344148" y="323645"/>
                  <a:pt x="3358243" y="476431"/>
                </a:cubicBezTo>
                <a:cubicBezTo>
                  <a:pt x="3372338" y="629217"/>
                  <a:pt x="3351667" y="832546"/>
                  <a:pt x="3358243" y="972308"/>
                </a:cubicBezTo>
                <a:lnTo>
                  <a:pt x="3358243" y="972308"/>
                </a:lnTo>
                <a:cubicBezTo>
                  <a:pt x="3179913" y="1045296"/>
                  <a:pt x="2872524" y="970292"/>
                  <a:pt x="2731371" y="972308"/>
                </a:cubicBezTo>
                <a:cubicBezTo>
                  <a:pt x="2590218" y="974324"/>
                  <a:pt x="2438410" y="955606"/>
                  <a:pt x="2205246" y="972308"/>
                </a:cubicBezTo>
                <a:cubicBezTo>
                  <a:pt x="1972083" y="989010"/>
                  <a:pt x="1812989" y="959745"/>
                  <a:pt x="1712704" y="972308"/>
                </a:cubicBezTo>
                <a:cubicBezTo>
                  <a:pt x="1612419" y="984871"/>
                  <a:pt x="1330787" y="954776"/>
                  <a:pt x="1085832" y="972308"/>
                </a:cubicBezTo>
                <a:cubicBezTo>
                  <a:pt x="840877" y="989840"/>
                  <a:pt x="835952" y="958666"/>
                  <a:pt x="593290" y="972308"/>
                </a:cubicBezTo>
                <a:cubicBezTo>
                  <a:pt x="350628" y="985950"/>
                  <a:pt x="135137" y="930145"/>
                  <a:pt x="0" y="972308"/>
                </a:cubicBezTo>
                <a:lnTo>
                  <a:pt x="0" y="972308"/>
                </a:lnTo>
                <a:cubicBezTo>
                  <a:pt x="-23694" y="770505"/>
                  <a:pt x="2446" y="680744"/>
                  <a:pt x="0" y="486154"/>
                </a:cubicBezTo>
                <a:cubicBezTo>
                  <a:pt x="-2446" y="291564"/>
                  <a:pt x="56373" y="115390"/>
                  <a:pt x="0" y="0"/>
                </a:cubicBezTo>
                <a:close/>
              </a:path>
              <a:path w="3358243" h="972308" stroke="0" extrusionOk="0">
                <a:moveTo>
                  <a:pt x="0" y="0"/>
                </a:moveTo>
                <a:lnTo>
                  <a:pt x="0" y="0"/>
                </a:lnTo>
                <a:cubicBezTo>
                  <a:pt x="253186" y="-43835"/>
                  <a:pt x="446428" y="24259"/>
                  <a:pt x="593290" y="0"/>
                </a:cubicBezTo>
                <a:cubicBezTo>
                  <a:pt x="740152" y="-24259"/>
                  <a:pt x="866082" y="3383"/>
                  <a:pt x="1085832" y="0"/>
                </a:cubicBezTo>
                <a:cubicBezTo>
                  <a:pt x="1305582" y="-3383"/>
                  <a:pt x="1395417" y="48827"/>
                  <a:pt x="1544792" y="0"/>
                </a:cubicBezTo>
                <a:cubicBezTo>
                  <a:pt x="1694167" y="-48827"/>
                  <a:pt x="1834030" y="51986"/>
                  <a:pt x="2037334" y="0"/>
                </a:cubicBezTo>
                <a:cubicBezTo>
                  <a:pt x="2240638" y="-51986"/>
                  <a:pt x="2401340" y="41196"/>
                  <a:pt x="2597041" y="0"/>
                </a:cubicBezTo>
                <a:cubicBezTo>
                  <a:pt x="2792742" y="-41196"/>
                  <a:pt x="3166147" y="28641"/>
                  <a:pt x="3358243" y="0"/>
                </a:cubicBezTo>
                <a:lnTo>
                  <a:pt x="3358243" y="0"/>
                </a:lnTo>
                <a:cubicBezTo>
                  <a:pt x="3384471" y="169348"/>
                  <a:pt x="3302421" y="260043"/>
                  <a:pt x="3358243" y="495877"/>
                </a:cubicBezTo>
                <a:cubicBezTo>
                  <a:pt x="3414065" y="731711"/>
                  <a:pt x="3358195" y="854780"/>
                  <a:pt x="3358243" y="972308"/>
                </a:cubicBezTo>
                <a:lnTo>
                  <a:pt x="3358243" y="972308"/>
                </a:lnTo>
                <a:cubicBezTo>
                  <a:pt x="3179120" y="1014914"/>
                  <a:pt x="3018953" y="972003"/>
                  <a:pt x="2865701" y="972308"/>
                </a:cubicBezTo>
                <a:cubicBezTo>
                  <a:pt x="2712449" y="972613"/>
                  <a:pt x="2455405" y="921455"/>
                  <a:pt x="2339576" y="972308"/>
                </a:cubicBezTo>
                <a:cubicBezTo>
                  <a:pt x="2223748" y="1023161"/>
                  <a:pt x="1973683" y="928989"/>
                  <a:pt x="1847034" y="972308"/>
                </a:cubicBezTo>
                <a:cubicBezTo>
                  <a:pt x="1720385" y="1015627"/>
                  <a:pt x="1547059" y="907928"/>
                  <a:pt x="1253744" y="972308"/>
                </a:cubicBezTo>
                <a:cubicBezTo>
                  <a:pt x="960429" y="1036688"/>
                  <a:pt x="909655" y="913678"/>
                  <a:pt x="761202" y="972308"/>
                </a:cubicBezTo>
                <a:cubicBezTo>
                  <a:pt x="612749" y="1030938"/>
                  <a:pt x="343929" y="954131"/>
                  <a:pt x="0" y="972308"/>
                </a:cubicBezTo>
                <a:lnTo>
                  <a:pt x="0" y="972308"/>
                </a:lnTo>
                <a:cubicBezTo>
                  <a:pt x="-37729" y="740621"/>
                  <a:pt x="56213" y="641556"/>
                  <a:pt x="0" y="476431"/>
                </a:cubicBezTo>
                <a:cubicBezTo>
                  <a:pt x="-56213" y="311306"/>
                  <a:pt x="10019" y="213301"/>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chemeClr val="bg2">
                    <a:lumMod val="50000"/>
                  </a:schemeClr>
                </a:solidFill>
                <a:latin typeface="UTM Avo" panose="02040603050506020204" pitchFamily="18" charset="0"/>
              </a:rPr>
              <a:t>buổi</a:t>
            </a:r>
            <a:r>
              <a:rPr lang="en-US" sz="4400" b="1" dirty="0">
                <a:ln w="19050">
                  <a:solidFill>
                    <a:sysClr val="windowText" lastClr="000000"/>
                  </a:solidFill>
                </a:ln>
                <a:solidFill>
                  <a:schemeClr val="bg2">
                    <a:lumMod val="50000"/>
                  </a:schemeClr>
                </a:solidFill>
                <a:latin typeface="UTM Avo" panose="02040603050506020204" pitchFamily="18" charset="0"/>
              </a:rPr>
              <a:t> </a:t>
            </a:r>
            <a:r>
              <a:rPr lang="en-US" sz="4400" b="1" dirty="0" err="1">
                <a:ln w="19050">
                  <a:solidFill>
                    <a:sysClr val="windowText" lastClr="000000"/>
                  </a:solidFill>
                </a:ln>
                <a:solidFill>
                  <a:schemeClr val="bg2">
                    <a:lumMod val="50000"/>
                  </a:schemeClr>
                </a:solidFill>
                <a:latin typeface="UTM Avo" panose="02040603050506020204" pitchFamily="18" charset="0"/>
              </a:rPr>
              <a:t>sáng</a:t>
            </a:r>
            <a:endParaRPr lang="en-US" sz="4400" b="1" dirty="0">
              <a:ln w="19050">
                <a:solidFill>
                  <a:sysClr val="windowText" lastClr="000000"/>
                </a:solidFill>
              </a:ln>
              <a:solidFill>
                <a:schemeClr val="bg2">
                  <a:lumMod val="50000"/>
                </a:schemeClr>
              </a:solidFill>
              <a:latin typeface="UTM Avo" panose="02040603050506020204" pitchFamily="18" charset="0"/>
            </a:endParaRPr>
          </a:p>
        </p:txBody>
      </p:sp>
      <p:sp>
        <p:nvSpPr>
          <p:cNvPr id="9" name="Rectangle: Rounded Corners 3">
            <a:extLst>
              <a:ext uri="{FF2B5EF4-FFF2-40B4-BE49-F238E27FC236}">
                <a16:creationId xmlns:a16="http://schemas.microsoft.com/office/drawing/2014/main" id="{2012F570-9CA9-70AD-824D-DF767B1F2FA5}"/>
              </a:ext>
            </a:extLst>
          </p:cNvPr>
          <p:cNvSpPr/>
          <p:nvPr/>
        </p:nvSpPr>
        <p:spPr>
          <a:xfrm>
            <a:off x="8058126" y="4987160"/>
            <a:ext cx="3475237" cy="972308"/>
          </a:xfrm>
          <a:custGeom>
            <a:avLst/>
            <a:gdLst>
              <a:gd name="connsiteX0" fmla="*/ 0 w 3475237"/>
              <a:gd name="connsiteY0" fmla="*/ 0 h 972308"/>
              <a:gd name="connsiteX1" fmla="*/ 0 w 3475237"/>
              <a:gd name="connsiteY1" fmla="*/ 0 h 972308"/>
              <a:gd name="connsiteX2" fmla="*/ 509701 w 3475237"/>
              <a:gd name="connsiteY2" fmla="*/ 0 h 972308"/>
              <a:gd name="connsiteX3" fmla="*/ 1158412 w 3475237"/>
              <a:gd name="connsiteY3" fmla="*/ 0 h 972308"/>
              <a:gd name="connsiteX4" fmla="*/ 1772371 w 3475237"/>
              <a:gd name="connsiteY4" fmla="*/ 0 h 972308"/>
              <a:gd name="connsiteX5" fmla="*/ 2316825 w 3475237"/>
              <a:gd name="connsiteY5" fmla="*/ 0 h 972308"/>
              <a:gd name="connsiteX6" fmla="*/ 2861278 w 3475237"/>
              <a:gd name="connsiteY6" fmla="*/ 0 h 972308"/>
              <a:gd name="connsiteX7" fmla="*/ 3475237 w 3475237"/>
              <a:gd name="connsiteY7" fmla="*/ 0 h 972308"/>
              <a:gd name="connsiteX8" fmla="*/ 3475237 w 3475237"/>
              <a:gd name="connsiteY8" fmla="*/ 0 h 972308"/>
              <a:gd name="connsiteX9" fmla="*/ 3475237 w 3475237"/>
              <a:gd name="connsiteY9" fmla="*/ 476431 h 972308"/>
              <a:gd name="connsiteX10" fmla="*/ 3475237 w 3475237"/>
              <a:gd name="connsiteY10" fmla="*/ 972308 h 972308"/>
              <a:gd name="connsiteX11" fmla="*/ 3475237 w 3475237"/>
              <a:gd name="connsiteY11" fmla="*/ 972308 h 972308"/>
              <a:gd name="connsiteX12" fmla="*/ 2826526 w 3475237"/>
              <a:gd name="connsiteY12" fmla="*/ 972308 h 972308"/>
              <a:gd name="connsiteX13" fmla="*/ 2282072 w 3475237"/>
              <a:gd name="connsiteY13" fmla="*/ 972308 h 972308"/>
              <a:gd name="connsiteX14" fmla="*/ 1772371 w 3475237"/>
              <a:gd name="connsiteY14" fmla="*/ 972308 h 972308"/>
              <a:gd name="connsiteX15" fmla="*/ 1123660 w 3475237"/>
              <a:gd name="connsiteY15" fmla="*/ 972308 h 972308"/>
              <a:gd name="connsiteX16" fmla="*/ 613959 w 3475237"/>
              <a:gd name="connsiteY16" fmla="*/ 972308 h 972308"/>
              <a:gd name="connsiteX17" fmla="*/ 0 w 3475237"/>
              <a:gd name="connsiteY17" fmla="*/ 972308 h 972308"/>
              <a:gd name="connsiteX18" fmla="*/ 0 w 3475237"/>
              <a:gd name="connsiteY18" fmla="*/ 972308 h 972308"/>
              <a:gd name="connsiteX19" fmla="*/ 0 w 3475237"/>
              <a:gd name="connsiteY19" fmla="*/ 486154 h 972308"/>
              <a:gd name="connsiteX20" fmla="*/ 0 w 3475237"/>
              <a:gd name="connsiteY20" fmla="*/ 0 h 9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75237" h="972308" fill="none" extrusionOk="0">
                <a:moveTo>
                  <a:pt x="0" y="0"/>
                </a:moveTo>
                <a:lnTo>
                  <a:pt x="0" y="0"/>
                </a:lnTo>
                <a:cubicBezTo>
                  <a:pt x="222654" y="-1936"/>
                  <a:pt x="292915" y="4200"/>
                  <a:pt x="509701" y="0"/>
                </a:cubicBezTo>
                <a:cubicBezTo>
                  <a:pt x="726487" y="-4200"/>
                  <a:pt x="915968" y="69418"/>
                  <a:pt x="1158412" y="0"/>
                </a:cubicBezTo>
                <a:cubicBezTo>
                  <a:pt x="1400856" y="-69418"/>
                  <a:pt x="1500449" y="57881"/>
                  <a:pt x="1772371" y="0"/>
                </a:cubicBezTo>
                <a:cubicBezTo>
                  <a:pt x="2044293" y="-57881"/>
                  <a:pt x="2146953" y="23016"/>
                  <a:pt x="2316825" y="0"/>
                </a:cubicBezTo>
                <a:cubicBezTo>
                  <a:pt x="2486697" y="-23016"/>
                  <a:pt x="2665164" y="28851"/>
                  <a:pt x="2861278" y="0"/>
                </a:cubicBezTo>
                <a:cubicBezTo>
                  <a:pt x="3057392" y="-28851"/>
                  <a:pt x="3227268" y="52487"/>
                  <a:pt x="3475237" y="0"/>
                </a:cubicBezTo>
                <a:lnTo>
                  <a:pt x="3475237" y="0"/>
                </a:lnTo>
                <a:cubicBezTo>
                  <a:pt x="3522873" y="233880"/>
                  <a:pt x="3461142" y="323645"/>
                  <a:pt x="3475237" y="476431"/>
                </a:cubicBezTo>
                <a:cubicBezTo>
                  <a:pt x="3489332" y="629217"/>
                  <a:pt x="3468661" y="832546"/>
                  <a:pt x="3475237" y="972308"/>
                </a:cubicBezTo>
                <a:lnTo>
                  <a:pt x="3475237" y="972308"/>
                </a:lnTo>
                <a:cubicBezTo>
                  <a:pt x="3238114" y="1023320"/>
                  <a:pt x="3120148" y="900610"/>
                  <a:pt x="2826526" y="972308"/>
                </a:cubicBezTo>
                <a:cubicBezTo>
                  <a:pt x="2532904" y="1044006"/>
                  <a:pt x="2429348" y="908435"/>
                  <a:pt x="2282072" y="972308"/>
                </a:cubicBezTo>
                <a:cubicBezTo>
                  <a:pt x="2134796" y="1036181"/>
                  <a:pt x="1909108" y="919102"/>
                  <a:pt x="1772371" y="972308"/>
                </a:cubicBezTo>
                <a:cubicBezTo>
                  <a:pt x="1635634" y="1025514"/>
                  <a:pt x="1429196" y="967686"/>
                  <a:pt x="1123660" y="972308"/>
                </a:cubicBezTo>
                <a:cubicBezTo>
                  <a:pt x="818124" y="976930"/>
                  <a:pt x="861468" y="963297"/>
                  <a:pt x="613959" y="972308"/>
                </a:cubicBezTo>
                <a:cubicBezTo>
                  <a:pt x="366450" y="981319"/>
                  <a:pt x="227257" y="911252"/>
                  <a:pt x="0" y="972308"/>
                </a:cubicBezTo>
                <a:lnTo>
                  <a:pt x="0" y="972308"/>
                </a:lnTo>
                <a:cubicBezTo>
                  <a:pt x="-23694" y="770505"/>
                  <a:pt x="2446" y="680744"/>
                  <a:pt x="0" y="486154"/>
                </a:cubicBezTo>
                <a:cubicBezTo>
                  <a:pt x="-2446" y="291564"/>
                  <a:pt x="56373" y="115390"/>
                  <a:pt x="0" y="0"/>
                </a:cubicBezTo>
                <a:close/>
              </a:path>
              <a:path w="3475237" h="972308" stroke="0" extrusionOk="0">
                <a:moveTo>
                  <a:pt x="0" y="0"/>
                </a:moveTo>
                <a:lnTo>
                  <a:pt x="0" y="0"/>
                </a:lnTo>
                <a:cubicBezTo>
                  <a:pt x="297473" y="-34119"/>
                  <a:pt x="396467" y="22579"/>
                  <a:pt x="613959" y="0"/>
                </a:cubicBezTo>
                <a:cubicBezTo>
                  <a:pt x="831451" y="-22579"/>
                  <a:pt x="973003" y="41076"/>
                  <a:pt x="1123660" y="0"/>
                </a:cubicBezTo>
                <a:cubicBezTo>
                  <a:pt x="1274317" y="-41076"/>
                  <a:pt x="1436443" y="27277"/>
                  <a:pt x="1598609" y="0"/>
                </a:cubicBezTo>
                <a:cubicBezTo>
                  <a:pt x="1760775" y="-27277"/>
                  <a:pt x="1942132" y="6939"/>
                  <a:pt x="2108310" y="0"/>
                </a:cubicBezTo>
                <a:cubicBezTo>
                  <a:pt x="2274488" y="-6939"/>
                  <a:pt x="2525168" y="36810"/>
                  <a:pt x="2687517" y="0"/>
                </a:cubicBezTo>
                <a:cubicBezTo>
                  <a:pt x="2849866" y="-36810"/>
                  <a:pt x="3100818" y="12117"/>
                  <a:pt x="3475237" y="0"/>
                </a:cubicBezTo>
                <a:lnTo>
                  <a:pt x="3475237" y="0"/>
                </a:lnTo>
                <a:cubicBezTo>
                  <a:pt x="3501465" y="169348"/>
                  <a:pt x="3419415" y="260043"/>
                  <a:pt x="3475237" y="495877"/>
                </a:cubicBezTo>
                <a:cubicBezTo>
                  <a:pt x="3531059" y="731711"/>
                  <a:pt x="3475189" y="854780"/>
                  <a:pt x="3475237" y="972308"/>
                </a:cubicBezTo>
                <a:lnTo>
                  <a:pt x="3475237" y="972308"/>
                </a:lnTo>
                <a:cubicBezTo>
                  <a:pt x="3292149" y="1023258"/>
                  <a:pt x="3091625" y="920872"/>
                  <a:pt x="2965536" y="972308"/>
                </a:cubicBezTo>
                <a:cubicBezTo>
                  <a:pt x="2839447" y="1023744"/>
                  <a:pt x="2590300" y="936027"/>
                  <a:pt x="2421082" y="972308"/>
                </a:cubicBezTo>
                <a:cubicBezTo>
                  <a:pt x="2251864" y="1008589"/>
                  <a:pt x="2135793" y="952432"/>
                  <a:pt x="1911380" y="972308"/>
                </a:cubicBezTo>
                <a:cubicBezTo>
                  <a:pt x="1686967" y="992184"/>
                  <a:pt x="1562012" y="907464"/>
                  <a:pt x="1297422" y="972308"/>
                </a:cubicBezTo>
                <a:cubicBezTo>
                  <a:pt x="1032832" y="1037152"/>
                  <a:pt x="980751" y="930780"/>
                  <a:pt x="787720" y="972308"/>
                </a:cubicBezTo>
                <a:cubicBezTo>
                  <a:pt x="594689" y="1013836"/>
                  <a:pt x="192646" y="972083"/>
                  <a:pt x="0" y="972308"/>
                </a:cubicBezTo>
                <a:lnTo>
                  <a:pt x="0" y="972308"/>
                </a:lnTo>
                <a:cubicBezTo>
                  <a:pt x="-37729" y="740621"/>
                  <a:pt x="56213" y="641556"/>
                  <a:pt x="0" y="476431"/>
                </a:cubicBezTo>
                <a:cubicBezTo>
                  <a:pt x="-56213" y="311306"/>
                  <a:pt x="10019" y="213301"/>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chemeClr val="bg2">
                    <a:lumMod val="50000"/>
                  </a:schemeClr>
                </a:solidFill>
                <a:latin typeface="UTM Avo" panose="02040603050506020204" pitchFamily="18" charset="0"/>
              </a:rPr>
              <a:t>quả</a:t>
            </a:r>
            <a:r>
              <a:rPr lang="en-US" sz="4400" b="1" dirty="0">
                <a:ln w="19050">
                  <a:solidFill>
                    <a:sysClr val="windowText" lastClr="000000"/>
                  </a:solidFill>
                </a:ln>
                <a:solidFill>
                  <a:schemeClr val="bg2">
                    <a:lumMod val="50000"/>
                  </a:schemeClr>
                </a:solidFill>
                <a:latin typeface="UTM Avo" panose="02040603050506020204" pitchFamily="18" charset="0"/>
              </a:rPr>
              <a:t> </a:t>
            </a:r>
            <a:r>
              <a:rPr lang="en-US" sz="4400" b="1" dirty="0" err="1">
                <a:ln w="19050">
                  <a:solidFill>
                    <a:sysClr val="windowText" lastClr="000000"/>
                  </a:solidFill>
                </a:ln>
                <a:solidFill>
                  <a:schemeClr val="bg2">
                    <a:lumMod val="50000"/>
                  </a:schemeClr>
                </a:solidFill>
                <a:latin typeface="UTM Avo" panose="02040603050506020204" pitchFamily="18" charset="0"/>
              </a:rPr>
              <a:t>muỗm</a:t>
            </a:r>
            <a:endParaRPr lang="en-US" sz="4400" b="1" dirty="0">
              <a:ln w="19050">
                <a:solidFill>
                  <a:sysClr val="windowText" lastClr="000000"/>
                </a:solidFill>
              </a:ln>
              <a:solidFill>
                <a:schemeClr val="bg2">
                  <a:lumMod val="50000"/>
                </a:schemeClr>
              </a:solidFill>
              <a:latin typeface="UTM Avo" panose="02040603050506020204" pitchFamily="18" charset="0"/>
            </a:endParaRPr>
          </a:p>
        </p:txBody>
      </p:sp>
      <p:sp>
        <p:nvSpPr>
          <p:cNvPr id="10" name="TextBox 9">
            <a:extLst>
              <a:ext uri="{FF2B5EF4-FFF2-40B4-BE49-F238E27FC236}">
                <a16:creationId xmlns:a16="http://schemas.microsoft.com/office/drawing/2014/main" id="{F4D12836-05BD-F112-2B50-3116737EA72E}"/>
              </a:ext>
            </a:extLst>
          </p:cNvPr>
          <p:cNvSpPr txBox="1"/>
          <p:nvPr/>
        </p:nvSpPr>
        <p:spPr>
          <a:xfrm>
            <a:off x="2693560" y="5088593"/>
            <a:ext cx="1079142" cy="769441"/>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w="19050">
                  <a:solidFill>
                    <a:sysClr val="windowText" lastClr="000000"/>
                  </a:solidFill>
                </a:ln>
                <a:solidFill>
                  <a:srgbClr val="FFC000"/>
                </a:solidFill>
                <a:effectLst/>
                <a:uLnTx/>
                <a:uFillTx/>
                <a:latin typeface="UTM Avo" panose="02040603050506020204" pitchFamily="18" charset="0"/>
                <a:ea typeface="+mn-ea"/>
                <a:cs typeface="Arial" pitchFamily="34" charset="0"/>
              </a:rPr>
              <a:t>uôi</a:t>
            </a:r>
            <a:endParaRPr kumimoji="0" lang="en-US" sz="44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sp>
        <p:nvSpPr>
          <p:cNvPr id="11" name="TextBox 10">
            <a:extLst>
              <a:ext uri="{FF2B5EF4-FFF2-40B4-BE49-F238E27FC236}">
                <a16:creationId xmlns:a16="http://schemas.microsoft.com/office/drawing/2014/main" id="{EBB53665-54F0-6699-8A43-6FD5A58EFE59}"/>
              </a:ext>
            </a:extLst>
          </p:cNvPr>
          <p:cNvSpPr txBox="1"/>
          <p:nvPr/>
        </p:nvSpPr>
        <p:spPr>
          <a:xfrm>
            <a:off x="4924104" y="5088593"/>
            <a:ext cx="1282732" cy="76944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w="19050">
                  <a:solidFill>
                    <a:sysClr val="windowText" lastClr="000000"/>
                  </a:solidFill>
                </a:ln>
                <a:solidFill>
                  <a:srgbClr val="FFC000"/>
                </a:solidFill>
                <a:effectLst/>
                <a:uLnTx/>
                <a:uFillTx/>
                <a:latin typeface="UTM Avo" panose="02040603050506020204" pitchFamily="18" charset="0"/>
                <a:ea typeface="+mn-ea"/>
                <a:cs typeface="Arial" pitchFamily="34" charset="0"/>
              </a:rPr>
              <a:t>uôi</a:t>
            </a:r>
            <a:endParaRPr kumimoji="0" lang="en-US" sz="44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sp>
        <p:nvSpPr>
          <p:cNvPr id="12" name="TextBox 11">
            <a:extLst>
              <a:ext uri="{FF2B5EF4-FFF2-40B4-BE49-F238E27FC236}">
                <a16:creationId xmlns:a16="http://schemas.microsoft.com/office/drawing/2014/main" id="{BA8CBB1E-95EA-5801-F8E4-CDAD6D3C6FD2}"/>
              </a:ext>
            </a:extLst>
          </p:cNvPr>
          <p:cNvSpPr txBox="1"/>
          <p:nvPr/>
        </p:nvSpPr>
        <p:spPr>
          <a:xfrm>
            <a:off x="9892145" y="5088593"/>
            <a:ext cx="1641218" cy="76944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4400" b="1" dirty="0" err="1">
                <a:ln w="19050">
                  <a:solidFill>
                    <a:sysClr val="windowText" lastClr="000000"/>
                  </a:solidFill>
                </a:ln>
                <a:solidFill>
                  <a:srgbClr val="FFC000"/>
                </a:solidFill>
                <a:latin typeface="UTM Avo" panose="02040603050506020204" pitchFamily="18" charset="0"/>
                <a:cs typeface="Arial" pitchFamily="34" charset="0"/>
              </a:rPr>
              <a:t>uôm</a:t>
            </a:r>
            <a:endParaRPr kumimoji="0" lang="en-US" sz="44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sp>
        <p:nvSpPr>
          <p:cNvPr id="13" name="Freeform 2">
            <a:extLst>
              <a:ext uri="{FF2B5EF4-FFF2-40B4-BE49-F238E27FC236}">
                <a16:creationId xmlns:a16="http://schemas.microsoft.com/office/drawing/2014/main" id="{9485EA30-22DB-2EE2-E953-19A87E824B2A}"/>
              </a:ext>
            </a:extLst>
          </p:cNvPr>
          <p:cNvSpPr/>
          <p:nvPr/>
        </p:nvSpPr>
        <p:spPr>
          <a:xfrm>
            <a:off x="636267" y="1419583"/>
            <a:ext cx="4097533" cy="3532250"/>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4"/>
            <a:stretch>
              <a:fillRect/>
            </a:stretch>
          </a:blipFill>
        </p:spPr>
      </p:sp>
      <p:sp>
        <p:nvSpPr>
          <p:cNvPr id="14" name="Freeform 2">
            <a:extLst>
              <a:ext uri="{FF2B5EF4-FFF2-40B4-BE49-F238E27FC236}">
                <a16:creationId xmlns:a16="http://schemas.microsoft.com/office/drawing/2014/main" id="{712F6884-17DE-7379-1BA9-386A7CA9494D}"/>
              </a:ext>
            </a:extLst>
          </p:cNvPr>
          <p:cNvSpPr/>
          <p:nvPr/>
        </p:nvSpPr>
        <p:spPr>
          <a:xfrm>
            <a:off x="8434552" y="2317531"/>
            <a:ext cx="3098811" cy="2222937"/>
          </a:xfrm>
          <a:custGeom>
            <a:avLst/>
            <a:gdLst/>
            <a:ahLst/>
            <a:cxnLst/>
            <a:rect l="l" t="t" r="r" b="b"/>
            <a:pathLst>
              <a:path w="7697086" h="4990160">
                <a:moveTo>
                  <a:pt x="0" y="0"/>
                </a:moveTo>
                <a:lnTo>
                  <a:pt x="7697086" y="0"/>
                </a:lnTo>
                <a:lnTo>
                  <a:pt x="7697086" y="4990160"/>
                </a:lnTo>
                <a:lnTo>
                  <a:pt x="0" y="4990160"/>
                </a:lnTo>
                <a:lnTo>
                  <a:pt x="0" y="0"/>
                </a:lnTo>
                <a:close/>
              </a:path>
            </a:pathLst>
          </a:custGeom>
          <a:blipFill>
            <a:blip r:embed="rId5"/>
            <a:stretch>
              <a:fillRect l="-12997" t="-14666" r="-11974" b="-26608"/>
            </a:stretch>
          </a:blipFill>
        </p:spPr>
      </p:sp>
      <p:grpSp>
        <p:nvGrpSpPr>
          <p:cNvPr id="15" name="Group 2">
            <a:extLst>
              <a:ext uri="{FF2B5EF4-FFF2-40B4-BE49-F238E27FC236}">
                <a16:creationId xmlns:a16="http://schemas.microsoft.com/office/drawing/2014/main" id="{E8CFAED2-BEB5-5D50-1527-4C97DF2759FD}"/>
              </a:ext>
            </a:extLst>
          </p:cNvPr>
          <p:cNvGrpSpPr/>
          <p:nvPr/>
        </p:nvGrpSpPr>
        <p:grpSpPr>
          <a:xfrm>
            <a:off x="4703535" y="1870840"/>
            <a:ext cx="3471585" cy="3045662"/>
            <a:chOff x="0" y="0"/>
            <a:chExt cx="4828540" cy="4716780"/>
          </a:xfrm>
        </p:grpSpPr>
        <p:sp>
          <p:nvSpPr>
            <p:cNvPr id="16" name="Freeform 3">
              <a:extLst>
                <a:ext uri="{FF2B5EF4-FFF2-40B4-BE49-F238E27FC236}">
                  <a16:creationId xmlns:a16="http://schemas.microsoft.com/office/drawing/2014/main" id="{A4FBA0D8-1EE6-552C-3689-7D0B7E50DA21}"/>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6"/>
              <a:stretch>
                <a:fillRect l="-23271" r="-23271"/>
              </a:stretch>
            </a:blipFill>
          </p:spPr>
        </p:sp>
      </p:grpSp>
    </p:spTree>
    <p:extLst>
      <p:ext uri="{BB962C8B-B14F-4D97-AF65-F5344CB8AC3E}">
        <p14:creationId xmlns:p14="http://schemas.microsoft.com/office/powerpoint/2010/main" val="4222437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9">
                                            <p:bg/>
                                          </p:spTgt>
                                        </p:tgtEl>
                                        <p:attrNameLst>
                                          <p:attrName>style.visibility</p:attrName>
                                        </p:attrNameLst>
                                      </p:cBhvr>
                                      <p:to>
                                        <p:strVal val="visible"/>
                                      </p:to>
                                    </p:set>
                                    <p:animEffect transition="in" filter="circle(in)">
                                      <p:cBhvr>
                                        <p:cTn id="49" dur="2000"/>
                                        <p:tgtEl>
                                          <p:spTgt spid="9">
                                            <p:bg/>
                                          </p:spTgt>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circle(in)">
                                      <p:cBhvr>
                                        <p:cTn id="52" dur="20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build="allAtOnce"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362C29-FE18-0881-F6F8-B7BE4D5E1615}"/>
              </a:ext>
            </a:extLst>
          </p:cNvPr>
          <p:cNvPicPr>
            <a:picLocks noChangeAspect="1"/>
          </p:cNvPicPr>
          <p:nvPr/>
        </p:nvPicPr>
        <p:blipFill>
          <a:blip r:embed="rId2"/>
          <a:stretch>
            <a:fillRect/>
          </a:stretch>
        </p:blipFill>
        <p:spPr>
          <a:xfrm>
            <a:off x="587249" y="460907"/>
            <a:ext cx="2336080" cy="1031562"/>
          </a:xfrm>
          <a:prstGeom prst="rect">
            <a:avLst/>
          </a:prstGeom>
        </p:spPr>
      </p:pic>
      <p:graphicFrame>
        <p:nvGraphicFramePr>
          <p:cNvPr id="3" name="Table 2">
            <a:extLst>
              <a:ext uri="{FF2B5EF4-FFF2-40B4-BE49-F238E27FC236}">
                <a16:creationId xmlns:a16="http://schemas.microsoft.com/office/drawing/2014/main" id="{DA998A23-8355-5339-7B2B-7B47E0870973}"/>
              </a:ext>
            </a:extLst>
          </p:cNvPr>
          <p:cNvGraphicFramePr>
            <a:graphicFrameLocks noGrp="1"/>
          </p:cNvGraphicFramePr>
          <p:nvPr>
            <p:extLst>
              <p:ext uri="{D42A27DB-BD31-4B8C-83A1-F6EECF244321}">
                <p14:modId xmlns:p14="http://schemas.microsoft.com/office/powerpoint/2010/main" val="3354724965"/>
              </p:ext>
            </p:extLst>
          </p:nvPr>
        </p:nvGraphicFramePr>
        <p:xfrm>
          <a:off x="4515361" y="1575447"/>
          <a:ext cx="3372596" cy="1886564"/>
        </p:xfrm>
        <a:graphic>
          <a:graphicData uri="http://schemas.openxmlformats.org/drawingml/2006/table">
            <a:tbl>
              <a:tblPr firstRow="1" bandRow="1">
                <a:tableStyleId>{5C22544A-7EE6-4342-B048-85BDC9FD1C3A}</a:tableStyleId>
              </a:tblPr>
              <a:tblGrid>
                <a:gridCol w="1686298">
                  <a:extLst>
                    <a:ext uri="{9D8B030D-6E8A-4147-A177-3AD203B41FA5}">
                      <a16:colId xmlns:a16="http://schemas.microsoft.com/office/drawing/2014/main" val="20000"/>
                    </a:ext>
                  </a:extLst>
                </a:gridCol>
                <a:gridCol w="1686298">
                  <a:extLst>
                    <a:ext uri="{9D8B030D-6E8A-4147-A177-3AD203B41FA5}">
                      <a16:colId xmlns:a16="http://schemas.microsoft.com/office/drawing/2014/main" val="20001"/>
                    </a:ext>
                  </a:extLst>
                </a:gridCol>
              </a:tblGrid>
              <a:tr h="943282">
                <a:tc>
                  <a:txBody>
                    <a:bodyPr/>
                    <a:lstStyle/>
                    <a:p>
                      <a:endParaRPr lang="en-US" sz="1600" dirty="0"/>
                    </a:p>
                  </a:txBody>
                  <a:tcPr marL="68580" marR="68580" marT="34290" marB="34290">
                    <a:solidFill>
                      <a:srgbClr val="FFD8D7"/>
                    </a:solidFill>
                  </a:tcPr>
                </a:tc>
                <a:tc>
                  <a:txBody>
                    <a:bodyPr/>
                    <a:lstStyle/>
                    <a:p>
                      <a:endParaRPr lang="en-US" sz="1600" dirty="0"/>
                    </a:p>
                  </a:txBody>
                  <a:tcPr marL="68580" marR="68580" marT="34290" marB="34290">
                    <a:solidFill>
                      <a:srgbClr val="FFD8D7"/>
                    </a:solidFill>
                  </a:tcPr>
                </a:tc>
                <a:extLst>
                  <a:ext uri="{0D108BD9-81ED-4DB2-BD59-A6C34878D82A}">
                    <a16:rowId xmlns:a16="http://schemas.microsoft.com/office/drawing/2014/main" val="10000"/>
                  </a:ext>
                </a:extLst>
              </a:tr>
              <a:tr h="943282">
                <a:tc gridSpan="2">
                  <a:txBody>
                    <a:bodyPr/>
                    <a:lstStyle/>
                    <a:p>
                      <a:endParaRPr lang="en-US" sz="1600" dirty="0"/>
                    </a:p>
                  </a:txBody>
                  <a:tcPr marL="68580" marR="68580" marT="34290" marB="34290">
                    <a:solidFill>
                      <a:srgbClr val="FFD8D7"/>
                    </a:solidFill>
                  </a:tcPr>
                </a:tc>
                <a:tc hMerge="1">
                  <a:txBody>
                    <a:bodyPr/>
                    <a:lstStyle/>
                    <a:p>
                      <a:endParaRPr lang="en-US"/>
                    </a:p>
                  </a:txBody>
                  <a:tcPr>
                    <a:solidFill>
                      <a:srgbClr val="66CCFF"/>
                    </a:solidFill>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B7915E80-5684-012F-C23C-CC28AA6DECC9}"/>
              </a:ext>
            </a:extLst>
          </p:cNvPr>
          <p:cNvSpPr txBox="1"/>
          <p:nvPr/>
        </p:nvSpPr>
        <p:spPr>
          <a:xfrm>
            <a:off x="6201659" y="1608000"/>
            <a:ext cx="1599970"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w="19050">
                  <a:solidFill>
                    <a:schemeClr val="tx1"/>
                  </a:solidFill>
                </a:ln>
                <a:solidFill>
                  <a:srgbClr val="E494AF"/>
                </a:solidFill>
                <a:effectLst/>
                <a:uLnTx/>
                <a:uFillTx/>
                <a:latin typeface="UTM Avo" panose="02040603050506020204" pitchFamily="18" charset="0"/>
                <a:ea typeface="+mn-ea"/>
                <a:cs typeface="Arial" pitchFamily="34" charset="0"/>
              </a:rPr>
              <a:t>uôi</a:t>
            </a:r>
            <a:endParaRPr kumimoji="0" lang="en-US" sz="5400" b="1" i="0" u="none" strike="noStrike" kern="1200" cap="none" spc="0" normalizeH="0" baseline="0" noProof="0" dirty="0">
              <a:ln w="19050">
                <a:solidFill>
                  <a:schemeClr val="tx1"/>
                </a:solidFill>
              </a:ln>
              <a:solidFill>
                <a:srgbClr val="E494AF"/>
              </a:solidFill>
              <a:effectLst/>
              <a:uLnTx/>
              <a:uFillTx/>
              <a:latin typeface="UTM Avo" panose="02040603050506020204" pitchFamily="18" charset="0"/>
              <a:ea typeface="+mn-ea"/>
              <a:cs typeface="Arial" pitchFamily="34" charset="0"/>
            </a:endParaRPr>
          </a:p>
        </p:txBody>
      </p:sp>
      <p:sp>
        <p:nvSpPr>
          <p:cNvPr id="5" name="TextBox 4">
            <a:extLst>
              <a:ext uri="{FF2B5EF4-FFF2-40B4-BE49-F238E27FC236}">
                <a16:creationId xmlns:a16="http://schemas.microsoft.com/office/drawing/2014/main" id="{ACF1EDBF-DBBA-06D7-62C6-A7C363DC3C25}"/>
              </a:ext>
            </a:extLst>
          </p:cNvPr>
          <p:cNvSpPr txBox="1"/>
          <p:nvPr/>
        </p:nvSpPr>
        <p:spPr>
          <a:xfrm>
            <a:off x="5013812" y="1608000"/>
            <a:ext cx="827087"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chemeClr val="bg1"/>
                  </a:solidFill>
                </a:ln>
                <a:solidFill>
                  <a:prstClr val="black"/>
                </a:solidFill>
                <a:effectLst/>
                <a:uLnTx/>
                <a:uFillTx/>
                <a:latin typeface="UTM Avo" panose="02040603050506020204" pitchFamily="18" charset="0"/>
                <a:ea typeface="+mn-ea"/>
                <a:cs typeface="Arial" pitchFamily="34" charset="0"/>
              </a:rPr>
              <a:t>x</a:t>
            </a:r>
          </a:p>
        </p:txBody>
      </p:sp>
      <p:grpSp>
        <p:nvGrpSpPr>
          <p:cNvPr id="6" name="Group 5">
            <a:extLst>
              <a:ext uri="{FF2B5EF4-FFF2-40B4-BE49-F238E27FC236}">
                <a16:creationId xmlns:a16="http://schemas.microsoft.com/office/drawing/2014/main" id="{8E49004F-94D3-34A8-2711-5CF2E61F9BFC}"/>
              </a:ext>
            </a:extLst>
          </p:cNvPr>
          <p:cNvGrpSpPr/>
          <p:nvPr/>
        </p:nvGrpSpPr>
        <p:grpSpPr>
          <a:xfrm>
            <a:off x="4822893" y="2572459"/>
            <a:ext cx="2829613" cy="923330"/>
            <a:chOff x="3155182" y="4736207"/>
            <a:chExt cx="5781079" cy="923330"/>
          </a:xfrm>
        </p:grpSpPr>
        <p:sp>
          <p:nvSpPr>
            <p:cNvPr id="7" name="TextBox 6">
              <a:extLst>
                <a:ext uri="{FF2B5EF4-FFF2-40B4-BE49-F238E27FC236}">
                  <a16:creationId xmlns:a16="http://schemas.microsoft.com/office/drawing/2014/main" id="{0016DBD1-C220-49D4-EAD0-BBDE784E67DB}"/>
                </a:ext>
              </a:extLst>
            </p:cNvPr>
            <p:cNvSpPr txBox="1"/>
            <p:nvPr/>
          </p:nvSpPr>
          <p:spPr>
            <a:xfrm>
              <a:off x="3155182" y="4736207"/>
              <a:ext cx="5781079"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5400" b="1" dirty="0" err="1">
                  <a:ln w="19050">
                    <a:solidFill>
                      <a:schemeClr val="bg1"/>
                    </a:solidFill>
                  </a:ln>
                  <a:latin typeface="UTM Avo" panose="02040603050506020204" pitchFamily="18" charset="0"/>
                  <a:cs typeface="Arial" pitchFamily="34" charset="0"/>
                </a:rPr>
                <a:t>xuôi</a:t>
              </a:r>
              <a:endParaRPr kumimoji="0" lang="en-US" sz="5400" b="1" i="0" u="none" strike="noStrike" kern="1200" cap="none" spc="0" normalizeH="0" baseline="0" noProof="0" dirty="0">
                <a:ln>
                  <a:noFill/>
                </a:ln>
                <a:effectLst/>
                <a:uLnTx/>
                <a:uFillTx/>
                <a:latin typeface="UTM Avo" panose="02040603050506020204" pitchFamily="18" charset="0"/>
                <a:cs typeface="Arial" pitchFamily="34" charset="0"/>
              </a:endParaRPr>
            </a:p>
          </p:txBody>
        </p:sp>
        <p:sp>
          <p:nvSpPr>
            <p:cNvPr id="8" name="TextBox 7">
              <a:extLst>
                <a:ext uri="{FF2B5EF4-FFF2-40B4-BE49-F238E27FC236}">
                  <a16:creationId xmlns:a16="http://schemas.microsoft.com/office/drawing/2014/main" id="{2975FDCC-E436-7635-6980-529490E9C686}"/>
                </a:ext>
              </a:extLst>
            </p:cNvPr>
            <p:cNvSpPr txBox="1"/>
            <p:nvPr/>
          </p:nvSpPr>
          <p:spPr>
            <a:xfrm>
              <a:off x="4677628" y="4736207"/>
              <a:ext cx="3646116" cy="9233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w="19050">
                    <a:solidFill>
                      <a:schemeClr val="tx1"/>
                    </a:solidFill>
                  </a:ln>
                  <a:solidFill>
                    <a:srgbClr val="E494AF"/>
                  </a:solidFill>
                  <a:effectLst/>
                  <a:uLnTx/>
                  <a:uFillTx/>
                  <a:latin typeface="UTM Avo" panose="02040603050506020204" pitchFamily="18" charset="0"/>
                  <a:ea typeface="+mn-ea"/>
                  <a:cs typeface="Arial" pitchFamily="34" charset="0"/>
                </a:rPr>
                <a:t>uôi</a:t>
              </a:r>
              <a:endParaRPr kumimoji="0" lang="en-US" sz="5400" b="1" i="0" u="none" strike="noStrike" kern="1200" cap="none" spc="0" normalizeH="0" baseline="0" noProof="0" dirty="0">
                <a:ln w="19050">
                  <a:solidFill>
                    <a:schemeClr val="tx1"/>
                  </a:solidFill>
                </a:ln>
                <a:solidFill>
                  <a:srgbClr val="E494AF"/>
                </a:solidFill>
                <a:effectLst/>
                <a:uLnTx/>
                <a:uFillTx/>
                <a:latin typeface="UTM Avo" panose="02040603050506020204" pitchFamily="18" charset="0"/>
                <a:ea typeface="+mn-ea"/>
                <a:cs typeface="Arial" pitchFamily="34" charset="0"/>
              </a:endParaRPr>
            </a:p>
          </p:txBody>
        </p:sp>
      </p:grpSp>
      <p:grpSp>
        <p:nvGrpSpPr>
          <p:cNvPr id="9" name="Group 8">
            <a:extLst>
              <a:ext uri="{FF2B5EF4-FFF2-40B4-BE49-F238E27FC236}">
                <a16:creationId xmlns:a16="http://schemas.microsoft.com/office/drawing/2014/main" id="{E83F5477-6317-530A-99B2-113358268282}"/>
              </a:ext>
            </a:extLst>
          </p:cNvPr>
          <p:cNvGrpSpPr/>
          <p:nvPr/>
        </p:nvGrpSpPr>
        <p:grpSpPr>
          <a:xfrm>
            <a:off x="3719079" y="501715"/>
            <a:ext cx="2207628" cy="1015663"/>
            <a:chOff x="987977" y="4980859"/>
            <a:chExt cx="2186150" cy="1015663"/>
          </a:xfrm>
        </p:grpSpPr>
        <p:sp>
          <p:nvSpPr>
            <p:cNvPr id="10" name="TextBox 9">
              <a:extLst>
                <a:ext uri="{FF2B5EF4-FFF2-40B4-BE49-F238E27FC236}">
                  <a16:creationId xmlns:a16="http://schemas.microsoft.com/office/drawing/2014/main" id="{DB553110-7F58-0CF5-D350-4F85B325C607}"/>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77800">
                    <a:solidFill>
                      <a:prstClr val="white"/>
                    </a:solidFill>
                  </a:ln>
                  <a:solidFill>
                    <a:prstClr val="black"/>
                  </a:solidFill>
                  <a:effectLst>
                    <a:outerShdw blurRad="50800" dist="38100" dir="5400000" algn="t" rotWithShape="0">
                      <a:srgbClr val="00B0F0">
                        <a:alpha val="40000"/>
                      </a:srgbClr>
                    </a:outerShdw>
                  </a:effectLst>
                  <a:uLnTx/>
                  <a:uFillTx/>
                  <a:latin typeface="UTM Avo" panose="02040603050506020204" pitchFamily="18" charset="0"/>
                  <a:ea typeface="+mn-ea"/>
                  <a:cs typeface="+mn-cs"/>
                </a:rPr>
                <a:t>uôi</a:t>
              </a:r>
              <a:endParaRPr kumimoji="0" lang="en-US" sz="6000" b="1" i="0" u="none" strike="noStrike" kern="1200" cap="none" spc="0" normalizeH="0" baseline="0" noProof="0" dirty="0">
                <a:ln w="177800">
                  <a:solidFill>
                    <a:prstClr val="white"/>
                  </a:solidFill>
                </a:ln>
                <a:solidFill>
                  <a:prstClr val="black"/>
                </a:solidFill>
                <a:effectLst>
                  <a:outerShdw blurRad="50800" dist="38100" dir="5400000" algn="t" rotWithShape="0">
                    <a:srgbClr val="00B0F0">
                      <a:alpha val="40000"/>
                    </a:srgbClr>
                  </a:outerShdw>
                </a:effectLst>
                <a:uLnTx/>
                <a:uFillTx/>
                <a:latin typeface="UTM Avo" panose="02040603050506020204" pitchFamily="18" charset="0"/>
                <a:ea typeface="+mn-ea"/>
                <a:cs typeface="+mn-cs"/>
              </a:endParaRPr>
            </a:p>
          </p:txBody>
        </p:sp>
        <p:sp>
          <p:nvSpPr>
            <p:cNvPr id="11" name="TextBox 10">
              <a:extLst>
                <a:ext uri="{FF2B5EF4-FFF2-40B4-BE49-F238E27FC236}">
                  <a16:creationId xmlns:a16="http://schemas.microsoft.com/office/drawing/2014/main" id="{88153808-FA58-ED02-7D6F-F81C7AF1E770}"/>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8575">
                    <a:solidFill>
                      <a:prstClr val="black"/>
                    </a:solidFill>
                  </a:ln>
                  <a:solidFill>
                    <a:srgbClr val="00B0F0"/>
                  </a:solidFill>
                  <a:effectLst/>
                  <a:uLnTx/>
                  <a:uFillTx/>
                  <a:latin typeface="UTM Avo" panose="02040603050506020204" pitchFamily="18" charset="0"/>
                  <a:ea typeface="+mn-ea"/>
                  <a:cs typeface="+mn-cs"/>
                </a:rPr>
                <a:t>uôi</a:t>
              </a:r>
              <a:endParaRPr kumimoji="0" lang="en-US" sz="6000" b="1" i="0" u="none" strike="noStrike" kern="1200" cap="none" spc="0" normalizeH="0" baseline="0" noProof="0" dirty="0">
                <a:ln w="28575">
                  <a:solidFill>
                    <a:prstClr val="black"/>
                  </a:solidFill>
                </a:ln>
                <a:solidFill>
                  <a:srgbClr val="00B0F0"/>
                </a:solidFill>
                <a:effectLst/>
                <a:uLnTx/>
                <a:uFillTx/>
                <a:latin typeface="UTM Avo" panose="02040603050506020204" pitchFamily="18" charset="0"/>
                <a:ea typeface="+mn-ea"/>
                <a:cs typeface="+mn-cs"/>
              </a:endParaRPr>
            </a:p>
          </p:txBody>
        </p:sp>
      </p:grpSp>
      <p:grpSp>
        <p:nvGrpSpPr>
          <p:cNvPr id="12" name="Group 11">
            <a:extLst>
              <a:ext uri="{FF2B5EF4-FFF2-40B4-BE49-F238E27FC236}">
                <a16:creationId xmlns:a16="http://schemas.microsoft.com/office/drawing/2014/main" id="{0C243804-A641-D397-D9ED-86ABF19F84B9}"/>
              </a:ext>
            </a:extLst>
          </p:cNvPr>
          <p:cNvGrpSpPr/>
          <p:nvPr/>
        </p:nvGrpSpPr>
        <p:grpSpPr>
          <a:xfrm>
            <a:off x="6722457" y="486485"/>
            <a:ext cx="2882450" cy="1030893"/>
            <a:chOff x="987977" y="4980859"/>
            <a:chExt cx="2186150" cy="1030893"/>
          </a:xfrm>
        </p:grpSpPr>
        <p:sp>
          <p:nvSpPr>
            <p:cNvPr id="13" name="TextBox 12">
              <a:extLst>
                <a:ext uri="{FF2B5EF4-FFF2-40B4-BE49-F238E27FC236}">
                  <a16:creationId xmlns:a16="http://schemas.microsoft.com/office/drawing/2014/main" id="{C9FBDAD4-0ACD-B2B7-EC71-3396B95D9C74}"/>
                </a:ext>
              </a:extLst>
            </p:cNvPr>
            <p:cNvSpPr txBox="1"/>
            <p:nvPr/>
          </p:nvSpPr>
          <p:spPr>
            <a:xfrm>
              <a:off x="987977" y="498085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77800">
                    <a:solidFill>
                      <a:prstClr val="white"/>
                    </a:solidFill>
                  </a:ln>
                  <a:solidFill>
                    <a:prstClr val="black"/>
                  </a:solidFill>
                  <a:effectLst>
                    <a:outerShdw blurRad="50800" dist="38100" dir="5400000" algn="t" rotWithShape="0">
                      <a:srgbClr val="00B050">
                        <a:alpha val="40000"/>
                      </a:srgbClr>
                    </a:outerShdw>
                  </a:effectLst>
                  <a:uLnTx/>
                  <a:uFillTx/>
                  <a:latin typeface="UTM Avo" panose="02040603050506020204" pitchFamily="18" charset="0"/>
                  <a:ea typeface="+mn-ea"/>
                  <a:cs typeface="+mn-cs"/>
                </a:rPr>
                <a:t>uôm</a:t>
              </a:r>
              <a:endParaRPr kumimoji="0" lang="en-US" sz="6000" b="1" i="0" u="none" strike="noStrike" kern="1200" cap="none" spc="0" normalizeH="0" baseline="0" noProof="0" dirty="0">
                <a:ln w="177800">
                  <a:solidFill>
                    <a:prstClr val="white"/>
                  </a:solidFill>
                </a:ln>
                <a:solidFill>
                  <a:prstClr val="black"/>
                </a:solidFill>
                <a:effectLst>
                  <a:outerShdw blurRad="50800" dist="38100" dir="5400000" algn="t" rotWithShape="0">
                    <a:srgbClr val="00B050">
                      <a:alpha val="40000"/>
                    </a:srgbClr>
                  </a:outerShdw>
                </a:effectLst>
                <a:uLnTx/>
                <a:uFillTx/>
                <a:latin typeface="UTM Avo" panose="02040603050506020204" pitchFamily="18" charset="0"/>
                <a:ea typeface="+mn-ea"/>
                <a:cs typeface="+mn-cs"/>
              </a:endParaRPr>
            </a:p>
          </p:txBody>
        </p:sp>
        <p:sp>
          <p:nvSpPr>
            <p:cNvPr id="14" name="TextBox 13">
              <a:extLst>
                <a:ext uri="{FF2B5EF4-FFF2-40B4-BE49-F238E27FC236}">
                  <a16:creationId xmlns:a16="http://schemas.microsoft.com/office/drawing/2014/main" id="{DB2AD4B5-E6A8-D858-FF69-B73B11DED138}"/>
                </a:ext>
              </a:extLst>
            </p:cNvPr>
            <p:cNvSpPr txBox="1"/>
            <p:nvPr/>
          </p:nvSpPr>
          <p:spPr>
            <a:xfrm>
              <a:off x="987977" y="4996089"/>
              <a:ext cx="21861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8575">
                    <a:solidFill>
                      <a:prstClr val="black"/>
                    </a:solidFill>
                    <a:prstDash val="solid"/>
                  </a:ln>
                  <a:solidFill>
                    <a:srgbClr val="00B050"/>
                  </a:solidFill>
                  <a:effectLst/>
                  <a:uLnTx/>
                  <a:uFillTx/>
                  <a:latin typeface="UTM Avo" panose="02040603050506020204" pitchFamily="18" charset="0"/>
                  <a:ea typeface="+mn-ea"/>
                  <a:cs typeface="+mn-cs"/>
                </a:rPr>
                <a:t>uôm</a:t>
              </a:r>
              <a:endParaRPr kumimoji="0" lang="en-US" sz="6000" b="1" i="0" u="none" strike="noStrike" kern="1200" cap="none" spc="0" normalizeH="0" baseline="0" noProof="0" dirty="0">
                <a:ln w="28575">
                  <a:solidFill>
                    <a:prstClr val="black"/>
                  </a:solidFill>
                  <a:prstDash val="solid"/>
                </a:ln>
                <a:solidFill>
                  <a:srgbClr val="00B050"/>
                </a:solidFill>
                <a:effectLst/>
                <a:uLnTx/>
                <a:uFillTx/>
                <a:latin typeface="UTM Avo" panose="02040603050506020204" pitchFamily="18" charset="0"/>
                <a:ea typeface="+mn-ea"/>
                <a:cs typeface="+mn-cs"/>
              </a:endParaRPr>
            </a:p>
          </p:txBody>
        </p:sp>
      </p:grpSp>
      <p:sp>
        <p:nvSpPr>
          <p:cNvPr id="15" name="Rectangle: Rounded Corners 3">
            <a:extLst>
              <a:ext uri="{FF2B5EF4-FFF2-40B4-BE49-F238E27FC236}">
                <a16:creationId xmlns:a16="http://schemas.microsoft.com/office/drawing/2014/main" id="{166C9240-1D67-5D73-E7DA-CD6D876B5F2B}"/>
              </a:ext>
            </a:extLst>
          </p:cNvPr>
          <p:cNvSpPr/>
          <p:nvPr/>
        </p:nvSpPr>
        <p:spPr>
          <a:xfrm>
            <a:off x="763799" y="3662588"/>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F0"/>
                </a:solidFill>
                <a:latin typeface="UTM Avo" panose="02040603050506020204" pitchFamily="18" charset="0"/>
              </a:rPr>
              <a:t>muối</a:t>
            </a:r>
            <a:endParaRPr lang="en-US" sz="4400" b="1" dirty="0">
              <a:ln w="19050">
                <a:solidFill>
                  <a:sysClr val="windowText" lastClr="000000"/>
                </a:solidFill>
              </a:ln>
              <a:solidFill>
                <a:srgbClr val="00B0F0"/>
              </a:solidFill>
              <a:latin typeface="UTM Avo" panose="02040603050506020204" pitchFamily="18" charset="0"/>
            </a:endParaRPr>
          </a:p>
        </p:txBody>
      </p:sp>
      <p:sp>
        <p:nvSpPr>
          <p:cNvPr id="16" name="Rectangle: Rounded Corners 3">
            <a:extLst>
              <a:ext uri="{FF2B5EF4-FFF2-40B4-BE49-F238E27FC236}">
                <a16:creationId xmlns:a16="http://schemas.microsoft.com/office/drawing/2014/main" id="{6AADA847-7637-CAB3-3DED-DB0B23C47D1C}"/>
              </a:ext>
            </a:extLst>
          </p:cNvPr>
          <p:cNvSpPr/>
          <p:nvPr/>
        </p:nvSpPr>
        <p:spPr>
          <a:xfrm>
            <a:off x="3575531" y="3662588"/>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F0"/>
                </a:solidFill>
                <a:latin typeface="UTM Avo" panose="02040603050506020204" pitchFamily="18" charset="0"/>
              </a:rPr>
              <a:t>muỗi</a:t>
            </a:r>
            <a:endParaRPr lang="en-US" sz="4400" b="1" dirty="0">
              <a:ln w="19050">
                <a:solidFill>
                  <a:sysClr val="windowText" lastClr="000000"/>
                </a:solidFill>
              </a:ln>
              <a:solidFill>
                <a:srgbClr val="00B0F0"/>
              </a:solidFill>
              <a:latin typeface="UTM Avo" panose="02040603050506020204" pitchFamily="18" charset="0"/>
            </a:endParaRPr>
          </a:p>
        </p:txBody>
      </p:sp>
      <p:sp>
        <p:nvSpPr>
          <p:cNvPr id="17" name="Rectangle: Rounded Corners 3">
            <a:extLst>
              <a:ext uri="{FF2B5EF4-FFF2-40B4-BE49-F238E27FC236}">
                <a16:creationId xmlns:a16="http://schemas.microsoft.com/office/drawing/2014/main" id="{802E01A3-E19E-854F-859A-852CC5AADC2B}"/>
              </a:ext>
            </a:extLst>
          </p:cNvPr>
          <p:cNvSpPr/>
          <p:nvPr/>
        </p:nvSpPr>
        <p:spPr>
          <a:xfrm>
            <a:off x="6387263" y="3662588"/>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F0"/>
                </a:solidFill>
                <a:latin typeface="UTM Avo" panose="02040603050506020204" pitchFamily="18" charset="0"/>
              </a:rPr>
              <a:t>nguội</a:t>
            </a:r>
            <a:endParaRPr lang="en-US" sz="4400" b="1" dirty="0">
              <a:ln w="19050">
                <a:solidFill>
                  <a:sysClr val="windowText" lastClr="000000"/>
                </a:solidFill>
              </a:ln>
              <a:solidFill>
                <a:srgbClr val="00B0F0"/>
              </a:solidFill>
              <a:latin typeface="UTM Avo" panose="02040603050506020204" pitchFamily="18" charset="0"/>
            </a:endParaRPr>
          </a:p>
        </p:txBody>
      </p:sp>
      <p:sp>
        <p:nvSpPr>
          <p:cNvPr id="18" name="Rectangle: Rounded Corners 3">
            <a:extLst>
              <a:ext uri="{FF2B5EF4-FFF2-40B4-BE49-F238E27FC236}">
                <a16:creationId xmlns:a16="http://schemas.microsoft.com/office/drawing/2014/main" id="{86F5C7F7-F042-CF8A-4CFB-F44E589A937D}"/>
              </a:ext>
            </a:extLst>
          </p:cNvPr>
          <p:cNvSpPr/>
          <p:nvPr/>
        </p:nvSpPr>
        <p:spPr>
          <a:xfrm>
            <a:off x="9198995" y="3662588"/>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5">
              <a:lumMod val="20000"/>
              <a:lumOff val="80000"/>
            </a:schemeClr>
          </a:solidFill>
          <a:ln w="28575">
            <a:solidFill>
              <a:srgbClr val="0070C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F0"/>
                </a:solidFill>
                <a:latin typeface="UTM Avo" panose="02040603050506020204" pitchFamily="18" charset="0"/>
              </a:rPr>
              <a:t>tuổi</a:t>
            </a:r>
            <a:endParaRPr lang="en-US" sz="4400" b="1" dirty="0">
              <a:ln w="19050">
                <a:solidFill>
                  <a:sysClr val="windowText" lastClr="000000"/>
                </a:solidFill>
              </a:ln>
              <a:solidFill>
                <a:srgbClr val="00B0F0"/>
              </a:solidFill>
              <a:latin typeface="UTM Avo" panose="02040603050506020204" pitchFamily="18" charset="0"/>
            </a:endParaRPr>
          </a:p>
        </p:txBody>
      </p:sp>
      <p:sp>
        <p:nvSpPr>
          <p:cNvPr id="19" name="Rectangle: Rounded Corners 3">
            <a:extLst>
              <a:ext uri="{FF2B5EF4-FFF2-40B4-BE49-F238E27FC236}">
                <a16:creationId xmlns:a16="http://schemas.microsoft.com/office/drawing/2014/main" id="{AF7AE038-EFCD-2B0C-BF87-BE5A95D3A793}"/>
              </a:ext>
            </a:extLst>
          </p:cNvPr>
          <p:cNvSpPr/>
          <p:nvPr/>
        </p:nvSpPr>
        <p:spPr>
          <a:xfrm>
            <a:off x="763798" y="4624859"/>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50"/>
                </a:solidFill>
                <a:latin typeface="UTM Avo" panose="02040603050506020204" pitchFamily="18" charset="0"/>
              </a:rPr>
              <a:t>buồm</a:t>
            </a:r>
            <a:endParaRPr lang="en-US" sz="4400" b="1" dirty="0">
              <a:ln w="19050">
                <a:solidFill>
                  <a:sysClr val="windowText" lastClr="000000"/>
                </a:solidFill>
              </a:ln>
              <a:solidFill>
                <a:srgbClr val="00B050"/>
              </a:solidFill>
              <a:latin typeface="UTM Avo" panose="02040603050506020204" pitchFamily="18" charset="0"/>
            </a:endParaRPr>
          </a:p>
        </p:txBody>
      </p:sp>
      <p:sp>
        <p:nvSpPr>
          <p:cNvPr id="20" name="Rectangle: Rounded Corners 3">
            <a:extLst>
              <a:ext uri="{FF2B5EF4-FFF2-40B4-BE49-F238E27FC236}">
                <a16:creationId xmlns:a16="http://schemas.microsoft.com/office/drawing/2014/main" id="{D3340556-A387-BCBB-49BE-31CA6379D133}"/>
              </a:ext>
            </a:extLst>
          </p:cNvPr>
          <p:cNvSpPr/>
          <p:nvPr/>
        </p:nvSpPr>
        <p:spPr>
          <a:xfrm>
            <a:off x="3575530" y="4624859"/>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50"/>
                </a:solidFill>
                <a:latin typeface="UTM Avo" panose="02040603050506020204" pitchFamily="18" charset="0"/>
              </a:rPr>
              <a:t>muỗm</a:t>
            </a:r>
            <a:endParaRPr lang="en-US" sz="4400" b="1" dirty="0">
              <a:ln w="19050">
                <a:solidFill>
                  <a:sysClr val="windowText" lastClr="000000"/>
                </a:solidFill>
              </a:ln>
              <a:solidFill>
                <a:srgbClr val="00B050"/>
              </a:solidFill>
              <a:latin typeface="UTM Avo" panose="02040603050506020204" pitchFamily="18" charset="0"/>
            </a:endParaRPr>
          </a:p>
        </p:txBody>
      </p:sp>
      <p:sp>
        <p:nvSpPr>
          <p:cNvPr id="21" name="Rectangle: Rounded Corners 3">
            <a:extLst>
              <a:ext uri="{FF2B5EF4-FFF2-40B4-BE49-F238E27FC236}">
                <a16:creationId xmlns:a16="http://schemas.microsoft.com/office/drawing/2014/main" id="{09232F61-0B86-92BB-9683-D7D0B453F944}"/>
              </a:ext>
            </a:extLst>
          </p:cNvPr>
          <p:cNvSpPr/>
          <p:nvPr/>
        </p:nvSpPr>
        <p:spPr>
          <a:xfrm>
            <a:off x="6387262" y="4624859"/>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50"/>
                </a:solidFill>
                <a:latin typeface="UTM Avo" panose="02040603050506020204" pitchFamily="18" charset="0"/>
              </a:rPr>
              <a:t>nhuốm</a:t>
            </a:r>
            <a:endParaRPr lang="en-US" sz="4400" b="1" dirty="0">
              <a:ln w="19050">
                <a:solidFill>
                  <a:sysClr val="windowText" lastClr="000000"/>
                </a:solidFill>
              </a:ln>
              <a:solidFill>
                <a:srgbClr val="00B050"/>
              </a:solidFill>
              <a:latin typeface="UTM Avo" panose="02040603050506020204" pitchFamily="18" charset="0"/>
            </a:endParaRPr>
          </a:p>
        </p:txBody>
      </p:sp>
      <p:sp>
        <p:nvSpPr>
          <p:cNvPr id="22" name="Rectangle: Rounded Corners 3">
            <a:extLst>
              <a:ext uri="{FF2B5EF4-FFF2-40B4-BE49-F238E27FC236}">
                <a16:creationId xmlns:a16="http://schemas.microsoft.com/office/drawing/2014/main" id="{6536122F-A81C-96ED-E055-7ED2BA41554D}"/>
              </a:ext>
            </a:extLst>
          </p:cNvPr>
          <p:cNvSpPr/>
          <p:nvPr/>
        </p:nvSpPr>
        <p:spPr>
          <a:xfrm>
            <a:off x="9198995" y="4624859"/>
            <a:ext cx="2345826" cy="761694"/>
          </a:xfrm>
          <a:custGeom>
            <a:avLst/>
            <a:gdLst>
              <a:gd name="connsiteX0" fmla="*/ 0 w 2345826"/>
              <a:gd name="connsiteY0" fmla="*/ 0 h 761694"/>
              <a:gd name="connsiteX1" fmla="*/ 0 w 2345826"/>
              <a:gd name="connsiteY1" fmla="*/ 0 h 761694"/>
              <a:gd name="connsiteX2" fmla="*/ 609915 w 2345826"/>
              <a:gd name="connsiteY2" fmla="*/ 0 h 761694"/>
              <a:gd name="connsiteX3" fmla="*/ 1219830 w 2345826"/>
              <a:gd name="connsiteY3" fmla="*/ 0 h 761694"/>
              <a:gd name="connsiteX4" fmla="*/ 2345826 w 2345826"/>
              <a:gd name="connsiteY4" fmla="*/ 0 h 761694"/>
              <a:gd name="connsiteX5" fmla="*/ 2345826 w 2345826"/>
              <a:gd name="connsiteY5" fmla="*/ 0 h 761694"/>
              <a:gd name="connsiteX6" fmla="*/ 2345826 w 2345826"/>
              <a:gd name="connsiteY6" fmla="*/ 373230 h 761694"/>
              <a:gd name="connsiteX7" fmla="*/ 2345826 w 2345826"/>
              <a:gd name="connsiteY7" fmla="*/ 761694 h 761694"/>
              <a:gd name="connsiteX8" fmla="*/ 2345826 w 2345826"/>
              <a:gd name="connsiteY8" fmla="*/ 761694 h 761694"/>
              <a:gd name="connsiteX9" fmla="*/ 1712453 w 2345826"/>
              <a:gd name="connsiteY9" fmla="*/ 761694 h 761694"/>
              <a:gd name="connsiteX10" fmla="*/ 1079080 w 2345826"/>
              <a:gd name="connsiteY10" fmla="*/ 761694 h 761694"/>
              <a:gd name="connsiteX11" fmla="*/ 516082 w 2345826"/>
              <a:gd name="connsiteY11" fmla="*/ 761694 h 761694"/>
              <a:gd name="connsiteX12" fmla="*/ 0 w 2345826"/>
              <a:gd name="connsiteY12" fmla="*/ 761694 h 761694"/>
              <a:gd name="connsiteX13" fmla="*/ 0 w 2345826"/>
              <a:gd name="connsiteY13" fmla="*/ 761694 h 761694"/>
              <a:gd name="connsiteX14" fmla="*/ 0 w 2345826"/>
              <a:gd name="connsiteY14" fmla="*/ 396081 h 761694"/>
              <a:gd name="connsiteX15" fmla="*/ 0 w 2345826"/>
              <a:gd name="connsiteY15"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5826" h="761694" fill="none" extrusionOk="0">
                <a:moveTo>
                  <a:pt x="0" y="0"/>
                </a:moveTo>
                <a:lnTo>
                  <a:pt x="0" y="0"/>
                </a:lnTo>
                <a:cubicBezTo>
                  <a:pt x="289543" y="-6422"/>
                  <a:pt x="421945" y="63258"/>
                  <a:pt x="609915" y="0"/>
                </a:cubicBezTo>
                <a:cubicBezTo>
                  <a:pt x="797885" y="-63258"/>
                  <a:pt x="988198" y="86"/>
                  <a:pt x="1219830" y="0"/>
                </a:cubicBezTo>
                <a:cubicBezTo>
                  <a:pt x="1451463" y="-86"/>
                  <a:pt x="1988270" y="52"/>
                  <a:pt x="2345826" y="0"/>
                </a:cubicBezTo>
                <a:lnTo>
                  <a:pt x="2345826" y="0"/>
                </a:lnTo>
                <a:cubicBezTo>
                  <a:pt x="2378469" y="146975"/>
                  <a:pt x="2327221" y="258588"/>
                  <a:pt x="2345826" y="373230"/>
                </a:cubicBezTo>
                <a:cubicBezTo>
                  <a:pt x="2364431" y="487872"/>
                  <a:pt x="2329903" y="582832"/>
                  <a:pt x="2345826" y="761694"/>
                </a:cubicBezTo>
                <a:lnTo>
                  <a:pt x="2345826" y="761694"/>
                </a:lnTo>
                <a:cubicBezTo>
                  <a:pt x="2114160" y="807870"/>
                  <a:pt x="1900838" y="687263"/>
                  <a:pt x="1712453" y="761694"/>
                </a:cubicBezTo>
                <a:cubicBezTo>
                  <a:pt x="1524068" y="836125"/>
                  <a:pt x="1235217" y="733041"/>
                  <a:pt x="1079080" y="761694"/>
                </a:cubicBezTo>
                <a:cubicBezTo>
                  <a:pt x="922943" y="790347"/>
                  <a:pt x="668692" y="724415"/>
                  <a:pt x="516082" y="761694"/>
                </a:cubicBezTo>
                <a:cubicBezTo>
                  <a:pt x="363472" y="798973"/>
                  <a:pt x="189865" y="742648"/>
                  <a:pt x="0" y="761694"/>
                </a:cubicBezTo>
                <a:lnTo>
                  <a:pt x="0" y="761694"/>
                </a:lnTo>
                <a:cubicBezTo>
                  <a:pt x="-38045" y="679350"/>
                  <a:pt x="32726" y="534910"/>
                  <a:pt x="0" y="396081"/>
                </a:cubicBezTo>
                <a:cubicBezTo>
                  <a:pt x="-32726" y="257252"/>
                  <a:pt x="29765" y="89586"/>
                  <a:pt x="0" y="0"/>
                </a:cubicBezTo>
                <a:close/>
              </a:path>
              <a:path w="2345826" h="761694" stroke="0" extrusionOk="0">
                <a:moveTo>
                  <a:pt x="0" y="0"/>
                </a:moveTo>
                <a:lnTo>
                  <a:pt x="0" y="0"/>
                </a:lnTo>
                <a:cubicBezTo>
                  <a:pt x="183152" y="-54247"/>
                  <a:pt x="324168" y="36336"/>
                  <a:pt x="609915" y="0"/>
                </a:cubicBezTo>
                <a:cubicBezTo>
                  <a:pt x="895662" y="-36336"/>
                  <a:pt x="979960" y="49744"/>
                  <a:pt x="1149455" y="0"/>
                </a:cubicBezTo>
                <a:cubicBezTo>
                  <a:pt x="1318950" y="-49744"/>
                  <a:pt x="1470464" y="45771"/>
                  <a:pt x="1665536" y="0"/>
                </a:cubicBezTo>
                <a:cubicBezTo>
                  <a:pt x="1860608" y="-45771"/>
                  <a:pt x="2042172" y="37424"/>
                  <a:pt x="2345826" y="0"/>
                </a:cubicBezTo>
                <a:lnTo>
                  <a:pt x="2345826" y="0"/>
                </a:lnTo>
                <a:cubicBezTo>
                  <a:pt x="2352352" y="111060"/>
                  <a:pt x="2306913" y="295857"/>
                  <a:pt x="2345826" y="380847"/>
                </a:cubicBezTo>
                <a:cubicBezTo>
                  <a:pt x="2384739" y="465837"/>
                  <a:pt x="2330323" y="639943"/>
                  <a:pt x="2345826" y="761694"/>
                </a:cubicBezTo>
                <a:lnTo>
                  <a:pt x="2345826" y="761694"/>
                </a:lnTo>
                <a:cubicBezTo>
                  <a:pt x="2082139" y="800178"/>
                  <a:pt x="1917952" y="742704"/>
                  <a:pt x="1782828" y="761694"/>
                </a:cubicBezTo>
                <a:cubicBezTo>
                  <a:pt x="1647704" y="780684"/>
                  <a:pt x="1369327" y="707561"/>
                  <a:pt x="1196371" y="761694"/>
                </a:cubicBezTo>
                <a:cubicBezTo>
                  <a:pt x="1023415" y="815827"/>
                  <a:pt x="903091" y="720012"/>
                  <a:pt x="609915" y="761694"/>
                </a:cubicBezTo>
                <a:cubicBezTo>
                  <a:pt x="316739" y="803376"/>
                  <a:pt x="159652" y="736513"/>
                  <a:pt x="0" y="761694"/>
                </a:cubicBezTo>
                <a:lnTo>
                  <a:pt x="0" y="761694"/>
                </a:lnTo>
                <a:cubicBezTo>
                  <a:pt x="-12082" y="641432"/>
                  <a:pt x="39296" y="505364"/>
                  <a:pt x="0" y="396081"/>
                </a:cubicBezTo>
                <a:cubicBezTo>
                  <a:pt x="-39296" y="286798"/>
                  <a:pt x="7832" y="19258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n w="19050">
                  <a:solidFill>
                    <a:sysClr val="windowText" lastClr="000000"/>
                  </a:solidFill>
                </a:ln>
                <a:solidFill>
                  <a:srgbClr val="00B050"/>
                </a:solidFill>
                <a:latin typeface="UTM Avo" panose="02040603050506020204" pitchFamily="18" charset="0"/>
              </a:rPr>
              <a:t>nhuộm</a:t>
            </a:r>
            <a:endParaRPr lang="en-US" sz="4400" b="1" dirty="0">
              <a:ln w="19050">
                <a:solidFill>
                  <a:sysClr val="windowText" lastClr="000000"/>
                </a:solidFill>
              </a:ln>
              <a:solidFill>
                <a:srgbClr val="00B050"/>
              </a:solidFill>
              <a:latin typeface="UTM Avo" panose="02040603050506020204" pitchFamily="18" charset="0"/>
            </a:endParaRPr>
          </a:p>
        </p:txBody>
      </p:sp>
      <p:grpSp>
        <p:nvGrpSpPr>
          <p:cNvPr id="33" name="Group 32">
            <a:extLst>
              <a:ext uri="{FF2B5EF4-FFF2-40B4-BE49-F238E27FC236}">
                <a16:creationId xmlns:a16="http://schemas.microsoft.com/office/drawing/2014/main" id="{4F023AB4-61A6-A6DF-C1E1-29A4655BAB5D}"/>
              </a:ext>
            </a:extLst>
          </p:cNvPr>
          <p:cNvGrpSpPr/>
          <p:nvPr/>
        </p:nvGrpSpPr>
        <p:grpSpPr>
          <a:xfrm>
            <a:off x="797293" y="5553352"/>
            <a:ext cx="3358243" cy="761694"/>
            <a:chOff x="797293" y="5553352"/>
            <a:chExt cx="3358243" cy="761694"/>
          </a:xfrm>
        </p:grpSpPr>
        <p:sp>
          <p:nvSpPr>
            <p:cNvPr id="23" name="Rectangle: Rounded Corners 3">
              <a:extLst>
                <a:ext uri="{FF2B5EF4-FFF2-40B4-BE49-F238E27FC236}">
                  <a16:creationId xmlns:a16="http://schemas.microsoft.com/office/drawing/2014/main" id="{4265C70F-0537-5745-3FDB-2D00FCE46534}"/>
                </a:ext>
              </a:extLst>
            </p:cNvPr>
            <p:cNvSpPr/>
            <p:nvPr/>
          </p:nvSpPr>
          <p:spPr>
            <a:xfrm>
              <a:off x="797293" y="5553352"/>
              <a:ext cx="3358243" cy="761694"/>
            </a:xfrm>
            <a:custGeom>
              <a:avLst/>
              <a:gdLst>
                <a:gd name="connsiteX0" fmla="*/ 0 w 3358243"/>
                <a:gd name="connsiteY0" fmla="*/ 0 h 761694"/>
                <a:gd name="connsiteX1" fmla="*/ 0 w 3358243"/>
                <a:gd name="connsiteY1" fmla="*/ 0 h 761694"/>
                <a:gd name="connsiteX2" fmla="*/ 492542 w 3358243"/>
                <a:gd name="connsiteY2" fmla="*/ 0 h 761694"/>
                <a:gd name="connsiteX3" fmla="*/ 1119414 w 3358243"/>
                <a:gd name="connsiteY3" fmla="*/ 0 h 761694"/>
                <a:gd name="connsiteX4" fmla="*/ 1712704 w 3358243"/>
                <a:gd name="connsiteY4" fmla="*/ 0 h 761694"/>
                <a:gd name="connsiteX5" fmla="*/ 2238829 w 3358243"/>
                <a:gd name="connsiteY5" fmla="*/ 0 h 761694"/>
                <a:gd name="connsiteX6" fmla="*/ 2764953 w 3358243"/>
                <a:gd name="connsiteY6" fmla="*/ 0 h 761694"/>
                <a:gd name="connsiteX7" fmla="*/ 3358243 w 3358243"/>
                <a:gd name="connsiteY7" fmla="*/ 0 h 761694"/>
                <a:gd name="connsiteX8" fmla="*/ 3358243 w 3358243"/>
                <a:gd name="connsiteY8" fmla="*/ 0 h 761694"/>
                <a:gd name="connsiteX9" fmla="*/ 3358243 w 3358243"/>
                <a:gd name="connsiteY9" fmla="*/ 373230 h 761694"/>
                <a:gd name="connsiteX10" fmla="*/ 3358243 w 3358243"/>
                <a:gd name="connsiteY10" fmla="*/ 761694 h 761694"/>
                <a:gd name="connsiteX11" fmla="*/ 3358243 w 3358243"/>
                <a:gd name="connsiteY11" fmla="*/ 761694 h 761694"/>
                <a:gd name="connsiteX12" fmla="*/ 2731371 w 3358243"/>
                <a:gd name="connsiteY12" fmla="*/ 761694 h 761694"/>
                <a:gd name="connsiteX13" fmla="*/ 2205246 w 3358243"/>
                <a:gd name="connsiteY13" fmla="*/ 761694 h 761694"/>
                <a:gd name="connsiteX14" fmla="*/ 1712704 w 3358243"/>
                <a:gd name="connsiteY14" fmla="*/ 761694 h 761694"/>
                <a:gd name="connsiteX15" fmla="*/ 1085832 w 3358243"/>
                <a:gd name="connsiteY15" fmla="*/ 761694 h 761694"/>
                <a:gd name="connsiteX16" fmla="*/ 593290 w 3358243"/>
                <a:gd name="connsiteY16" fmla="*/ 761694 h 761694"/>
                <a:gd name="connsiteX17" fmla="*/ 0 w 3358243"/>
                <a:gd name="connsiteY17" fmla="*/ 761694 h 761694"/>
                <a:gd name="connsiteX18" fmla="*/ 0 w 3358243"/>
                <a:gd name="connsiteY18" fmla="*/ 761694 h 761694"/>
                <a:gd name="connsiteX19" fmla="*/ 0 w 3358243"/>
                <a:gd name="connsiteY19" fmla="*/ 380847 h 761694"/>
                <a:gd name="connsiteX20" fmla="*/ 0 w 3358243"/>
                <a:gd name="connsiteY20"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243" h="761694" fill="none" extrusionOk="0">
                  <a:moveTo>
                    <a:pt x="0" y="0"/>
                  </a:moveTo>
                  <a:lnTo>
                    <a:pt x="0" y="0"/>
                  </a:lnTo>
                  <a:cubicBezTo>
                    <a:pt x="131122" y="-52680"/>
                    <a:pt x="370605" y="32136"/>
                    <a:pt x="492542" y="0"/>
                  </a:cubicBezTo>
                  <a:cubicBezTo>
                    <a:pt x="614479" y="-32136"/>
                    <a:pt x="865316" y="42619"/>
                    <a:pt x="1119414" y="0"/>
                  </a:cubicBezTo>
                  <a:cubicBezTo>
                    <a:pt x="1373512" y="-42619"/>
                    <a:pt x="1556541" y="11205"/>
                    <a:pt x="1712704" y="0"/>
                  </a:cubicBezTo>
                  <a:cubicBezTo>
                    <a:pt x="1868867" y="-11205"/>
                    <a:pt x="2060793" y="18550"/>
                    <a:pt x="2238829" y="0"/>
                  </a:cubicBezTo>
                  <a:cubicBezTo>
                    <a:pt x="2416866" y="-18550"/>
                    <a:pt x="2607707" y="50366"/>
                    <a:pt x="2764953" y="0"/>
                  </a:cubicBezTo>
                  <a:cubicBezTo>
                    <a:pt x="2922199" y="-50366"/>
                    <a:pt x="3085091" y="54893"/>
                    <a:pt x="3358243" y="0"/>
                  </a:cubicBezTo>
                  <a:lnTo>
                    <a:pt x="3358243" y="0"/>
                  </a:lnTo>
                  <a:cubicBezTo>
                    <a:pt x="3371065" y="75651"/>
                    <a:pt x="3336368" y="197857"/>
                    <a:pt x="3358243" y="373230"/>
                  </a:cubicBezTo>
                  <a:cubicBezTo>
                    <a:pt x="3380118" y="548603"/>
                    <a:pt x="3349095" y="681899"/>
                    <a:pt x="3358243" y="761694"/>
                  </a:cubicBezTo>
                  <a:lnTo>
                    <a:pt x="3358243" y="761694"/>
                  </a:lnTo>
                  <a:cubicBezTo>
                    <a:pt x="3179913" y="834682"/>
                    <a:pt x="2872524" y="759678"/>
                    <a:pt x="2731371" y="761694"/>
                  </a:cubicBezTo>
                  <a:cubicBezTo>
                    <a:pt x="2590218" y="763710"/>
                    <a:pt x="2438410" y="744992"/>
                    <a:pt x="2205246" y="761694"/>
                  </a:cubicBezTo>
                  <a:cubicBezTo>
                    <a:pt x="1972083" y="778396"/>
                    <a:pt x="1812989" y="749131"/>
                    <a:pt x="1712704" y="761694"/>
                  </a:cubicBezTo>
                  <a:cubicBezTo>
                    <a:pt x="1612419" y="774257"/>
                    <a:pt x="1330787" y="744162"/>
                    <a:pt x="1085832" y="761694"/>
                  </a:cubicBezTo>
                  <a:cubicBezTo>
                    <a:pt x="840877" y="779226"/>
                    <a:pt x="835952" y="748052"/>
                    <a:pt x="593290" y="761694"/>
                  </a:cubicBezTo>
                  <a:cubicBezTo>
                    <a:pt x="350628" y="775336"/>
                    <a:pt x="135137" y="719531"/>
                    <a:pt x="0" y="761694"/>
                  </a:cubicBezTo>
                  <a:lnTo>
                    <a:pt x="0" y="761694"/>
                  </a:lnTo>
                  <a:cubicBezTo>
                    <a:pt x="-41575" y="661995"/>
                    <a:pt x="7323" y="465218"/>
                    <a:pt x="0" y="380847"/>
                  </a:cubicBezTo>
                  <a:cubicBezTo>
                    <a:pt x="-7323" y="296476"/>
                    <a:pt x="5782" y="100895"/>
                    <a:pt x="0" y="0"/>
                  </a:cubicBezTo>
                  <a:close/>
                </a:path>
                <a:path w="3358243" h="761694" stroke="0" extrusionOk="0">
                  <a:moveTo>
                    <a:pt x="0" y="0"/>
                  </a:moveTo>
                  <a:lnTo>
                    <a:pt x="0" y="0"/>
                  </a:lnTo>
                  <a:cubicBezTo>
                    <a:pt x="253186" y="-43835"/>
                    <a:pt x="446428" y="24259"/>
                    <a:pt x="593290" y="0"/>
                  </a:cubicBezTo>
                  <a:cubicBezTo>
                    <a:pt x="740152" y="-24259"/>
                    <a:pt x="866082" y="3383"/>
                    <a:pt x="1085832" y="0"/>
                  </a:cubicBezTo>
                  <a:cubicBezTo>
                    <a:pt x="1305582" y="-3383"/>
                    <a:pt x="1395417" y="48827"/>
                    <a:pt x="1544792" y="0"/>
                  </a:cubicBezTo>
                  <a:cubicBezTo>
                    <a:pt x="1694167" y="-48827"/>
                    <a:pt x="1834030" y="51986"/>
                    <a:pt x="2037334" y="0"/>
                  </a:cubicBezTo>
                  <a:cubicBezTo>
                    <a:pt x="2240638" y="-51986"/>
                    <a:pt x="2401340" y="41196"/>
                    <a:pt x="2597041" y="0"/>
                  </a:cubicBezTo>
                  <a:cubicBezTo>
                    <a:pt x="2792742" y="-41196"/>
                    <a:pt x="3166147" y="28641"/>
                    <a:pt x="3358243" y="0"/>
                  </a:cubicBezTo>
                  <a:lnTo>
                    <a:pt x="3358243" y="0"/>
                  </a:lnTo>
                  <a:cubicBezTo>
                    <a:pt x="3360341" y="154423"/>
                    <a:pt x="3336064" y="227552"/>
                    <a:pt x="3358243" y="388464"/>
                  </a:cubicBezTo>
                  <a:cubicBezTo>
                    <a:pt x="3380422" y="549376"/>
                    <a:pt x="3334917" y="667055"/>
                    <a:pt x="3358243" y="761694"/>
                  </a:cubicBezTo>
                  <a:lnTo>
                    <a:pt x="3358243" y="761694"/>
                  </a:lnTo>
                  <a:cubicBezTo>
                    <a:pt x="3179120" y="804300"/>
                    <a:pt x="3018953" y="761389"/>
                    <a:pt x="2865701" y="761694"/>
                  </a:cubicBezTo>
                  <a:cubicBezTo>
                    <a:pt x="2712449" y="761999"/>
                    <a:pt x="2455405" y="710841"/>
                    <a:pt x="2339576" y="761694"/>
                  </a:cubicBezTo>
                  <a:cubicBezTo>
                    <a:pt x="2223748" y="812547"/>
                    <a:pt x="1973683" y="718375"/>
                    <a:pt x="1847034" y="761694"/>
                  </a:cubicBezTo>
                  <a:cubicBezTo>
                    <a:pt x="1720385" y="805013"/>
                    <a:pt x="1547059" y="697314"/>
                    <a:pt x="1253744" y="761694"/>
                  </a:cubicBezTo>
                  <a:cubicBezTo>
                    <a:pt x="960429" y="826074"/>
                    <a:pt x="909655" y="703064"/>
                    <a:pt x="761202" y="761694"/>
                  </a:cubicBezTo>
                  <a:cubicBezTo>
                    <a:pt x="612749" y="820324"/>
                    <a:pt x="343929" y="743517"/>
                    <a:pt x="0" y="761694"/>
                  </a:cubicBezTo>
                  <a:lnTo>
                    <a:pt x="0" y="761694"/>
                  </a:lnTo>
                  <a:cubicBezTo>
                    <a:pt x="-33351" y="661486"/>
                    <a:pt x="43270" y="454119"/>
                    <a:pt x="0" y="373230"/>
                  </a:cubicBezTo>
                  <a:cubicBezTo>
                    <a:pt x="-43270" y="292341"/>
                    <a:pt x="31750" y="98562"/>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n w="19050">
                    <a:solidFill>
                      <a:sysClr val="windowText" lastClr="000000"/>
                    </a:solidFill>
                  </a:ln>
                  <a:solidFill>
                    <a:schemeClr val="bg2">
                      <a:lumMod val="50000"/>
                    </a:schemeClr>
                  </a:solidFill>
                  <a:latin typeface="UTM Avo" panose="02040603050506020204" pitchFamily="18" charset="0"/>
                </a:rPr>
                <a:t>con </a:t>
              </a:r>
              <a:r>
                <a:rPr lang="en-US" sz="4000" b="1" dirty="0" err="1">
                  <a:ln w="19050">
                    <a:solidFill>
                      <a:sysClr val="windowText" lastClr="000000"/>
                    </a:solidFill>
                  </a:ln>
                  <a:solidFill>
                    <a:schemeClr val="bg2">
                      <a:lumMod val="50000"/>
                    </a:schemeClr>
                  </a:solidFill>
                  <a:latin typeface="UTM Avo" panose="02040603050506020204" pitchFamily="18" charset="0"/>
                </a:rPr>
                <a:t>suối</a:t>
              </a:r>
              <a:endParaRPr lang="en-US" sz="4000" b="1" dirty="0">
                <a:ln w="19050">
                  <a:solidFill>
                    <a:sysClr val="windowText" lastClr="000000"/>
                  </a:solidFill>
                </a:ln>
                <a:solidFill>
                  <a:schemeClr val="bg2">
                    <a:lumMod val="50000"/>
                  </a:schemeClr>
                </a:solidFill>
                <a:latin typeface="UTM Avo" panose="02040603050506020204" pitchFamily="18" charset="0"/>
              </a:endParaRPr>
            </a:p>
          </p:txBody>
        </p:sp>
        <p:sp>
          <p:nvSpPr>
            <p:cNvPr id="32" name="TextBox 31">
              <a:extLst>
                <a:ext uri="{FF2B5EF4-FFF2-40B4-BE49-F238E27FC236}">
                  <a16:creationId xmlns:a16="http://schemas.microsoft.com/office/drawing/2014/main" id="{370B1F54-3F5C-6FCD-5948-BB2BAB9346A8}"/>
                </a:ext>
              </a:extLst>
            </p:cNvPr>
            <p:cNvSpPr txBox="1"/>
            <p:nvPr/>
          </p:nvSpPr>
          <p:spPr>
            <a:xfrm>
              <a:off x="2645924" y="5580256"/>
              <a:ext cx="1073156" cy="707886"/>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w="19050">
                    <a:solidFill>
                      <a:sysClr val="windowText" lastClr="000000"/>
                    </a:solidFill>
                  </a:ln>
                  <a:solidFill>
                    <a:srgbClr val="FFC000"/>
                  </a:solidFill>
                  <a:effectLst/>
                  <a:uLnTx/>
                  <a:uFillTx/>
                  <a:latin typeface="UTM Avo" panose="02040603050506020204" pitchFamily="18" charset="0"/>
                  <a:ea typeface="+mn-ea"/>
                  <a:cs typeface="Arial" pitchFamily="34" charset="0"/>
                </a:rPr>
                <a:t>uôi</a:t>
              </a:r>
              <a:endParaRPr kumimoji="0" lang="en-US" sz="40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grpSp>
      <p:grpSp>
        <p:nvGrpSpPr>
          <p:cNvPr id="35" name="Group 34">
            <a:extLst>
              <a:ext uri="{FF2B5EF4-FFF2-40B4-BE49-F238E27FC236}">
                <a16:creationId xmlns:a16="http://schemas.microsoft.com/office/drawing/2014/main" id="{208644E8-8404-9D9D-36D0-027F7F3DF100}"/>
              </a:ext>
            </a:extLst>
          </p:cNvPr>
          <p:cNvGrpSpPr/>
          <p:nvPr/>
        </p:nvGrpSpPr>
        <p:grpSpPr>
          <a:xfrm>
            <a:off x="4491935" y="5553352"/>
            <a:ext cx="3358243" cy="761694"/>
            <a:chOff x="4491935" y="5553352"/>
            <a:chExt cx="3358243" cy="761694"/>
          </a:xfrm>
        </p:grpSpPr>
        <p:sp>
          <p:nvSpPr>
            <p:cNvPr id="24" name="Rectangle: Rounded Corners 3">
              <a:extLst>
                <a:ext uri="{FF2B5EF4-FFF2-40B4-BE49-F238E27FC236}">
                  <a16:creationId xmlns:a16="http://schemas.microsoft.com/office/drawing/2014/main" id="{511E31A0-4C61-FD2C-FFEA-8DAA073CEA2E}"/>
                </a:ext>
              </a:extLst>
            </p:cNvPr>
            <p:cNvSpPr/>
            <p:nvPr/>
          </p:nvSpPr>
          <p:spPr>
            <a:xfrm>
              <a:off x="4491935" y="5553352"/>
              <a:ext cx="3358243" cy="761694"/>
            </a:xfrm>
            <a:custGeom>
              <a:avLst/>
              <a:gdLst>
                <a:gd name="connsiteX0" fmla="*/ 0 w 3358243"/>
                <a:gd name="connsiteY0" fmla="*/ 0 h 761694"/>
                <a:gd name="connsiteX1" fmla="*/ 0 w 3358243"/>
                <a:gd name="connsiteY1" fmla="*/ 0 h 761694"/>
                <a:gd name="connsiteX2" fmla="*/ 492542 w 3358243"/>
                <a:gd name="connsiteY2" fmla="*/ 0 h 761694"/>
                <a:gd name="connsiteX3" fmla="*/ 1119414 w 3358243"/>
                <a:gd name="connsiteY3" fmla="*/ 0 h 761694"/>
                <a:gd name="connsiteX4" fmla="*/ 1712704 w 3358243"/>
                <a:gd name="connsiteY4" fmla="*/ 0 h 761694"/>
                <a:gd name="connsiteX5" fmla="*/ 2238829 w 3358243"/>
                <a:gd name="connsiteY5" fmla="*/ 0 h 761694"/>
                <a:gd name="connsiteX6" fmla="*/ 2764953 w 3358243"/>
                <a:gd name="connsiteY6" fmla="*/ 0 h 761694"/>
                <a:gd name="connsiteX7" fmla="*/ 3358243 w 3358243"/>
                <a:gd name="connsiteY7" fmla="*/ 0 h 761694"/>
                <a:gd name="connsiteX8" fmla="*/ 3358243 w 3358243"/>
                <a:gd name="connsiteY8" fmla="*/ 0 h 761694"/>
                <a:gd name="connsiteX9" fmla="*/ 3358243 w 3358243"/>
                <a:gd name="connsiteY9" fmla="*/ 373230 h 761694"/>
                <a:gd name="connsiteX10" fmla="*/ 3358243 w 3358243"/>
                <a:gd name="connsiteY10" fmla="*/ 761694 h 761694"/>
                <a:gd name="connsiteX11" fmla="*/ 3358243 w 3358243"/>
                <a:gd name="connsiteY11" fmla="*/ 761694 h 761694"/>
                <a:gd name="connsiteX12" fmla="*/ 2731371 w 3358243"/>
                <a:gd name="connsiteY12" fmla="*/ 761694 h 761694"/>
                <a:gd name="connsiteX13" fmla="*/ 2205246 w 3358243"/>
                <a:gd name="connsiteY13" fmla="*/ 761694 h 761694"/>
                <a:gd name="connsiteX14" fmla="*/ 1712704 w 3358243"/>
                <a:gd name="connsiteY14" fmla="*/ 761694 h 761694"/>
                <a:gd name="connsiteX15" fmla="*/ 1085832 w 3358243"/>
                <a:gd name="connsiteY15" fmla="*/ 761694 h 761694"/>
                <a:gd name="connsiteX16" fmla="*/ 593290 w 3358243"/>
                <a:gd name="connsiteY16" fmla="*/ 761694 h 761694"/>
                <a:gd name="connsiteX17" fmla="*/ 0 w 3358243"/>
                <a:gd name="connsiteY17" fmla="*/ 761694 h 761694"/>
                <a:gd name="connsiteX18" fmla="*/ 0 w 3358243"/>
                <a:gd name="connsiteY18" fmla="*/ 761694 h 761694"/>
                <a:gd name="connsiteX19" fmla="*/ 0 w 3358243"/>
                <a:gd name="connsiteY19" fmla="*/ 380847 h 761694"/>
                <a:gd name="connsiteX20" fmla="*/ 0 w 3358243"/>
                <a:gd name="connsiteY20"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243" h="761694" fill="none" extrusionOk="0">
                  <a:moveTo>
                    <a:pt x="0" y="0"/>
                  </a:moveTo>
                  <a:lnTo>
                    <a:pt x="0" y="0"/>
                  </a:lnTo>
                  <a:cubicBezTo>
                    <a:pt x="131122" y="-52680"/>
                    <a:pt x="370605" y="32136"/>
                    <a:pt x="492542" y="0"/>
                  </a:cubicBezTo>
                  <a:cubicBezTo>
                    <a:pt x="614479" y="-32136"/>
                    <a:pt x="865316" y="42619"/>
                    <a:pt x="1119414" y="0"/>
                  </a:cubicBezTo>
                  <a:cubicBezTo>
                    <a:pt x="1373512" y="-42619"/>
                    <a:pt x="1556541" y="11205"/>
                    <a:pt x="1712704" y="0"/>
                  </a:cubicBezTo>
                  <a:cubicBezTo>
                    <a:pt x="1868867" y="-11205"/>
                    <a:pt x="2060793" y="18550"/>
                    <a:pt x="2238829" y="0"/>
                  </a:cubicBezTo>
                  <a:cubicBezTo>
                    <a:pt x="2416866" y="-18550"/>
                    <a:pt x="2607707" y="50366"/>
                    <a:pt x="2764953" y="0"/>
                  </a:cubicBezTo>
                  <a:cubicBezTo>
                    <a:pt x="2922199" y="-50366"/>
                    <a:pt x="3085091" y="54893"/>
                    <a:pt x="3358243" y="0"/>
                  </a:cubicBezTo>
                  <a:lnTo>
                    <a:pt x="3358243" y="0"/>
                  </a:lnTo>
                  <a:cubicBezTo>
                    <a:pt x="3371065" y="75651"/>
                    <a:pt x="3336368" y="197857"/>
                    <a:pt x="3358243" y="373230"/>
                  </a:cubicBezTo>
                  <a:cubicBezTo>
                    <a:pt x="3380118" y="548603"/>
                    <a:pt x="3349095" y="681899"/>
                    <a:pt x="3358243" y="761694"/>
                  </a:cubicBezTo>
                  <a:lnTo>
                    <a:pt x="3358243" y="761694"/>
                  </a:lnTo>
                  <a:cubicBezTo>
                    <a:pt x="3179913" y="834682"/>
                    <a:pt x="2872524" y="759678"/>
                    <a:pt x="2731371" y="761694"/>
                  </a:cubicBezTo>
                  <a:cubicBezTo>
                    <a:pt x="2590218" y="763710"/>
                    <a:pt x="2438410" y="744992"/>
                    <a:pt x="2205246" y="761694"/>
                  </a:cubicBezTo>
                  <a:cubicBezTo>
                    <a:pt x="1972083" y="778396"/>
                    <a:pt x="1812989" y="749131"/>
                    <a:pt x="1712704" y="761694"/>
                  </a:cubicBezTo>
                  <a:cubicBezTo>
                    <a:pt x="1612419" y="774257"/>
                    <a:pt x="1330787" y="744162"/>
                    <a:pt x="1085832" y="761694"/>
                  </a:cubicBezTo>
                  <a:cubicBezTo>
                    <a:pt x="840877" y="779226"/>
                    <a:pt x="835952" y="748052"/>
                    <a:pt x="593290" y="761694"/>
                  </a:cubicBezTo>
                  <a:cubicBezTo>
                    <a:pt x="350628" y="775336"/>
                    <a:pt x="135137" y="719531"/>
                    <a:pt x="0" y="761694"/>
                  </a:cubicBezTo>
                  <a:lnTo>
                    <a:pt x="0" y="761694"/>
                  </a:lnTo>
                  <a:cubicBezTo>
                    <a:pt x="-41575" y="661995"/>
                    <a:pt x="7323" y="465218"/>
                    <a:pt x="0" y="380847"/>
                  </a:cubicBezTo>
                  <a:cubicBezTo>
                    <a:pt x="-7323" y="296476"/>
                    <a:pt x="5782" y="100895"/>
                    <a:pt x="0" y="0"/>
                  </a:cubicBezTo>
                  <a:close/>
                </a:path>
                <a:path w="3358243" h="761694" stroke="0" extrusionOk="0">
                  <a:moveTo>
                    <a:pt x="0" y="0"/>
                  </a:moveTo>
                  <a:lnTo>
                    <a:pt x="0" y="0"/>
                  </a:lnTo>
                  <a:cubicBezTo>
                    <a:pt x="253186" y="-43835"/>
                    <a:pt x="446428" y="24259"/>
                    <a:pt x="593290" y="0"/>
                  </a:cubicBezTo>
                  <a:cubicBezTo>
                    <a:pt x="740152" y="-24259"/>
                    <a:pt x="866082" y="3383"/>
                    <a:pt x="1085832" y="0"/>
                  </a:cubicBezTo>
                  <a:cubicBezTo>
                    <a:pt x="1305582" y="-3383"/>
                    <a:pt x="1395417" y="48827"/>
                    <a:pt x="1544792" y="0"/>
                  </a:cubicBezTo>
                  <a:cubicBezTo>
                    <a:pt x="1694167" y="-48827"/>
                    <a:pt x="1834030" y="51986"/>
                    <a:pt x="2037334" y="0"/>
                  </a:cubicBezTo>
                  <a:cubicBezTo>
                    <a:pt x="2240638" y="-51986"/>
                    <a:pt x="2401340" y="41196"/>
                    <a:pt x="2597041" y="0"/>
                  </a:cubicBezTo>
                  <a:cubicBezTo>
                    <a:pt x="2792742" y="-41196"/>
                    <a:pt x="3166147" y="28641"/>
                    <a:pt x="3358243" y="0"/>
                  </a:cubicBezTo>
                  <a:lnTo>
                    <a:pt x="3358243" y="0"/>
                  </a:lnTo>
                  <a:cubicBezTo>
                    <a:pt x="3360341" y="154423"/>
                    <a:pt x="3336064" y="227552"/>
                    <a:pt x="3358243" y="388464"/>
                  </a:cubicBezTo>
                  <a:cubicBezTo>
                    <a:pt x="3380422" y="549376"/>
                    <a:pt x="3334917" y="667055"/>
                    <a:pt x="3358243" y="761694"/>
                  </a:cubicBezTo>
                  <a:lnTo>
                    <a:pt x="3358243" y="761694"/>
                  </a:lnTo>
                  <a:cubicBezTo>
                    <a:pt x="3179120" y="804300"/>
                    <a:pt x="3018953" y="761389"/>
                    <a:pt x="2865701" y="761694"/>
                  </a:cubicBezTo>
                  <a:cubicBezTo>
                    <a:pt x="2712449" y="761999"/>
                    <a:pt x="2455405" y="710841"/>
                    <a:pt x="2339576" y="761694"/>
                  </a:cubicBezTo>
                  <a:cubicBezTo>
                    <a:pt x="2223748" y="812547"/>
                    <a:pt x="1973683" y="718375"/>
                    <a:pt x="1847034" y="761694"/>
                  </a:cubicBezTo>
                  <a:cubicBezTo>
                    <a:pt x="1720385" y="805013"/>
                    <a:pt x="1547059" y="697314"/>
                    <a:pt x="1253744" y="761694"/>
                  </a:cubicBezTo>
                  <a:cubicBezTo>
                    <a:pt x="960429" y="826074"/>
                    <a:pt x="909655" y="703064"/>
                    <a:pt x="761202" y="761694"/>
                  </a:cubicBezTo>
                  <a:cubicBezTo>
                    <a:pt x="612749" y="820324"/>
                    <a:pt x="343929" y="743517"/>
                    <a:pt x="0" y="761694"/>
                  </a:cubicBezTo>
                  <a:lnTo>
                    <a:pt x="0" y="761694"/>
                  </a:lnTo>
                  <a:cubicBezTo>
                    <a:pt x="-33351" y="661486"/>
                    <a:pt x="43270" y="454119"/>
                    <a:pt x="0" y="373230"/>
                  </a:cubicBezTo>
                  <a:cubicBezTo>
                    <a:pt x="-43270" y="292341"/>
                    <a:pt x="31750" y="98562"/>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n w="19050">
                    <a:solidFill>
                      <a:sysClr val="windowText" lastClr="000000"/>
                    </a:solidFill>
                  </a:ln>
                  <a:solidFill>
                    <a:schemeClr val="bg2">
                      <a:lumMod val="50000"/>
                    </a:schemeClr>
                  </a:solidFill>
                  <a:latin typeface="UTM Avo" panose="02040603050506020204" pitchFamily="18" charset="0"/>
                </a:rPr>
                <a:t>buổi</a:t>
              </a:r>
              <a:r>
                <a:rPr lang="en-US" sz="4000" b="1" dirty="0">
                  <a:ln w="19050">
                    <a:solidFill>
                      <a:sysClr val="windowText" lastClr="000000"/>
                    </a:solidFill>
                  </a:ln>
                  <a:solidFill>
                    <a:schemeClr val="bg2">
                      <a:lumMod val="50000"/>
                    </a:schemeClr>
                  </a:solidFill>
                  <a:latin typeface="UTM Avo" panose="02040603050506020204" pitchFamily="18" charset="0"/>
                </a:rPr>
                <a:t> </a:t>
              </a:r>
              <a:r>
                <a:rPr lang="en-US" sz="4000" b="1" dirty="0" err="1">
                  <a:ln w="19050">
                    <a:solidFill>
                      <a:sysClr val="windowText" lastClr="000000"/>
                    </a:solidFill>
                  </a:ln>
                  <a:solidFill>
                    <a:schemeClr val="bg2">
                      <a:lumMod val="50000"/>
                    </a:schemeClr>
                  </a:solidFill>
                  <a:latin typeface="UTM Avo" panose="02040603050506020204" pitchFamily="18" charset="0"/>
                </a:rPr>
                <a:t>sáng</a:t>
              </a:r>
              <a:endParaRPr lang="en-US" sz="4000" b="1" dirty="0">
                <a:ln w="19050">
                  <a:solidFill>
                    <a:sysClr val="windowText" lastClr="000000"/>
                  </a:solidFill>
                </a:ln>
                <a:solidFill>
                  <a:schemeClr val="bg2">
                    <a:lumMod val="50000"/>
                  </a:schemeClr>
                </a:solidFill>
                <a:latin typeface="UTM Avo" panose="02040603050506020204" pitchFamily="18" charset="0"/>
              </a:endParaRPr>
            </a:p>
          </p:txBody>
        </p:sp>
        <p:sp>
          <p:nvSpPr>
            <p:cNvPr id="34" name="TextBox 33">
              <a:extLst>
                <a:ext uri="{FF2B5EF4-FFF2-40B4-BE49-F238E27FC236}">
                  <a16:creationId xmlns:a16="http://schemas.microsoft.com/office/drawing/2014/main" id="{809298DE-B6C8-D078-3BBC-C41B5983F19D}"/>
                </a:ext>
              </a:extLst>
            </p:cNvPr>
            <p:cNvSpPr txBox="1"/>
            <p:nvPr/>
          </p:nvSpPr>
          <p:spPr>
            <a:xfrm>
              <a:off x="5097294" y="5580256"/>
              <a:ext cx="1077790" cy="707886"/>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w="19050">
                    <a:solidFill>
                      <a:sysClr val="windowText" lastClr="000000"/>
                    </a:solidFill>
                  </a:ln>
                  <a:solidFill>
                    <a:srgbClr val="FFC000"/>
                  </a:solidFill>
                  <a:effectLst/>
                  <a:uLnTx/>
                  <a:uFillTx/>
                  <a:latin typeface="UTM Avo" panose="02040603050506020204" pitchFamily="18" charset="0"/>
                  <a:ea typeface="+mn-ea"/>
                  <a:cs typeface="Arial" pitchFamily="34" charset="0"/>
                </a:rPr>
                <a:t>uôi</a:t>
              </a:r>
              <a:endParaRPr kumimoji="0" lang="en-US" sz="40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grpSp>
      <p:grpSp>
        <p:nvGrpSpPr>
          <p:cNvPr id="37" name="Group 36">
            <a:extLst>
              <a:ext uri="{FF2B5EF4-FFF2-40B4-BE49-F238E27FC236}">
                <a16:creationId xmlns:a16="http://schemas.microsoft.com/office/drawing/2014/main" id="{A8A01D93-7BF1-BB8C-766F-0D059943288E}"/>
              </a:ext>
            </a:extLst>
          </p:cNvPr>
          <p:cNvGrpSpPr/>
          <p:nvPr/>
        </p:nvGrpSpPr>
        <p:grpSpPr>
          <a:xfrm>
            <a:off x="8069584" y="5553352"/>
            <a:ext cx="3475237" cy="761694"/>
            <a:chOff x="8069584" y="5553352"/>
            <a:chExt cx="3475237" cy="761694"/>
          </a:xfrm>
        </p:grpSpPr>
        <p:sp>
          <p:nvSpPr>
            <p:cNvPr id="25" name="Rectangle: Rounded Corners 3">
              <a:extLst>
                <a:ext uri="{FF2B5EF4-FFF2-40B4-BE49-F238E27FC236}">
                  <a16:creationId xmlns:a16="http://schemas.microsoft.com/office/drawing/2014/main" id="{26A99A11-B6C3-290F-BAF6-228BEADA66BD}"/>
                </a:ext>
              </a:extLst>
            </p:cNvPr>
            <p:cNvSpPr/>
            <p:nvPr/>
          </p:nvSpPr>
          <p:spPr>
            <a:xfrm>
              <a:off x="8069584" y="5553352"/>
              <a:ext cx="3475237" cy="761694"/>
            </a:xfrm>
            <a:custGeom>
              <a:avLst/>
              <a:gdLst>
                <a:gd name="connsiteX0" fmla="*/ 0 w 3475237"/>
                <a:gd name="connsiteY0" fmla="*/ 0 h 761694"/>
                <a:gd name="connsiteX1" fmla="*/ 0 w 3475237"/>
                <a:gd name="connsiteY1" fmla="*/ 0 h 761694"/>
                <a:gd name="connsiteX2" fmla="*/ 509701 w 3475237"/>
                <a:gd name="connsiteY2" fmla="*/ 0 h 761694"/>
                <a:gd name="connsiteX3" fmla="*/ 1158412 w 3475237"/>
                <a:gd name="connsiteY3" fmla="*/ 0 h 761694"/>
                <a:gd name="connsiteX4" fmla="*/ 1772371 w 3475237"/>
                <a:gd name="connsiteY4" fmla="*/ 0 h 761694"/>
                <a:gd name="connsiteX5" fmla="*/ 2316825 w 3475237"/>
                <a:gd name="connsiteY5" fmla="*/ 0 h 761694"/>
                <a:gd name="connsiteX6" fmla="*/ 2861278 w 3475237"/>
                <a:gd name="connsiteY6" fmla="*/ 0 h 761694"/>
                <a:gd name="connsiteX7" fmla="*/ 3475237 w 3475237"/>
                <a:gd name="connsiteY7" fmla="*/ 0 h 761694"/>
                <a:gd name="connsiteX8" fmla="*/ 3475237 w 3475237"/>
                <a:gd name="connsiteY8" fmla="*/ 0 h 761694"/>
                <a:gd name="connsiteX9" fmla="*/ 3475237 w 3475237"/>
                <a:gd name="connsiteY9" fmla="*/ 373230 h 761694"/>
                <a:gd name="connsiteX10" fmla="*/ 3475237 w 3475237"/>
                <a:gd name="connsiteY10" fmla="*/ 761694 h 761694"/>
                <a:gd name="connsiteX11" fmla="*/ 3475237 w 3475237"/>
                <a:gd name="connsiteY11" fmla="*/ 761694 h 761694"/>
                <a:gd name="connsiteX12" fmla="*/ 2826526 w 3475237"/>
                <a:gd name="connsiteY12" fmla="*/ 761694 h 761694"/>
                <a:gd name="connsiteX13" fmla="*/ 2282072 w 3475237"/>
                <a:gd name="connsiteY13" fmla="*/ 761694 h 761694"/>
                <a:gd name="connsiteX14" fmla="*/ 1772371 w 3475237"/>
                <a:gd name="connsiteY14" fmla="*/ 761694 h 761694"/>
                <a:gd name="connsiteX15" fmla="*/ 1123660 w 3475237"/>
                <a:gd name="connsiteY15" fmla="*/ 761694 h 761694"/>
                <a:gd name="connsiteX16" fmla="*/ 613959 w 3475237"/>
                <a:gd name="connsiteY16" fmla="*/ 761694 h 761694"/>
                <a:gd name="connsiteX17" fmla="*/ 0 w 3475237"/>
                <a:gd name="connsiteY17" fmla="*/ 761694 h 761694"/>
                <a:gd name="connsiteX18" fmla="*/ 0 w 3475237"/>
                <a:gd name="connsiteY18" fmla="*/ 761694 h 761694"/>
                <a:gd name="connsiteX19" fmla="*/ 0 w 3475237"/>
                <a:gd name="connsiteY19" fmla="*/ 380847 h 761694"/>
                <a:gd name="connsiteX20" fmla="*/ 0 w 3475237"/>
                <a:gd name="connsiteY20" fmla="*/ 0 h 7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75237" h="761694" fill="none" extrusionOk="0">
                  <a:moveTo>
                    <a:pt x="0" y="0"/>
                  </a:moveTo>
                  <a:lnTo>
                    <a:pt x="0" y="0"/>
                  </a:lnTo>
                  <a:cubicBezTo>
                    <a:pt x="222654" y="-1936"/>
                    <a:pt x="292915" y="4200"/>
                    <a:pt x="509701" y="0"/>
                  </a:cubicBezTo>
                  <a:cubicBezTo>
                    <a:pt x="726487" y="-4200"/>
                    <a:pt x="915968" y="69418"/>
                    <a:pt x="1158412" y="0"/>
                  </a:cubicBezTo>
                  <a:cubicBezTo>
                    <a:pt x="1400856" y="-69418"/>
                    <a:pt x="1500449" y="57881"/>
                    <a:pt x="1772371" y="0"/>
                  </a:cubicBezTo>
                  <a:cubicBezTo>
                    <a:pt x="2044293" y="-57881"/>
                    <a:pt x="2146953" y="23016"/>
                    <a:pt x="2316825" y="0"/>
                  </a:cubicBezTo>
                  <a:cubicBezTo>
                    <a:pt x="2486697" y="-23016"/>
                    <a:pt x="2665164" y="28851"/>
                    <a:pt x="2861278" y="0"/>
                  </a:cubicBezTo>
                  <a:cubicBezTo>
                    <a:pt x="3057392" y="-28851"/>
                    <a:pt x="3227268" y="52487"/>
                    <a:pt x="3475237" y="0"/>
                  </a:cubicBezTo>
                  <a:lnTo>
                    <a:pt x="3475237" y="0"/>
                  </a:lnTo>
                  <a:cubicBezTo>
                    <a:pt x="3488059" y="75651"/>
                    <a:pt x="3453362" y="197857"/>
                    <a:pt x="3475237" y="373230"/>
                  </a:cubicBezTo>
                  <a:cubicBezTo>
                    <a:pt x="3497112" y="548603"/>
                    <a:pt x="3466089" y="681899"/>
                    <a:pt x="3475237" y="761694"/>
                  </a:cubicBezTo>
                  <a:lnTo>
                    <a:pt x="3475237" y="761694"/>
                  </a:lnTo>
                  <a:cubicBezTo>
                    <a:pt x="3238114" y="812706"/>
                    <a:pt x="3120148" y="689996"/>
                    <a:pt x="2826526" y="761694"/>
                  </a:cubicBezTo>
                  <a:cubicBezTo>
                    <a:pt x="2532904" y="833392"/>
                    <a:pt x="2429348" y="697821"/>
                    <a:pt x="2282072" y="761694"/>
                  </a:cubicBezTo>
                  <a:cubicBezTo>
                    <a:pt x="2134796" y="825567"/>
                    <a:pt x="1909108" y="708488"/>
                    <a:pt x="1772371" y="761694"/>
                  </a:cubicBezTo>
                  <a:cubicBezTo>
                    <a:pt x="1635634" y="814900"/>
                    <a:pt x="1429196" y="757072"/>
                    <a:pt x="1123660" y="761694"/>
                  </a:cubicBezTo>
                  <a:cubicBezTo>
                    <a:pt x="818124" y="766316"/>
                    <a:pt x="861468" y="752683"/>
                    <a:pt x="613959" y="761694"/>
                  </a:cubicBezTo>
                  <a:cubicBezTo>
                    <a:pt x="366450" y="770705"/>
                    <a:pt x="227257" y="700638"/>
                    <a:pt x="0" y="761694"/>
                  </a:cubicBezTo>
                  <a:lnTo>
                    <a:pt x="0" y="761694"/>
                  </a:lnTo>
                  <a:cubicBezTo>
                    <a:pt x="-41575" y="661995"/>
                    <a:pt x="7323" y="465218"/>
                    <a:pt x="0" y="380847"/>
                  </a:cubicBezTo>
                  <a:cubicBezTo>
                    <a:pt x="-7323" y="296476"/>
                    <a:pt x="5782" y="100895"/>
                    <a:pt x="0" y="0"/>
                  </a:cubicBezTo>
                  <a:close/>
                </a:path>
                <a:path w="3475237" h="761694" stroke="0" extrusionOk="0">
                  <a:moveTo>
                    <a:pt x="0" y="0"/>
                  </a:moveTo>
                  <a:lnTo>
                    <a:pt x="0" y="0"/>
                  </a:lnTo>
                  <a:cubicBezTo>
                    <a:pt x="297473" y="-34119"/>
                    <a:pt x="396467" y="22579"/>
                    <a:pt x="613959" y="0"/>
                  </a:cubicBezTo>
                  <a:cubicBezTo>
                    <a:pt x="831451" y="-22579"/>
                    <a:pt x="973003" y="41076"/>
                    <a:pt x="1123660" y="0"/>
                  </a:cubicBezTo>
                  <a:cubicBezTo>
                    <a:pt x="1274317" y="-41076"/>
                    <a:pt x="1436443" y="27277"/>
                    <a:pt x="1598609" y="0"/>
                  </a:cubicBezTo>
                  <a:cubicBezTo>
                    <a:pt x="1760775" y="-27277"/>
                    <a:pt x="1942132" y="6939"/>
                    <a:pt x="2108310" y="0"/>
                  </a:cubicBezTo>
                  <a:cubicBezTo>
                    <a:pt x="2274488" y="-6939"/>
                    <a:pt x="2525168" y="36810"/>
                    <a:pt x="2687517" y="0"/>
                  </a:cubicBezTo>
                  <a:cubicBezTo>
                    <a:pt x="2849866" y="-36810"/>
                    <a:pt x="3100818" y="12117"/>
                    <a:pt x="3475237" y="0"/>
                  </a:cubicBezTo>
                  <a:lnTo>
                    <a:pt x="3475237" y="0"/>
                  </a:lnTo>
                  <a:cubicBezTo>
                    <a:pt x="3477335" y="154423"/>
                    <a:pt x="3453058" y="227552"/>
                    <a:pt x="3475237" y="388464"/>
                  </a:cubicBezTo>
                  <a:cubicBezTo>
                    <a:pt x="3497416" y="549376"/>
                    <a:pt x="3451911" y="667055"/>
                    <a:pt x="3475237" y="761694"/>
                  </a:cubicBezTo>
                  <a:lnTo>
                    <a:pt x="3475237" y="761694"/>
                  </a:lnTo>
                  <a:cubicBezTo>
                    <a:pt x="3292149" y="812644"/>
                    <a:pt x="3091625" y="710258"/>
                    <a:pt x="2965536" y="761694"/>
                  </a:cubicBezTo>
                  <a:cubicBezTo>
                    <a:pt x="2839447" y="813130"/>
                    <a:pt x="2590300" y="725413"/>
                    <a:pt x="2421082" y="761694"/>
                  </a:cubicBezTo>
                  <a:cubicBezTo>
                    <a:pt x="2251864" y="797975"/>
                    <a:pt x="2135793" y="741818"/>
                    <a:pt x="1911380" y="761694"/>
                  </a:cubicBezTo>
                  <a:cubicBezTo>
                    <a:pt x="1686967" y="781570"/>
                    <a:pt x="1562012" y="696850"/>
                    <a:pt x="1297422" y="761694"/>
                  </a:cubicBezTo>
                  <a:cubicBezTo>
                    <a:pt x="1032832" y="826538"/>
                    <a:pt x="980751" y="720166"/>
                    <a:pt x="787720" y="761694"/>
                  </a:cubicBezTo>
                  <a:cubicBezTo>
                    <a:pt x="594689" y="803222"/>
                    <a:pt x="192646" y="761469"/>
                    <a:pt x="0" y="761694"/>
                  </a:cubicBezTo>
                  <a:lnTo>
                    <a:pt x="0" y="761694"/>
                  </a:lnTo>
                  <a:cubicBezTo>
                    <a:pt x="-33351" y="661486"/>
                    <a:pt x="43270" y="454119"/>
                    <a:pt x="0" y="373230"/>
                  </a:cubicBezTo>
                  <a:cubicBezTo>
                    <a:pt x="-43270" y="292341"/>
                    <a:pt x="31750" y="98562"/>
                    <a:pt x="0" y="0"/>
                  </a:cubicBezTo>
                  <a:close/>
                </a:path>
              </a:pathLst>
            </a:cu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n w="19050">
                    <a:solidFill>
                      <a:sysClr val="windowText" lastClr="000000"/>
                    </a:solidFill>
                  </a:ln>
                  <a:solidFill>
                    <a:schemeClr val="bg2">
                      <a:lumMod val="50000"/>
                    </a:schemeClr>
                  </a:solidFill>
                  <a:latin typeface="UTM Avo" panose="02040603050506020204" pitchFamily="18" charset="0"/>
                </a:rPr>
                <a:t>quả</a:t>
              </a:r>
              <a:r>
                <a:rPr lang="en-US" sz="4000" b="1" dirty="0">
                  <a:ln w="19050">
                    <a:solidFill>
                      <a:sysClr val="windowText" lastClr="000000"/>
                    </a:solidFill>
                  </a:ln>
                  <a:solidFill>
                    <a:schemeClr val="bg2">
                      <a:lumMod val="50000"/>
                    </a:schemeClr>
                  </a:solidFill>
                  <a:latin typeface="UTM Avo" panose="02040603050506020204" pitchFamily="18" charset="0"/>
                </a:rPr>
                <a:t> </a:t>
              </a:r>
              <a:r>
                <a:rPr lang="en-US" sz="4000" b="1" dirty="0" err="1">
                  <a:ln w="19050">
                    <a:solidFill>
                      <a:sysClr val="windowText" lastClr="000000"/>
                    </a:solidFill>
                  </a:ln>
                  <a:solidFill>
                    <a:schemeClr val="bg2">
                      <a:lumMod val="50000"/>
                    </a:schemeClr>
                  </a:solidFill>
                  <a:latin typeface="UTM Avo" panose="02040603050506020204" pitchFamily="18" charset="0"/>
                </a:rPr>
                <a:t>muỗm</a:t>
              </a:r>
              <a:endParaRPr lang="en-US" sz="4000" b="1" dirty="0">
                <a:ln w="19050">
                  <a:solidFill>
                    <a:sysClr val="windowText" lastClr="000000"/>
                  </a:solidFill>
                </a:ln>
                <a:solidFill>
                  <a:schemeClr val="bg2">
                    <a:lumMod val="50000"/>
                  </a:schemeClr>
                </a:solidFill>
                <a:latin typeface="UTM Avo" panose="02040603050506020204" pitchFamily="18" charset="0"/>
              </a:endParaRPr>
            </a:p>
          </p:txBody>
        </p:sp>
        <p:sp>
          <p:nvSpPr>
            <p:cNvPr id="36" name="TextBox 35">
              <a:extLst>
                <a:ext uri="{FF2B5EF4-FFF2-40B4-BE49-F238E27FC236}">
                  <a16:creationId xmlns:a16="http://schemas.microsoft.com/office/drawing/2014/main" id="{70C42E4A-0839-5B20-7180-5D078FEA3298}"/>
                </a:ext>
              </a:extLst>
            </p:cNvPr>
            <p:cNvSpPr txBox="1"/>
            <p:nvPr/>
          </p:nvSpPr>
          <p:spPr>
            <a:xfrm>
              <a:off x="9902757" y="5580256"/>
              <a:ext cx="1491949" cy="707886"/>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w="19050">
                    <a:solidFill>
                      <a:sysClr val="windowText" lastClr="000000"/>
                    </a:solidFill>
                  </a:ln>
                  <a:solidFill>
                    <a:srgbClr val="FFC000"/>
                  </a:solidFill>
                  <a:effectLst/>
                  <a:uLnTx/>
                  <a:uFillTx/>
                  <a:latin typeface="UTM Avo" panose="02040603050506020204" pitchFamily="18" charset="0"/>
                  <a:ea typeface="+mn-ea"/>
                  <a:cs typeface="Arial" pitchFamily="34" charset="0"/>
                </a:rPr>
                <a:t>uôm</a:t>
              </a:r>
              <a:endParaRPr kumimoji="0" lang="en-US" sz="4000" b="1" i="0" u="none" strike="noStrike" kern="1200" cap="none" spc="0" normalizeH="0" baseline="0" noProof="0" dirty="0">
                <a:ln w="19050">
                  <a:solidFill>
                    <a:sysClr val="windowText" lastClr="000000"/>
                  </a:solidFill>
                </a:ln>
                <a:solidFill>
                  <a:srgbClr val="FFC000"/>
                </a:solidFill>
                <a:effectLst/>
                <a:uLnTx/>
                <a:uFillTx/>
                <a:latin typeface="UTM Avo" panose="02040603050506020204" pitchFamily="18" charset="0"/>
                <a:ea typeface="+mn-ea"/>
                <a:cs typeface="Arial" pitchFamily="34" charset="0"/>
              </a:endParaRPr>
            </a:p>
          </p:txBody>
        </p:sp>
      </p:grpSp>
    </p:spTree>
    <p:extLst>
      <p:ext uri="{BB962C8B-B14F-4D97-AF65-F5344CB8AC3E}">
        <p14:creationId xmlns:p14="http://schemas.microsoft.com/office/powerpoint/2010/main" val="3297842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0F86D-BA64-81B7-C1F0-7DBC288A274C}"/>
              </a:ext>
            </a:extLst>
          </p:cNvPr>
          <p:cNvPicPr>
            <a:picLocks noChangeAspect="1"/>
          </p:cNvPicPr>
          <p:nvPr/>
        </p:nvPicPr>
        <p:blipFill>
          <a:blip r:embed="rId2"/>
          <a:stretch>
            <a:fillRect/>
          </a:stretch>
        </p:blipFill>
        <p:spPr>
          <a:xfrm>
            <a:off x="724565" y="499835"/>
            <a:ext cx="2329920" cy="1030813"/>
          </a:xfrm>
          <a:prstGeom prst="rect">
            <a:avLst/>
          </a:prstGeom>
        </p:spPr>
      </p:pic>
      <p:sp>
        <p:nvSpPr>
          <p:cNvPr id="7" name="Freeform 2">
            <a:extLst>
              <a:ext uri="{FF2B5EF4-FFF2-40B4-BE49-F238E27FC236}">
                <a16:creationId xmlns:a16="http://schemas.microsoft.com/office/drawing/2014/main" id="{EFB0CCA8-A3A7-09A0-3B5F-7DDEE402EC69}"/>
              </a:ext>
            </a:extLst>
          </p:cNvPr>
          <p:cNvSpPr/>
          <p:nvPr/>
        </p:nvSpPr>
        <p:spPr>
          <a:xfrm>
            <a:off x="831235" y="1574896"/>
            <a:ext cx="10529530" cy="2895948"/>
          </a:xfrm>
          <a:custGeom>
            <a:avLst/>
            <a:gdLst/>
            <a:ahLst/>
            <a:cxnLst/>
            <a:rect l="l" t="t" r="r" b="b"/>
            <a:pathLst>
              <a:path w="11301259" h="2895948">
                <a:moveTo>
                  <a:pt x="0" y="0"/>
                </a:moveTo>
                <a:lnTo>
                  <a:pt x="11301258" y="0"/>
                </a:lnTo>
                <a:lnTo>
                  <a:pt x="11301258" y="2895948"/>
                </a:lnTo>
                <a:lnTo>
                  <a:pt x="0" y="2895948"/>
                </a:lnTo>
                <a:lnTo>
                  <a:pt x="0" y="0"/>
                </a:lnTo>
                <a:close/>
              </a:path>
            </a:pathLst>
          </a:custGeom>
          <a:blipFill>
            <a:blip r:embed="rId3"/>
            <a:stretch>
              <a:fillRect r="-7329"/>
            </a:stretch>
          </a:blipFill>
        </p:spPr>
      </p:sp>
      <p:sp>
        <p:nvSpPr>
          <p:cNvPr id="8" name="Freeform 3">
            <a:extLst>
              <a:ext uri="{FF2B5EF4-FFF2-40B4-BE49-F238E27FC236}">
                <a16:creationId xmlns:a16="http://schemas.microsoft.com/office/drawing/2014/main" id="{2AAD9740-5339-845A-FBF5-26225F6701FD}"/>
              </a:ext>
            </a:extLst>
          </p:cNvPr>
          <p:cNvSpPr/>
          <p:nvPr/>
        </p:nvSpPr>
        <p:spPr>
          <a:xfrm>
            <a:off x="3966533" y="4046706"/>
            <a:ext cx="4258935" cy="2628974"/>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4"/>
            <a:stretch>
              <a:fillRect/>
            </a:stretch>
          </a:blipFill>
        </p:spPr>
      </p:sp>
    </p:spTree>
    <p:extLst>
      <p:ext uri="{BB962C8B-B14F-4D97-AF65-F5344CB8AC3E}">
        <p14:creationId xmlns:p14="http://schemas.microsoft.com/office/powerpoint/2010/main" val="3254358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57D4D-A650-AC18-51CF-A03F258A8E89}"/>
              </a:ext>
            </a:extLst>
          </p:cNvPr>
          <p:cNvPicPr>
            <a:picLocks noChangeAspect="1"/>
          </p:cNvPicPr>
          <p:nvPr/>
        </p:nvPicPr>
        <p:blipFill>
          <a:blip r:embed="rId2"/>
          <a:stretch>
            <a:fillRect/>
          </a:stretch>
        </p:blipFill>
        <p:spPr>
          <a:xfrm>
            <a:off x="197611" y="262634"/>
            <a:ext cx="2845038" cy="1186787"/>
          </a:xfrm>
          <a:prstGeom prst="rect">
            <a:avLst/>
          </a:prstGeom>
        </p:spPr>
      </p:pic>
      <p:grpSp>
        <p:nvGrpSpPr>
          <p:cNvPr id="5" name="Group 4">
            <a:extLst>
              <a:ext uri="{FF2B5EF4-FFF2-40B4-BE49-F238E27FC236}">
                <a16:creationId xmlns:a16="http://schemas.microsoft.com/office/drawing/2014/main" id="{E3344000-9A66-B20E-6C5A-72F6BF1A7C9C}"/>
              </a:ext>
            </a:extLst>
          </p:cNvPr>
          <p:cNvGrpSpPr/>
          <p:nvPr/>
        </p:nvGrpSpPr>
        <p:grpSpPr>
          <a:xfrm>
            <a:off x="204515" y="3886201"/>
            <a:ext cx="11782970" cy="2797627"/>
            <a:chOff x="401066" y="2676721"/>
            <a:chExt cx="11355505" cy="2797627"/>
          </a:xfrm>
        </p:grpSpPr>
        <p:sp>
          <p:nvSpPr>
            <p:cNvPr id="4" name="Rectangle: Rounded Corners 3">
              <a:extLst>
                <a:ext uri="{FF2B5EF4-FFF2-40B4-BE49-F238E27FC236}">
                  <a16:creationId xmlns:a16="http://schemas.microsoft.com/office/drawing/2014/main" id="{B20571C0-28E7-ED7E-F9DE-D4C5F442F092}"/>
                </a:ext>
              </a:extLst>
            </p:cNvPr>
            <p:cNvSpPr/>
            <p:nvPr/>
          </p:nvSpPr>
          <p:spPr>
            <a:xfrm>
              <a:off x="401066" y="2676721"/>
              <a:ext cx="11355505" cy="2797627"/>
            </a:xfrm>
            <a:custGeom>
              <a:avLst/>
              <a:gdLst>
                <a:gd name="connsiteX0" fmla="*/ 0 w 11355505"/>
                <a:gd name="connsiteY0" fmla="*/ 0 h 2797627"/>
                <a:gd name="connsiteX1" fmla="*/ 0 w 11355505"/>
                <a:gd name="connsiteY1" fmla="*/ 0 h 2797627"/>
                <a:gd name="connsiteX2" fmla="*/ 256993 w 11355505"/>
                <a:gd name="connsiteY2" fmla="*/ 0 h 2797627"/>
                <a:gd name="connsiteX3" fmla="*/ 1081761 w 11355505"/>
                <a:gd name="connsiteY3" fmla="*/ 0 h 2797627"/>
                <a:gd name="connsiteX4" fmla="*/ 1452309 w 11355505"/>
                <a:gd name="connsiteY4" fmla="*/ 0 h 2797627"/>
                <a:gd name="connsiteX5" fmla="*/ 1822857 w 11355505"/>
                <a:gd name="connsiteY5" fmla="*/ 0 h 2797627"/>
                <a:gd name="connsiteX6" fmla="*/ 2420516 w 11355505"/>
                <a:gd name="connsiteY6" fmla="*/ 0 h 2797627"/>
                <a:gd name="connsiteX7" fmla="*/ 3245284 w 11355505"/>
                <a:gd name="connsiteY7" fmla="*/ 0 h 2797627"/>
                <a:gd name="connsiteX8" fmla="*/ 3615832 w 11355505"/>
                <a:gd name="connsiteY8" fmla="*/ 0 h 2797627"/>
                <a:gd name="connsiteX9" fmla="*/ 4327045 w 11355505"/>
                <a:gd name="connsiteY9" fmla="*/ 0 h 2797627"/>
                <a:gd name="connsiteX10" fmla="*/ 5038258 w 11355505"/>
                <a:gd name="connsiteY10" fmla="*/ 0 h 2797627"/>
                <a:gd name="connsiteX11" fmla="*/ 5408806 w 11355505"/>
                <a:gd name="connsiteY11" fmla="*/ 0 h 2797627"/>
                <a:gd name="connsiteX12" fmla="*/ 5779354 w 11355505"/>
                <a:gd name="connsiteY12" fmla="*/ 0 h 2797627"/>
                <a:gd name="connsiteX13" fmla="*/ 6490568 w 11355505"/>
                <a:gd name="connsiteY13" fmla="*/ 0 h 2797627"/>
                <a:gd name="connsiteX14" fmla="*/ 6861116 w 11355505"/>
                <a:gd name="connsiteY14" fmla="*/ 0 h 2797627"/>
                <a:gd name="connsiteX15" fmla="*/ 7345219 w 11355505"/>
                <a:gd name="connsiteY15" fmla="*/ 0 h 2797627"/>
                <a:gd name="connsiteX16" fmla="*/ 8056432 w 11355505"/>
                <a:gd name="connsiteY16" fmla="*/ 0 h 2797627"/>
                <a:gd name="connsiteX17" fmla="*/ 8540535 w 11355505"/>
                <a:gd name="connsiteY17" fmla="*/ 0 h 2797627"/>
                <a:gd name="connsiteX18" fmla="*/ 8797528 w 11355505"/>
                <a:gd name="connsiteY18" fmla="*/ 0 h 2797627"/>
                <a:gd name="connsiteX19" fmla="*/ 9168076 w 11355505"/>
                <a:gd name="connsiteY19" fmla="*/ 0 h 2797627"/>
                <a:gd name="connsiteX20" fmla="*/ 9765734 w 11355505"/>
                <a:gd name="connsiteY20" fmla="*/ 0 h 2797627"/>
                <a:gd name="connsiteX21" fmla="*/ 10022727 w 11355505"/>
                <a:gd name="connsiteY21" fmla="*/ 0 h 2797627"/>
                <a:gd name="connsiteX22" fmla="*/ 10279720 w 11355505"/>
                <a:gd name="connsiteY22" fmla="*/ 0 h 2797627"/>
                <a:gd name="connsiteX23" fmla="*/ 10650268 w 11355505"/>
                <a:gd name="connsiteY23" fmla="*/ 0 h 2797627"/>
                <a:gd name="connsiteX24" fmla="*/ 11355505 w 11355505"/>
                <a:gd name="connsiteY24" fmla="*/ 0 h 2797627"/>
                <a:gd name="connsiteX25" fmla="*/ 11355505 w 11355505"/>
                <a:gd name="connsiteY25" fmla="*/ 0 h 2797627"/>
                <a:gd name="connsiteX26" fmla="*/ 11355505 w 11355505"/>
                <a:gd name="connsiteY26" fmla="*/ 503573 h 2797627"/>
                <a:gd name="connsiteX27" fmla="*/ 11355505 w 11355505"/>
                <a:gd name="connsiteY27" fmla="*/ 979169 h 2797627"/>
                <a:gd name="connsiteX28" fmla="*/ 11355505 w 11355505"/>
                <a:gd name="connsiteY28" fmla="*/ 1510719 h 2797627"/>
                <a:gd name="connsiteX29" fmla="*/ 11355505 w 11355505"/>
                <a:gd name="connsiteY29" fmla="*/ 2126197 h 2797627"/>
                <a:gd name="connsiteX30" fmla="*/ 11355505 w 11355505"/>
                <a:gd name="connsiteY30" fmla="*/ 2797627 h 2797627"/>
                <a:gd name="connsiteX31" fmla="*/ 11355505 w 11355505"/>
                <a:gd name="connsiteY31" fmla="*/ 2797627 h 2797627"/>
                <a:gd name="connsiteX32" fmla="*/ 10757847 w 11355505"/>
                <a:gd name="connsiteY32" fmla="*/ 2797627 h 2797627"/>
                <a:gd name="connsiteX33" fmla="*/ 10387299 w 11355505"/>
                <a:gd name="connsiteY33" fmla="*/ 2797627 h 2797627"/>
                <a:gd name="connsiteX34" fmla="*/ 9676086 w 11355505"/>
                <a:gd name="connsiteY34" fmla="*/ 2797627 h 2797627"/>
                <a:gd name="connsiteX35" fmla="*/ 9078427 w 11355505"/>
                <a:gd name="connsiteY35" fmla="*/ 2797627 h 2797627"/>
                <a:gd name="connsiteX36" fmla="*/ 8367214 w 11355505"/>
                <a:gd name="connsiteY36" fmla="*/ 2797627 h 2797627"/>
                <a:gd name="connsiteX37" fmla="*/ 8110221 w 11355505"/>
                <a:gd name="connsiteY37" fmla="*/ 2797627 h 2797627"/>
                <a:gd name="connsiteX38" fmla="*/ 7739673 w 11355505"/>
                <a:gd name="connsiteY38" fmla="*/ 2797627 h 2797627"/>
                <a:gd name="connsiteX39" fmla="*/ 7482680 w 11355505"/>
                <a:gd name="connsiteY39" fmla="*/ 2797627 h 2797627"/>
                <a:gd name="connsiteX40" fmla="*/ 6657912 w 11355505"/>
                <a:gd name="connsiteY40" fmla="*/ 2797627 h 2797627"/>
                <a:gd name="connsiteX41" fmla="*/ 6400919 w 11355505"/>
                <a:gd name="connsiteY41" fmla="*/ 2797627 h 2797627"/>
                <a:gd name="connsiteX42" fmla="*/ 6143926 w 11355505"/>
                <a:gd name="connsiteY42" fmla="*/ 2797627 h 2797627"/>
                <a:gd name="connsiteX43" fmla="*/ 5659823 w 11355505"/>
                <a:gd name="connsiteY43" fmla="*/ 2797627 h 2797627"/>
                <a:gd name="connsiteX44" fmla="*/ 4948610 w 11355505"/>
                <a:gd name="connsiteY44" fmla="*/ 2797627 h 2797627"/>
                <a:gd name="connsiteX45" fmla="*/ 4464506 w 11355505"/>
                <a:gd name="connsiteY45" fmla="*/ 2797627 h 2797627"/>
                <a:gd name="connsiteX46" fmla="*/ 4207513 w 11355505"/>
                <a:gd name="connsiteY46" fmla="*/ 2797627 h 2797627"/>
                <a:gd name="connsiteX47" fmla="*/ 3496300 w 11355505"/>
                <a:gd name="connsiteY47" fmla="*/ 2797627 h 2797627"/>
                <a:gd name="connsiteX48" fmla="*/ 2898642 w 11355505"/>
                <a:gd name="connsiteY48" fmla="*/ 2797627 h 2797627"/>
                <a:gd name="connsiteX49" fmla="*/ 2414539 w 11355505"/>
                <a:gd name="connsiteY49" fmla="*/ 2797627 h 2797627"/>
                <a:gd name="connsiteX50" fmla="*/ 2157546 w 11355505"/>
                <a:gd name="connsiteY50" fmla="*/ 2797627 h 2797627"/>
                <a:gd name="connsiteX51" fmla="*/ 1332778 w 11355505"/>
                <a:gd name="connsiteY51" fmla="*/ 2797627 h 2797627"/>
                <a:gd name="connsiteX52" fmla="*/ 1075785 w 11355505"/>
                <a:gd name="connsiteY52" fmla="*/ 2797627 h 2797627"/>
                <a:gd name="connsiteX53" fmla="*/ 818792 w 11355505"/>
                <a:gd name="connsiteY53" fmla="*/ 2797627 h 2797627"/>
                <a:gd name="connsiteX54" fmla="*/ 0 w 11355505"/>
                <a:gd name="connsiteY54" fmla="*/ 2797627 h 2797627"/>
                <a:gd name="connsiteX55" fmla="*/ 0 w 11355505"/>
                <a:gd name="connsiteY55" fmla="*/ 2797627 h 2797627"/>
                <a:gd name="connsiteX56" fmla="*/ 0 w 11355505"/>
                <a:gd name="connsiteY56" fmla="*/ 2238102 h 2797627"/>
                <a:gd name="connsiteX57" fmla="*/ 0 w 11355505"/>
                <a:gd name="connsiteY57" fmla="*/ 1706552 h 2797627"/>
                <a:gd name="connsiteX58" fmla="*/ 0 w 11355505"/>
                <a:gd name="connsiteY58" fmla="*/ 1119051 h 2797627"/>
                <a:gd name="connsiteX59" fmla="*/ 0 w 11355505"/>
                <a:gd name="connsiteY59" fmla="*/ 643454 h 2797627"/>
                <a:gd name="connsiteX60" fmla="*/ 0 w 11355505"/>
                <a:gd name="connsiteY60" fmla="*/ 0 h 279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1355505" h="2797627" fill="none" extrusionOk="0">
                  <a:moveTo>
                    <a:pt x="0" y="0"/>
                  </a:moveTo>
                  <a:lnTo>
                    <a:pt x="0" y="0"/>
                  </a:lnTo>
                  <a:cubicBezTo>
                    <a:pt x="111155" y="-13199"/>
                    <a:pt x="173211" y="15010"/>
                    <a:pt x="256993" y="0"/>
                  </a:cubicBezTo>
                  <a:cubicBezTo>
                    <a:pt x="340775" y="-15010"/>
                    <a:pt x="833330" y="15487"/>
                    <a:pt x="1081761" y="0"/>
                  </a:cubicBezTo>
                  <a:cubicBezTo>
                    <a:pt x="1330192" y="-15487"/>
                    <a:pt x="1286304" y="43040"/>
                    <a:pt x="1452309" y="0"/>
                  </a:cubicBezTo>
                  <a:cubicBezTo>
                    <a:pt x="1618314" y="-43040"/>
                    <a:pt x="1714628" y="22149"/>
                    <a:pt x="1822857" y="0"/>
                  </a:cubicBezTo>
                  <a:cubicBezTo>
                    <a:pt x="1931086" y="-22149"/>
                    <a:pt x="2207221" y="58624"/>
                    <a:pt x="2420516" y="0"/>
                  </a:cubicBezTo>
                  <a:cubicBezTo>
                    <a:pt x="2633811" y="-58624"/>
                    <a:pt x="3061457" y="55420"/>
                    <a:pt x="3245284" y="0"/>
                  </a:cubicBezTo>
                  <a:cubicBezTo>
                    <a:pt x="3429111" y="-55420"/>
                    <a:pt x="3504969" y="14750"/>
                    <a:pt x="3615832" y="0"/>
                  </a:cubicBezTo>
                  <a:cubicBezTo>
                    <a:pt x="3726695" y="-14750"/>
                    <a:pt x="4176135" y="49750"/>
                    <a:pt x="4327045" y="0"/>
                  </a:cubicBezTo>
                  <a:cubicBezTo>
                    <a:pt x="4477955" y="-49750"/>
                    <a:pt x="4692914" y="56739"/>
                    <a:pt x="5038258" y="0"/>
                  </a:cubicBezTo>
                  <a:cubicBezTo>
                    <a:pt x="5383602" y="-56739"/>
                    <a:pt x="5318040" y="40052"/>
                    <a:pt x="5408806" y="0"/>
                  </a:cubicBezTo>
                  <a:cubicBezTo>
                    <a:pt x="5499572" y="-40052"/>
                    <a:pt x="5612574" y="6373"/>
                    <a:pt x="5779354" y="0"/>
                  </a:cubicBezTo>
                  <a:cubicBezTo>
                    <a:pt x="5946134" y="-6373"/>
                    <a:pt x="6292242" y="2603"/>
                    <a:pt x="6490568" y="0"/>
                  </a:cubicBezTo>
                  <a:cubicBezTo>
                    <a:pt x="6688894" y="-2603"/>
                    <a:pt x="6706614" y="31267"/>
                    <a:pt x="6861116" y="0"/>
                  </a:cubicBezTo>
                  <a:cubicBezTo>
                    <a:pt x="7015618" y="-31267"/>
                    <a:pt x="7202762" y="29046"/>
                    <a:pt x="7345219" y="0"/>
                  </a:cubicBezTo>
                  <a:cubicBezTo>
                    <a:pt x="7487676" y="-29046"/>
                    <a:pt x="7908781" y="74011"/>
                    <a:pt x="8056432" y="0"/>
                  </a:cubicBezTo>
                  <a:cubicBezTo>
                    <a:pt x="8204083" y="-74011"/>
                    <a:pt x="8426835" y="1211"/>
                    <a:pt x="8540535" y="0"/>
                  </a:cubicBezTo>
                  <a:cubicBezTo>
                    <a:pt x="8654235" y="-1211"/>
                    <a:pt x="8727142" y="22314"/>
                    <a:pt x="8797528" y="0"/>
                  </a:cubicBezTo>
                  <a:cubicBezTo>
                    <a:pt x="8867914" y="-22314"/>
                    <a:pt x="9042798" y="8478"/>
                    <a:pt x="9168076" y="0"/>
                  </a:cubicBezTo>
                  <a:cubicBezTo>
                    <a:pt x="9293354" y="-8478"/>
                    <a:pt x="9559935" y="12044"/>
                    <a:pt x="9765734" y="0"/>
                  </a:cubicBezTo>
                  <a:cubicBezTo>
                    <a:pt x="9971533" y="-12044"/>
                    <a:pt x="9968400" y="20663"/>
                    <a:pt x="10022727" y="0"/>
                  </a:cubicBezTo>
                  <a:cubicBezTo>
                    <a:pt x="10077054" y="-20663"/>
                    <a:pt x="10156156" y="4027"/>
                    <a:pt x="10279720" y="0"/>
                  </a:cubicBezTo>
                  <a:cubicBezTo>
                    <a:pt x="10403284" y="-4027"/>
                    <a:pt x="10546776" y="36322"/>
                    <a:pt x="10650268" y="0"/>
                  </a:cubicBezTo>
                  <a:cubicBezTo>
                    <a:pt x="10753760" y="-36322"/>
                    <a:pt x="11129288" y="28151"/>
                    <a:pt x="11355505" y="0"/>
                  </a:cubicBezTo>
                  <a:lnTo>
                    <a:pt x="11355505" y="0"/>
                  </a:lnTo>
                  <a:cubicBezTo>
                    <a:pt x="11389152" y="110642"/>
                    <a:pt x="11353604" y="359541"/>
                    <a:pt x="11355505" y="503573"/>
                  </a:cubicBezTo>
                  <a:cubicBezTo>
                    <a:pt x="11357406" y="647605"/>
                    <a:pt x="11353652" y="878029"/>
                    <a:pt x="11355505" y="979169"/>
                  </a:cubicBezTo>
                  <a:cubicBezTo>
                    <a:pt x="11357358" y="1080309"/>
                    <a:pt x="11318682" y="1364092"/>
                    <a:pt x="11355505" y="1510719"/>
                  </a:cubicBezTo>
                  <a:cubicBezTo>
                    <a:pt x="11392328" y="1657346"/>
                    <a:pt x="11307387" y="1830500"/>
                    <a:pt x="11355505" y="2126197"/>
                  </a:cubicBezTo>
                  <a:cubicBezTo>
                    <a:pt x="11403623" y="2421894"/>
                    <a:pt x="11323941" y="2520292"/>
                    <a:pt x="11355505" y="2797627"/>
                  </a:cubicBezTo>
                  <a:lnTo>
                    <a:pt x="11355505" y="2797627"/>
                  </a:lnTo>
                  <a:cubicBezTo>
                    <a:pt x="11124296" y="2839283"/>
                    <a:pt x="11018916" y="2783107"/>
                    <a:pt x="10757847" y="2797627"/>
                  </a:cubicBezTo>
                  <a:cubicBezTo>
                    <a:pt x="10496778" y="2812147"/>
                    <a:pt x="10492015" y="2791619"/>
                    <a:pt x="10387299" y="2797627"/>
                  </a:cubicBezTo>
                  <a:cubicBezTo>
                    <a:pt x="10282583" y="2803635"/>
                    <a:pt x="9874619" y="2792608"/>
                    <a:pt x="9676086" y="2797627"/>
                  </a:cubicBezTo>
                  <a:cubicBezTo>
                    <a:pt x="9477553" y="2802646"/>
                    <a:pt x="9364673" y="2729247"/>
                    <a:pt x="9078427" y="2797627"/>
                  </a:cubicBezTo>
                  <a:cubicBezTo>
                    <a:pt x="8792181" y="2866007"/>
                    <a:pt x="8701778" y="2789573"/>
                    <a:pt x="8367214" y="2797627"/>
                  </a:cubicBezTo>
                  <a:cubicBezTo>
                    <a:pt x="8032650" y="2805681"/>
                    <a:pt x="8183415" y="2793996"/>
                    <a:pt x="8110221" y="2797627"/>
                  </a:cubicBezTo>
                  <a:cubicBezTo>
                    <a:pt x="8037027" y="2801258"/>
                    <a:pt x="7867254" y="2762642"/>
                    <a:pt x="7739673" y="2797627"/>
                  </a:cubicBezTo>
                  <a:cubicBezTo>
                    <a:pt x="7612092" y="2832612"/>
                    <a:pt x="7553399" y="2795504"/>
                    <a:pt x="7482680" y="2797627"/>
                  </a:cubicBezTo>
                  <a:cubicBezTo>
                    <a:pt x="7411961" y="2799750"/>
                    <a:pt x="7009251" y="2735539"/>
                    <a:pt x="6657912" y="2797627"/>
                  </a:cubicBezTo>
                  <a:cubicBezTo>
                    <a:pt x="6306573" y="2859715"/>
                    <a:pt x="6456791" y="2773515"/>
                    <a:pt x="6400919" y="2797627"/>
                  </a:cubicBezTo>
                  <a:cubicBezTo>
                    <a:pt x="6345047" y="2821739"/>
                    <a:pt x="6265034" y="2779584"/>
                    <a:pt x="6143926" y="2797627"/>
                  </a:cubicBezTo>
                  <a:cubicBezTo>
                    <a:pt x="6022818" y="2815670"/>
                    <a:pt x="5880888" y="2793891"/>
                    <a:pt x="5659823" y="2797627"/>
                  </a:cubicBezTo>
                  <a:cubicBezTo>
                    <a:pt x="5438758" y="2801363"/>
                    <a:pt x="5220870" y="2796671"/>
                    <a:pt x="4948610" y="2797627"/>
                  </a:cubicBezTo>
                  <a:cubicBezTo>
                    <a:pt x="4676350" y="2798583"/>
                    <a:pt x="4680285" y="2755848"/>
                    <a:pt x="4464506" y="2797627"/>
                  </a:cubicBezTo>
                  <a:cubicBezTo>
                    <a:pt x="4248727" y="2839406"/>
                    <a:pt x="4292658" y="2779954"/>
                    <a:pt x="4207513" y="2797627"/>
                  </a:cubicBezTo>
                  <a:cubicBezTo>
                    <a:pt x="4122368" y="2815300"/>
                    <a:pt x="3762675" y="2788211"/>
                    <a:pt x="3496300" y="2797627"/>
                  </a:cubicBezTo>
                  <a:cubicBezTo>
                    <a:pt x="3229925" y="2807043"/>
                    <a:pt x="3149238" y="2746470"/>
                    <a:pt x="2898642" y="2797627"/>
                  </a:cubicBezTo>
                  <a:cubicBezTo>
                    <a:pt x="2648046" y="2848784"/>
                    <a:pt x="2556226" y="2773368"/>
                    <a:pt x="2414539" y="2797627"/>
                  </a:cubicBezTo>
                  <a:cubicBezTo>
                    <a:pt x="2272852" y="2821886"/>
                    <a:pt x="2243498" y="2768083"/>
                    <a:pt x="2157546" y="2797627"/>
                  </a:cubicBezTo>
                  <a:cubicBezTo>
                    <a:pt x="2071594" y="2827171"/>
                    <a:pt x="1647932" y="2715663"/>
                    <a:pt x="1332778" y="2797627"/>
                  </a:cubicBezTo>
                  <a:cubicBezTo>
                    <a:pt x="1017624" y="2879591"/>
                    <a:pt x="1137233" y="2794367"/>
                    <a:pt x="1075785" y="2797627"/>
                  </a:cubicBezTo>
                  <a:cubicBezTo>
                    <a:pt x="1014337" y="2800887"/>
                    <a:pt x="882269" y="2771669"/>
                    <a:pt x="818792" y="2797627"/>
                  </a:cubicBezTo>
                  <a:cubicBezTo>
                    <a:pt x="755315" y="2823585"/>
                    <a:pt x="359576" y="2738772"/>
                    <a:pt x="0" y="2797627"/>
                  </a:cubicBezTo>
                  <a:lnTo>
                    <a:pt x="0" y="2797627"/>
                  </a:lnTo>
                  <a:cubicBezTo>
                    <a:pt x="-15341" y="2595437"/>
                    <a:pt x="38999" y="2468882"/>
                    <a:pt x="0" y="2238102"/>
                  </a:cubicBezTo>
                  <a:cubicBezTo>
                    <a:pt x="-38999" y="2007323"/>
                    <a:pt x="15739" y="1846473"/>
                    <a:pt x="0" y="1706552"/>
                  </a:cubicBezTo>
                  <a:cubicBezTo>
                    <a:pt x="-15739" y="1566631"/>
                    <a:pt x="2254" y="1382796"/>
                    <a:pt x="0" y="1119051"/>
                  </a:cubicBezTo>
                  <a:cubicBezTo>
                    <a:pt x="-2254" y="855306"/>
                    <a:pt x="36936" y="799533"/>
                    <a:pt x="0" y="643454"/>
                  </a:cubicBezTo>
                  <a:cubicBezTo>
                    <a:pt x="-36936" y="487375"/>
                    <a:pt x="41952" y="211777"/>
                    <a:pt x="0" y="0"/>
                  </a:cubicBezTo>
                  <a:close/>
                </a:path>
                <a:path w="11355505" h="2797627" stroke="0" extrusionOk="0">
                  <a:moveTo>
                    <a:pt x="0" y="0"/>
                  </a:moveTo>
                  <a:lnTo>
                    <a:pt x="0" y="0"/>
                  </a:lnTo>
                  <a:cubicBezTo>
                    <a:pt x="275278" y="-69842"/>
                    <a:pt x="558488" y="766"/>
                    <a:pt x="711213" y="0"/>
                  </a:cubicBezTo>
                  <a:cubicBezTo>
                    <a:pt x="863938" y="-766"/>
                    <a:pt x="918095" y="32863"/>
                    <a:pt x="1081761" y="0"/>
                  </a:cubicBezTo>
                  <a:cubicBezTo>
                    <a:pt x="1245427" y="-32863"/>
                    <a:pt x="1273854" y="6057"/>
                    <a:pt x="1338754" y="0"/>
                  </a:cubicBezTo>
                  <a:cubicBezTo>
                    <a:pt x="1403654" y="-6057"/>
                    <a:pt x="1574985" y="9092"/>
                    <a:pt x="1709302" y="0"/>
                  </a:cubicBezTo>
                  <a:cubicBezTo>
                    <a:pt x="1843619" y="-9092"/>
                    <a:pt x="2081618" y="26762"/>
                    <a:pt x="2306960" y="0"/>
                  </a:cubicBezTo>
                  <a:cubicBezTo>
                    <a:pt x="2532302" y="-26762"/>
                    <a:pt x="2505022" y="30813"/>
                    <a:pt x="2563953" y="0"/>
                  </a:cubicBezTo>
                  <a:cubicBezTo>
                    <a:pt x="2622884" y="-30813"/>
                    <a:pt x="2929971" y="49319"/>
                    <a:pt x="3275167" y="0"/>
                  </a:cubicBezTo>
                  <a:cubicBezTo>
                    <a:pt x="3620363" y="-49319"/>
                    <a:pt x="3449662" y="23221"/>
                    <a:pt x="3532160" y="0"/>
                  </a:cubicBezTo>
                  <a:cubicBezTo>
                    <a:pt x="3614658" y="-23221"/>
                    <a:pt x="3872441" y="24080"/>
                    <a:pt x="4016263" y="0"/>
                  </a:cubicBezTo>
                  <a:cubicBezTo>
                    <a:pt x="4160085" y="-24080"/>
                    <a:pt x="4253473" y="25705"/>
                    <a:pt x="4386811" y="0"/>
                  </a:cubicBezTo>
                  <a:cubicBezTo>
                    <a:pt x="4520149" y="-25705"/>
                    <a:pt x="4709350" y="41278"/>
                    <a:pt x="4870914" y="0"/>
                  </a:cubicBezTo>
                  <a:cubicBezTo>
                    <a:pt x="5032478" y="-41278"/>
                    <a:pt x="5257396" y="32268"/>
                    <a:pt x="5468572" y="0"/>
                  </a:cubicBezTo>
                  <a:cubicBezTo>
                    <a:pt x="5679748" y="-32268"/>
                    <a:pt x="5718719" y="7114"/>
                    <a:pt x="5839120" y="0"/>
                  </a:cubicBezTo>
                  <a:cubicBezTo>
                    <a:pt x="5959521" y="-7114"/>
                    <a:pt x="6239034" y="16135"/>
                    <a:pt x="6550333" y="0"/>
                  </a:cubicBezTo>
                  <a:cubicBezTo>
                    <a:pt x="6861632" y="-16135"/>
                    <a:pt x="6961209" y="84818"/>
                    <a:pt x="7261547" y="0"/>
                  </a:cubicBezTo>
                  <a:cubicBezTo>
                    <a:pt x="7561885" y="-84818"/>
                    <a:pt x="7618377" y="33343"/>
                    <a:pt x="7859205" y="0"/>
                  </a:cubicBezTo>
                  <a:cubicBezTo>
                    <a:pt x="8100033" y="-33343"/>
                    <a:pt x="8055635" y="28606"/>
                    <a:pt x="8116198" y="0"/>
                  </a:cubicBezTo>
                  <a:cubicBezTo>
                    <a:pt x="8176761" y="-28606"/>
                    <a:pt x="8455239" y="14611"/>
                    <a:pt x="8600301" y="0"/>
                  </a:cubicBezTo>
                  <a:cubicBezTo>
                    <a:pt x="8745363" y="-14611"/>
                    <a:pt x="8896455" y="5932"/>
                    <a:pt x="8970849" y="0"/>
                  </a:cubicBezTo>
                  <a:cubicBezTo>
                    <a:pt x="9045243" y="-5932"/>
                    <a:pt x="9441196" y="77890"/>
                    <a:pt x="9682062" y="0"/>
                  </a:cubicBezTo>
                  <a:cubicBezTo>
                    <a:pt x="9922928" y="-77890"/>
                    <a:pt x="9940287" y="24536"/>
                    <a:pt x="10166165" y="0"/>
                  </a:cubicBezTo>
                  <a:cubicBezTo>
                    <a:pt x="10392043" y="-24536"/>
                    <a:pt x="10552559" y="23847"/>
                    <a:pt x="10650268" y="0"/>
                  </a:cubicBezTo>
                  <a:cubicBezTo>
                    <a:pt x="10747977" y="-23847"/>
                    <a:pt x="11071177" y="49235"/>
                    <a:pt x="11355505" y="0"/>
                  </a:cubicBezTo>
                  <a:lnTo>
                    <a:pt x="11355505" y="0"/>
                  </a:lnTo>
                  <a:cubicBezTo>
                    <a:pt x="11393876" y="169483"/>
                    <a:pt x="11344087" y="322083"/>
                    <a:pt x="11355505" y="531549"/>
                  </a:cubicBezTo>
                  <a:cubicBezTo>
                    <a:pt x="11366923" y="741015"/>
                    <a:pt x="11336045" y="826396"/>
                    <a:pt x="11355505" y="1063098"/>
                  </a:cubicBezTo>
                  <a:cubicBezTo>
                    <a:pt x="11374965" y="1299800"/>
                    <a:pt x="11317533" y="1424378"/>
                    <a:pt x="11355505" y="1538695"/>
                  </a:cubicBezTo>
                  <a:cubicBezTo>
                    <a:pt x="11393477" y="1653012"/>
                    <a:pt x="11347920" y="1827481"/>
                    <a:pt x="11355505" y="2042268"/>
                  </a:cubicBezTo>
                  <a:cubicBezTo>
                    <a:pt x="11363090" y="2257055"/>
                    <a:pt x="11313142" y="2485041"/>
                    <a:pt x="11355505" y="2797627"/>
                  </a:cubicBezTo>
                  <a:lnTo>
                    <a:pt x="11355505" y="2797627"/>
                  </a:lnTo>
                  <a:cubicBezTo>
                    <a:pt x="11288734" y="2821679"/>
                    <a:pt x="11157942" y="2772541"/>
                    <a:pt x="11098512" y="2797627"/>
                  </a:cubicBezTo>
                  <a:cubicBezTo>
                    <a:pt x="11039082" y="2822713"/>
                    <a:pt x="10809659" y="2778600"/>
                    <a:pt x="10614409" y="2797627"/>
                  </a:cubicBezTo>
                  <a:cubicBezTo>
                    <a:pt x="10419159" y="2816654"/>
                    <a:pt x="10048662" y="2765864"/>
                    <a:pt x="9903196" y="2797627"/>
                  </a:cubicBezTo>
                  <a:cubicBezTo>
                    <a:pt x="9757730" y="2829390"/>
                    <a:pt x="9434393" y="2746637"/>
                    <a:pt x="9305538" y="2797627"/>
                  </a:cubicBezTo>
                  <a:cubicBezTo>
                    <a:pt x="9176683" y="2848617"/>
                    <a:pt x="8824998" y="2763521"/>
                    <a:pt x="8594324" y="2797627"/>
                  </a:cubicBezTo>
                  <a:cubicBezTo>
                    <a:pt x="8363650" y="2831733"/>
                    <a:pt x="8280217" y="2781497"/>
                    <a:pt x="8110221" y="2797627"/>
                  </a:cubicBezTo>
                  <a:cubicBezTo>
                    <a:pt x="7940225" y="2813757"/>
                    <a:pt x="7765328" y="2788585"/>
                    <a:pt x="7626118" y="2797627"/>
                  </a:cubicBezTo>
                  <a:cubicBezTo>
                    <a:pt x="7486908" y="2806669"/>
                    <a:pt x="7204247" y="2796444"/>
                    <a:pt x="6801350" y="2797627"/>
                  </a:cubicBezTo>
                  <a:cubicBezTo>
                    <a:pt x="6398453" y="2798810"/>
                    <a:pt x="6333337" y="2748589"/>
                    <a:pt x="6203692" y="2797627"/>
                  </a:cubicBezTo>
                  <a:cubicBezTo>
                    <a:pt x="6074047" y="2846665"/>
                    <a:pt x="5751634" y="2736424"/>
                    <a:pt x="5606034" y="2797627"/>
                  </a:cubicBezTo>
                  <a:cubicBezTo>
                    <a:pt x="5460434" y="2858830"/>
                    <a:pt x="5410857" y="2784366"/>
                    <a:pt x="5349041" y="2797627"/>
                  </a:cubicBezTo>
                  <a:cubicBezTo>
                    <a:pt x="5287225" y="2810888"/>
                    <a:pt x="5148677" y="2774808"/>
                    <a:pt x="5092048" y="2797627"/>
                  </a:cubicBezTo>
                  <a:cubicBezTo>
                    <a:pt x="5035419" y="2820446"/>
                    <a:pt x="4639473" y="2751726"/>
                    <a:pt x="4494389" y="2797627"/>
                  </a:cubicBezTo>
                  <a:cubicBezTo>
                    <a:pt x="4349305" y="2843528"/>
                    <a:pt x="4234471" y="2776254"/>
                    <a:pt x="4123841" y="2797627"/>
                  </a:cubicBezTo>
                  <a:cubicBezTo>
                    <a:pt x="4013211" y="2819000"/>
                    <a:pt x="3787773" y="2780277"/>
                    <a:pt x="3639738" y="2797627"/>
                  </a:cubicBezTo>
                  <a:cubicBezTo>
                    <a:pt x="3491703" y="2814977"/>
                    <a:pt x="3393658" y="2755499"/>
                    <a:pt x="3269190" y="2797627"/>
                  </a:cubicBezTo>
                  <a:cubicBezTo>
                    <a:pt x="3144722" y="2839755"/>
                    <a:pt x="3040974" y="2784008"/>
                    <a:pt x="2898642" y="2797627"/>
                  </a:cubicBezTo>
                  <a:cubicBezTo>
                    <a:pt x="2756310" y="2811246"/>
                    <a:pt x="2615923" y="2784840"/>
                    <a:pt x="2528094" y="2797627"/>
                  </a:cubicBezTo>
                  <a:cubicBezTo>
                    <a:pt x="2440265" y="2810414"/>
                    <a:pt x="2349190" y="2782666"/>
                    <a:pt x="2271101" y="2797627"/>
                  </a:cubicBezTo>
                  <a:cubicBezTo>
                    <a:pt x="2193012" y="2812588"/>
                    <a:pt x="1751080" y="2724823"/>
                    <a:pt x="1559888" y="2797627"/>
                  </a:cubicBezTo>
                  <a:cubicBezTo>
                    <a:pt x="1368696" y="2870431"/>
                    <a:pt x="1133763" y="2750906"/>
                    <a:pt x="735120" y="2797627"/>
                  </a:cubicBezTo>
                  <a:cubicBezTo>
                    <a:pt x="336477" y="2844348"/>
                    <a:pt x="240655" y="2747631"/>
                    <a:pt x="0" y="2797627"/>
                  </a:cubicBezTo>
                  <a:lnTo>
                    <a:pt x="0" y="2797627"/>
                  </a:lnTo>
                  <a:cubicBezTo>
                    <a:pt x="-36669" y="2520311"/>
                    <a:pt x="71241" y="2472061"/>
                    <a:pt x="0" y="2182149"/>
                  </a:cubicBezTo>
                  <a:cubicBezTo>
                    <a:pt x="-71241" y="1892237"/>
                    <a:pt x="27224" y="1803567"/>
                    <a:pt x="0" y="1706552"/>
                  </a:cubicBezTo>
                  <a:cubicBezTo>
                    <a:pt x="-27224" y="1609537"/>
                    <a:pt x="4719" y="1415845"/>
                    <a:pt x="0" y="1147027"/>
                  </a:cubicBezTo>
                  <a:cubicBezTo>
                    <a:pt x="-4719" y="878209"/>
                    <a:pt x="8683" y="819574"/>
                    <a:pt x="0" y="671430"/>
                  </a:cubicBezTo>
                  <a:cubicBezTo>
                    <a:pt x="-8683" y="523286"/>
                    <a:pt x="8131" y="301966"/>
                    <a:pt x="0" y="0"/>
                  </a:cubicBezTo>
                  <a:close/>
                </a:path>
              </a:pathLst>
            </a:custGeom>
            <a:solidFill>
              <a:schemeClr val="bg1"/>
            </a:solidFill>
            <a:ln w="57150">
              <a:solidFill>
                <a:srgbClr val="00CC00"/>
              </a:solidFill>
              <a:prstDash val="dash"/>
              <a:extLst>
                <a:ext uri="{C807C97D-BFC1-408E-A445-0C87EB9F89A2}">
                  <ask:lineSketchStyleProps xmlns:ask="http://schemas.microsoft.com/office/drawing/2018/sketchyshapes" sd="3185172059">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ln w="12700">
                  <a:solidFill>
                    <a:sysClr val="windowText" lastClr="000000"/>
                  </a:solidFill>
                </a:ln>
                <a:solidFill>
                  <a:srgbClr val="E494AF"/>
                </a:solidFill>
                <a:latin typeface="UTM Avo" panose="02040603050506020204" pitchFamily="18" charset="0"/>
              </a:endParaRPr>
            </a:p>
          </p:txBody>
        </p:sp>
        <p:sp>
          <p:nvSpPr>
            <p:cNvPr id="3" name="TextBox 2">
              <a:extLst>
                <a:ext uri="{FF2B5EF4-FFF2-40B4-BE49-F238E27FC236}">
                  <a16:creationId xmlns:a16="http://schemas.microsoft.com/office/drawing/2014/main" id="{92920E67-9733-FA90-FCB8-26B382D97255}"/>
                </a:ext>
              </a:extLst>
            </p:cNvPr>
            <p:cNvSpPr txBox="1"/>
            <p:nvPr/>
          </p:nvSpPr>
          <p:spPr>
            <a:xfrm>
              <a:off x="740586" y="3044482"/>
              <a:ext cx="10689772" cy="2062103"/>
            </a:xfrm>
            <a:prstGeom prst="rect">
              <a:avLst/>
            </a:prstGeom>
            <a:noFill/>
          </p:spPr>
          <p:txBody>
            <a:bodyPr wrap="square" rtlCol="0">
              <a:spAutoFit/>
            </a:bodyPr>
            <a:lstStyle/>
            <a:p>
              <a:pPr algn="just"/>
              <a:r>
                <a:rPr lang="vi-VN" sz="3200" dirty="0">
                  <a:ln w="12700">
                    <a:solidFill>
                      <a:schemeClr val="tx1"/>
                    </a:solidFill>
                  </a:ln>
                  <a:latin typeface="UTM Avo" panose="02040603050506020204" pitchFamily="18" charset="0"/>
                </a:rPr>
                <a:t>Buổi sớm mai, ông mặt trời nhô lên từ biển. Mặt biển sáng lấp lánh. Đàn hải âu sải cánh bay liệng trên bầu trời. Xa xa là những cánh buồm căng gió. Phía bến cảng, những chiếc tàu cá nối đuôi nhau vào bờ.</a:t>
              </a:r>
              <a:endParaRPr lang="en-US" sz="3200" dirty="0">
                <a:ln w="12700">
                  <a:solidFill>
                    <a:schemeClr val="tx1"/>
                  </a:solidFill>
                </a:ln>
                <a:latin typeface="UTM Avo" panose="02040603050506020204" pitchFamily="18" charset="0"/>
              </a:endParaRPr>
            </a:p>
          </p:txBody>
        </p:sp>
      </p:grpSp>
    </p:spTree>
    <p:extLst>
      <p:ext uri="{BB962C8B-B14F-4D97-AF65-F5344CB8AC3E}">
        <p14:creationId xmlns:p14="http://schemas.microsoft.com/office/powerpoint/2010/main" val="92990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355927-C337-022C-FE70-0D04A28B8AF5}"/>
              </a:ext>
            </a:extLst>
          </p:cNvPr>
          <p:cNvPicPr>
            <a:picLocks noChangeAspect="1"/>
          </p:cNvPicPr>
          <p:nvPr/>
        </p:nvPicPr>
        <p:blipFill>
          <a:blip r:embed="rId2"/>
          <a:stretch>
            <a:fillRect/>
          </a:stretch>
        </p:blipFill>
        <p:spPr>
          <a:xfrm>
            <a:off x="0" y="144050"/>
            <a:ext cx="2681799" cy="1118693"/>
          </a:xfrm>
          <a:prstGeom prst="rect">
            <a:avLst/>
          </a:prstGeom>
        </p:spPr>
      </p:pic>
      <p:grpSp>
        <p:nvGrpSpPr>
          <p:cNvPr id="5" name="Group 4">
            <a:extLst>
              <a:ext uri="{FF2B5EF4-FFF2-40B4-BE49-F238E27FC236}">
                <a16:creationId xmlns:a16="http://schemas.microsoft.com/office/drawing/2014/main" id="{29C69343-8488-3EFD-251F-9D039F38EE23}"/>
              </a:ext>
            </a:extLst>
          </p:cNvPr>
          <p:cNvGrpSpPr/>
          <p:nvPr/>
        </p:nvGrpSpPr>
        <p:grpSpPr>
          <a:xfrm>
            <a:off x="141511" y="3003603"/>
            <a:ext cx="6063343" cy="971279"/>
            <a:chOff x="381000" y="3429000"/>
            <a:chExt cx="6063343" cy="971279"/>
          </a:xfrm>
        </p:grpSpPr>
        <p:sp>
          <p:nvSpPr>
            <p:cNvPr id="6" name="Rectangle 5">
              <a:extLst>
                <a:ext uri="{FF2B5EF4-FFF2-40B4-BE49-F238E27FC236}">
                  <a16:creationId xmlns:a16="http://schemas.microsoft.com/office/drawing/2014/main" id="{A072EC17-BE83-EF65-0913-7517258A2159}"/>
                </a:ext>
              </a:extLst>
            </p:cNvPr>
            <p:cNvSpPr/>
            <p:nvPr/>
          </p:nvSpPr>
          <p:spPr>
            <a:xfrm>
              <a:off x="381000" y="3429000"/>
              <a:ext cx="6063343" cy="971279"/>
            </a:xfrm>
            <a:custGeom>
              <a:avLst/>
              <a:gdLst>
                <a:gd name="connsiteX0" fmla="*/ 0 w 6063343"/>
                <a:gd name="connsiteY0" fmla="*/ 0 h 971279"/>
                <a:gd name="connsiteX1" fmla="*/ 6063343 w 6063343"/>
                <a:gd name="connsiteY1" fmla="*/ 0 h 971279"/>
                <a:gd name="connsiteX2" fmla="*/ 6063343 w 6063343"/>
                <a:gd name="connsiteY2" fmla="*/ 971279 h 971279"/>
                <a:gd name="connsiteX3" fmla="*/ 0 w 6063343"/>
                <a:gd name="connsiteY3" fmla="*/ 971279 h 971279"/>
                <a:gd name="connsiteX4" fmla="*/ 0 w 6063343"/>
                <a:gd name="connsiteY4" fmla="*/ 0 h 97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3343" h="971279" fill="none" extrusionOk="0">
                  <a:moveTo>
                    <a:pt x="0" y="0"/>
                  </a:moveTo>
                  <a:cubicBezTo>
                    <a:pt x="1089830" y="-90125"/>
                    <a:pt x="3418008" y="-158806"/>
                    <a:pt x="6063343" y="0"/>
                  </a:cubicBezTo>
                  <a:cubicBezTo>
                    <a:pt x="6025010" y="437050"/>
                    <a:pt x="6085986" y="605699"/>
                    <a:pt x="6063343" y="971279"/>
                  </a:cubicBezTo>
                  <a:cubicBezTo>
                    <a:pt x="3991899" y="1105017"/>
                    <a:pt x="1126309" y="865025"/>
                    <a:pt x="0" y="971279"/>
                  </a:cubicBezTo>
                  <a:cubicBezTo>
                    <a:pt x="-48902" y="635033"/>
                    <a:pt x="8427" y="241615"/>
                    <a:pt x="0" y="0"/>
                  </a:cubicBezTo>
                  <a:close/>
                </a:path>
                <a:path w="6063343" h="971279" stroke="0" extrusionOk="0">
                  <a:moveTo>
                    <a:pt x="0" y="0"/>
                  </a:moveTo>
                  <a:cubicBezTo>
                    <a:pt x="1097772" y="90572"/>
                    <a:pt x="4926798" y="-169621"/>
                    <a:pt x="6063343" y="0"/>
                  </a:cubicBezTo>
                  <a:cubicBezTo>
                    <a:pt x="6140384" y="386639"/>
                    <a:pt x="6143168" y="687575"/>
                    <a:pt x="6063343" y="971279"/>
                  </a:cubicBezTo>
                  <a:cubicBezTo>
                    <a:pt x="4973433" y="952324"/>
                    <a:pt x="691260" y="988686"/>
                    <a:pt x="0" y="971279"/>
                  </a:cubicBezTo>
                  <a:cubicBezTo>
                    <a:pt x="-49213" y="504029"/>
                    <a:pt x="25855" y="209441"/>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2951588416">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88519D-2E7A-B78F-557C-2C0C5BDD184A}"/>
                </a:ext>
              </a:extLst>
            </p:cNvPr>
            <p:cNvSpPr txBox="1"/>
            <p:nvPr/>
          </p:nvSpPr>
          <p:spPr>
            <a:xfrm>
              <a:off x="522514" y="3499140"/>
              <a:ext cx="5780314" cy="830997"/>
            </a:xfrm>
            <a:prstGeom prst="rect">
              <a:avLst/>
            </a:prstGeom>
            <a:noFill/>
          </p:spPr>
          <p:txBody>
            <a:bodyPr wrap="square" rtlCol="0">
              <a:spAutoFit/>
            </a:bodyPr>
            <a:lstStyle/>
            <a:p>
              <a:pPr algn="just"/>
              <a:r>
                <a:rPr lang="en-US" sz="2400" dirty="0">
                  <a:ln>
                    <a:solidFill>
                      <a:schemeClr val="tx1"/>
                    </a:solidFill>
                  </a:ln>
                  <a:latin typeface="UTM Avo" panose="02040603050506020204" pitchFamily="18" charset="0"/>
                </a:rPr>
                <a:t>- </a:t>
              </a:r>
              <a:r>
                <a:rPr lang="vi-VN" sz="2400" dirty="0">
                  <a:ln>
                    <a:solidFill>
                      <a:schemeClr val="tx1"/>
                    </a:solidFill>
                  </a:ln>
                  <a:latin typeface="UTM Avo" panose="02040603050506020204" pitchFamily="18" charset="0"/>
                </a:rPr>
                <a:t>Các em nhìn thấy những phương tiện gì trong </a:t>
              </a:r>
              <a:r>
                <a:rPr lang="en-US" sz="2400" dirty="0">
                  <a:ln>
                    <a:solidFill>
                      <a:schemeClr val="tx1"/>
                    </a:solidFill>
                  </a:ln>
                  <a:latin typeface="UTM Avo" panose="02040603050506020204" pitchFamily="18" charset="0"/>
                </a:rPr>
                <a:t>video</a:t>
              </a:r>
              <a:r>
                <a:rPr lang="vi-VN" sz="2400" dirty="0">
                  <a:ln>
                    <a:solidFill>
                      <a:schemeClr val="tx1"/>
                    </a:solidFill>
                  </a:ln>
                  <a:latin typeface="UTM Avo" panose="02040603050506020204" pitchFamily="18" charset="0"/>
                </a:rPr>
                <a:t>? </a:t>
              </a:r>
              <a:r>
                <a:rPr lang="en-US" sz="2400" dirty="0">
                  <a:ln>
                    <a:solidFill>
                      <a:schemeClr val="tx1"/>
                    </a:solidFill>
                  </a:ln>
                  <a:latin typeface="UTM Avo" panose="02040603050506020204" pitchFamily="18" charset="0"/>
                </a:rPr>
                <a:t>  </a:t>
              </a:r>
            </a:p>
          </p:txBody>
        </p:sp>
      </p:grpSp>
      <p:grpSp>
        <p:nvGrpSpPr>
          <p:cNvPr id="8" name="Group 7">
            <a:extLst>
              <a:ext uri="{FF2B5EF4-FFF2-40B4-BE49-F238E27FC236}">
                <a16:creationId xmlns:a16="http://schemas.microsoft.com/office/drawing/2014/main" id="{33879708-BFD4-77F4-22C9-B8E91372F573}"/>
              </a:ext>
            </a:extLst>
          </p:cNvPr>
          <p:cNvGrpSpPr/>
          <p:nvPr/>
        </p:nvGrpSpPr>
        <p:grpSpPr>
          <a:xfrm>
            <a:off x="141513" y="4231622"/>
            <a:ext cx="6063343" cy="971279"/>
            <a:chOff x="381000" y="3429000"/>
            <a:chExt cx="6063343" cy="971279"/>
          </a:xfrm>
        </p:grpSpPr>
        <p:sp>
          <p:nvSpPr>
            <p:cNvPr id="9" name="Rectangle 8">
              <a:extLst>
                <a:ext uri="{FF2B5EF4-FFF2-40B4-BE49-F238E27FC236}">
                  <a16:creationId xmlns:a16="http://schemas.microsoft.com/office/drawing/2014/main" id="{DD1AC85F-5411-C632-4D25-FCF81E4A316D}"/>
                </a:ext>
              </a:extLst>
            </p:cNvPr>
            <p:cNvSpPr/>
            <p:nvPr/>
          </p:nvSpPr>
          <p:spPr>
            <a:xfrm>
              <a:off x="381000" y="3429000"/>
              <a:ext cx="6063343" cy="971279"/>
            </a:xfrm>
            <a:custGeom>
              <a:avLst/>
              <a:gdLst>
                <a:gd name="connsiteX0" fmla="*/ 0 w 6063343"/>
                <a:gd name="connsiteY0" fmla="*/ 0 h 971279"/>
                <a:gd name="connsiteX1" fmla="*/ 6063343 w 6063343"/>
                <a:gd name="connsiteY1" fmla="*/ 0 h 971279"/>
                <a:gd name="connsiteX2" fmla="*/ 6063343 w 6063343"/>
                <a:gd name="connsiteY2" fmla="*/ 971279 h 971279"/>
                <a:gd name="connsiteX3" fmla="*/ 0 w 6063343"/>
                <a:gd name="connsiteY3" fmla="*/ 971279 h 971279"/>
                <a:gd name="connsiteX4" fmla="*/ 0 w 6063343"/>
                <a:gd name="connsiteY4" fmla="*/ 0 h 97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3343" h="971279" fill="none" extrusionOk="0">
                  <a:moveTo>
                    <a:pt x="0" y="0"/>
                  </a:moveTo>
                  <a:cubicBezTo>
                    <a:pt x="1089830" y="-90125"/>
                    <a:pt x="3418008" y="-158806"/>
                    <a:pt x="6063343" y="0"/>
                  </a:cubicBezTo>
                  <a:cubicBezTo>
                    <a:pt x="6025010" y="437050"/>
                    <a:pt x="6085986" y="605699"/>
                    <a:pt x="6063343" y="971279"/>
                  </a:cubicBezTo>
                  <a:cubicBezTo>
                    <a:pt x="3991899" y="1105017"/>
                    <a:pt x="1126309" y="865025"/>
                    <a:pt x="0" y="971279"/>
                  </a:cubicBezTo>
                  <a:cubicBezTo>
                    <a:pt x="-48902" y="635033"/>
                    <a:pt x="8427" y="241615"/>
                    <a:pt x="0" y="0"/>
                  </a:cubicBezTo>
                  <a:close/>
                </a:path>
                <a:path w="6063343" h="971279" stroke="0" extrusionOk="0">
                  <a:moveTo>
                    <a:pt x="0" y="0"/>
                  </a:moveTo>
                  <a:cubicBezTo>
                    <a:pt x="1097772" y="90572"/>
                    <a:pt x="4926798" y="-169621"/>
                    <a:pt x="6063343" y="0"/>
                  </a:cubicBezTo>
                  <a:cubicBezTo>
                    <a:pt x="6140384" y="386639"/>
                    <a:pt x="6143168" y="687575"/>
                    <a:pt x="6063343" y="971279"/>
                  </a:cubicBezTo>
                  <a:cubicBezTo>
                    <a:pt x="4973433" y="952324"/>
                    <a:pt x="691260" y="988686"/>
                    <a:pt x="0" y="971279"/>
                  </a:cubicBezTo>
                  <a:cubicBezTo>
                    <a:pt x="-49213" y="504029"/>
                    <a:pt x="25855" y="209441"/>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2951588416">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D63FC9-81A8-B004-BBAC-8EEAB7EFC3E3}"/>
                </a:ext>
              </a:extLst>
            </p:cNvPr>
            <p:cNvSpPr txBox="1"/>
            <p:nvPr/>
          </p:nvSpPr>
          <p:spPr>
            <a:xfrm>
              <a:off x="522514" y="3499140"/>
              <a:ext cx="5780314" cy="830997"/>
            </a:xfrm>
            <a:prstGeom prst="rect">
              <a:avLst/>
            </a:prstGeom>
            <a:noFill/>
          </p:spPr>
          <p:txBody>
            <a:bodyPr wrap="square" rtlCol="0">
              <a:spAutoFit/>
            </a:bodyPr>
            <a:lstStyle/>
            <a:p>
              <a:pPr algn="just"/>
              <a:r>
                <a:rPr lang="en-US" sz="2400" dirty="0">
                  <a:ln>
                    <a:solidFill>
                      <a:schemeClr val="tx1"/>
                    </a:solidFill>
                  </a:ln>
                  <a:latin typeface="UTM Avo" panose="02040603050506020204" pitchFamily="18" charset="0"/>
                </a:rPr>
                <a:t>- </a:t>
              </a:r>
              <a:r>
                <a:rPr lang="vi-VN" sz="2400" dirty="0">
                  <a:ln>
                    <a:solidFill>
                      <a:schemeClr val="tx1"/>
                    </a:solidFill>
                  </a:ln>
                  <a:latin typeface="UTM Avo" panose="02040603050506020204" pitchFamily="18" charset="0"/>
                </a:rPr>
                <a:t>Theo em, phương tiện nào di chuyển nhanh hơn? </a:t>
              </a:r>
            </a:p>
          </p:txBody>
        </p:sp>
      </p:grpSp>
      <p:grpSp>
        <p:nvGrpSpPr>
          <p:cNvPr id="11" name="Group 10">
            <a:extLst>
              <a:ext uri="{FF2B5EF4-FFF2-40B4-BE49-F238E27FC236}">
                <a16:creationId xmlns:a16="http://schemas.microsoft.com/office/drawing/2014/main" id="{DAD2AFBE-9C17-5988-21E1-E2D0153BC642}"/>
              </a:ext>
            </a:extLst>
          </p:cNvPr>
          <p:cNvGrpSpPr/>
          <p:nvPr/>
        </p:nvGrpSpPr>
        <p:grpSpPr>
          <a:xfrm>
            <a:off x="141512" y="5459642"/>
            <a:ext cx="6063343" cy="971279"/>
            <a:chOff x="381000" y="3429000"/>
            <a:chExt cx="6063343" cy="971279"/>
          </a:xfrm>
        </p:grpSpPr>
        <p:sp>
          <p:nvSpPr>
            <p:cNvPr id="12" name="Rectangle 11">
              <a:extLst>
                <a:ext uri="{FF2B5EF4-FFF2-40B4-BE49-F238E27FC236}">
                  <a16:creationId xmlns:a16="http://schemas.microsoft.com/office/drawing/2014/main" id="{5BFFB19C-F9D3-D2AE-B558-F1BB3A68BEB8}"/>
                </a:ext>
              </a:extLst>
            </p:cNvPr>
            <p:cNvSpPr/>
            <p:nvPr/>
          </p:nvSpPr>
          <p:spPr>
            <a:xfrm>
              <a:off x="381000" y="3429000"/>
              <a:ext cx="6063343" cy="971279"/>
            </a:xfrm>
            <a:custGeom>
              <a:avLst/>
              <a:gdLst>
                <a:gd name="connsiteX0" fmla="*/ 0 w 6063343"/>
                <a:gd name="connsiteY0" fmla="*/ 0 h 971279"/>
                <a:gd name="connsiteX1" fmla="*/ 6063343 w 6063343"/>
                <a:gd name="connsiteY1" fmla="*/ 0 h 971279"/>
                <a:gd name="connsiteX2" fmla="*/ 6063343 w 6063343"/>
                <a:gd name="connsiteY2" fmla="*/ 971279 h 971279"/>
                <a:gd name="connsiteX3" fmla="*/ 0 w 6063343"/>
                <a:gd name="connsiteY3" fmla="*/ 971279 h 971279"/>
                <a:gd name="connsiteX4" fmla="*/ 0 w 6063343"/>
                <a:gd name="connsiteY4" fmla="*/ 0 h 97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3343" h="971279" fill="none" extrusionOk="0">
                  <a:moveTo>
                    <a:pt x="0" y="0"/>
                  </a:moveTo>
                  <a:cubicBezTo>
                    <a:pt x="1089830" y="-90125"/>
                    <a:pt x="3418008" y="-158806"/>
                    <a:pt x="6063343" y="0"/>
                  </a:cubicBezTo>
                  <a:cubicBezTo>
                    <a:pt x="6025010" y="437050"/>
                    <a:pt x="6085986" y="605699"/>
                    <a:pt x="6063343" y="971279"/>
                  </a:cubicBezTo>
                  <a:cubicBezTo>
                    <a:pt x="3991899" y="1105017"/>
                    <a:pt x="1126309" y="865025"/>
                    <a:pt x="0" y="971279"/>
                  </a:cubicBezTo>
                  <a:cubicBezTo>
                    <a:pt x="-48902" y="635033"/>
                    <a:pt x="8427" y="241615"/>
                    <a:pt x="0" y="0"/>
                  </a:cubicBezTo>
                  <a:close/>
                </a:path>
                <a:path w="6063343" h="971279" stroke="0" extrusionOk="0">
                  <a:moveTo>
                    <a:pt x="0" y="0"/>
                  </a:moveTo>
                  <a:cubicBezTo>
                    <a:pt x="1097772" y="90572"/>
                    <a:pt x="4926798" y="-169621"/>
                    <a:pt x="6063343" y="0"/>
                  </a:cubicBezTo>
                  <a:cubicBezTo>
                    <a:pt x="6140384" y="386639"/>
                    <a:pt x="6143168" y="687575"/>
                    <a:pt x="6063343" y="971279"/>
                  </a:cubicBezTo>
                  <a:cubicBezTo>
                    <a:pt x="4973433" y="952324"/>
                    <a:pt x="691260" y="988686"/>
                    <a:pt x="0" y="971279"/>
                  </a:cubicBezTo>
                  <a:cubicBezTo>
                    <a:pt x="-49213" y="504029"/>
                    <a:pt x="25855" y="209441"/>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2951588416">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1ED08B-2C66-4BF5-E252-24430B55AFE8}"/>
                </a:ext>
              </a:extLst>
            </p:cNvPr>
            <p:cNvSpPr txBox="1"/>
            <p:nvPr/>
          </p:nvSpPr>
          <p:spPr>
            <a:xfrm>
              <a:off x="522514" y="3499140"/>
              <a:ext cx="5780314" cy="830997"/>
            </a:xfrm>
            <a:prstGeom prst="rect">
              <a:avLst/>
            </a:prstGeom>
            <a:noFill/>
          </p:spPr>
          <p:txBody>
            <a:bodyPr wrap="square" rtlCol="0">
              <a:spAutoFit/>
            </a:bodyPr>
            <a:lstStyle/>
            <a:p>
              <a:pPr algn="just"/>
              <a:r>
                <a:rPr lang="en-US" sz="2400" dirty="0">
                  <a:ln>
                    <a:solidFill>
                      <a:schemeClr val="tx1"/>
                    </a:solidFill>
                  </a:ln>
                  <a:latin typeface="UTM Avo" panose="02040603050506020204" pitchFamily="18" charset="0"/>
                </a:rPr>
                <a:t>- </a:t>
              </a:r>
              <a:r>
                <a:rPr lang="vi-VN" sz="2400" dirty="0">
                  <a:ln>
                    <a:solidFill>
                      <a:schemeClr val="tx1"/>
                    </a:solidFill>
                  </a:ln>
                  <a:latin typeface="UTM Avo" panose="02040603050506020204" pitchFamily="18" charset="0"/>
                </a:rPr>
                <a:t>Nếu đi lại trên biển, em chọn phương tiện nào? Vì sao?</a:t>
              </a:r>
            </a:p>
          </p:txBody>
        </p:sp>
      </p:grpSp>
    </p:spTree>
    <p:extLst>
      <p:ext uri="{BB962C8B-B14F-4D97-AF65-F5344CB8AC3E}">
        <p14:creationId xmlns:p14="http://schemas.microsoft.com/office/powerpoint/2010/main" val="62541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143</Words>
  <Application>Microsoft Office PowerPoint</Application>
  <PresentationFormat>Widescreen</PresentationFormat>
  <Paragraphs>49</Paragraphs>
  <Slides>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nguyenthicam3553@gmail.com</dc:creator>
  <cp:lastModifiedBy>hoangvananh204@gmail.com</cp:lastModifiedBy>
  <cp:revision>57</cp:revision>
  <dcterms:created xsi:type="dcterms:W3CDTF">2025-10-18T01:08:04Z</dcterms:created>
  <dcterms:modified xsi:type="dcterms:W3CDTF">2025-12-19T15:58:15Z</dcterms:modified>
</cp:coreProperties>
</file>