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98" r:id="rId3"/>
    <p:sldMasterId id="2147483703" r:id="rId4"/>
    <p:sldMasterId id="2147483715" r:id="rId5"/>
    <p:sldMasterId id="2147483720" r:id="rId6"/>
    <p:sldMasterId id="2147483731" r:id="rId7"/>
    <p:sldMasterId id="2147483774" r:id="rId8"/>
    <p:sldMasterId id="2147483786" r:id="rId9"/>
  </p:sldMasterIdLst>
  <p:notesMasterIdLst>
    <p:notesMasterId r:id="rId22"/>
  </p:notesMasterIdLst>
  <p:sldIdLst>
    <p:sldId id="534" r:id="rId10"/>
    <p:sldId id="264" r:id="rId11"/>
    <p:sldId id="2007577104" r:id="rId12"/>
    <p:sldId id="2007577150" r:id="rId13"/>
    <p:sldId id="292" r:id="rId14"/>
    <p:sldId id="348" r:id="rId15"/>
    <p:sldId id="2007577128" r:id="rId16"/>
    <p:sldId id="350" r:id="rId17"/>
    <p:sldId id="2007577152" r:id="rId18"/>
    <p:sldId id="2007577161" r:id="rId19"/>
    <p:sldId id="2007577103" r:id="rId20"/>
    <p:sldId id="200757713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280" autoAdjust="0"/>
  </p:normalViewPr>
  <p:slideViewPr>
    <p:cSldViewPr snapToGrid="0">
      <p:cViewPr>
        <p:scale>
          <a:sx n="50" d="100"/>
          <a:sy n="50" d="100"/>
        </p:scale>
        <p:origin x="1050"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86FD5D-8662-4E46-B691-854BA79865B2}" type="datetimeFigureOut">
              <a:rPr lang="en-US" smtClean="0"/>
              <a:t>11/12/2025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693CE6-34C6-4D59-8144-42A465EEAA68}" type="slidenum">
              <a:rPr lang="en-US" smtClean="0"/>
              <a:t>‹#›</a:t>
            </a:fld>
            <a:endParaRPr lang="en-US"/>
          </a:p>
        </p:txBody>
      </p:sp>
    </p:spTree>
    <p:extLst>
      <p:ext uri="{BB962C8B-B14F-4D97-AF65-F5344CB8AC3E}">
        <p14:creationId xmlns:p14="http://schemas.microsoft.com/office/powerpoint/2010/main" val="3064061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6662DE-F1A6-47CD-A8C4-98B0B68DE567}"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31888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6662DE-F1A6-47CD-A8C4-98B0B68DE567}"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61313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EC5B1B-5542-44F1-9EC5-FEF3A0AEF3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8514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31730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925662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2025/12/11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38877365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2025/12/11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8345335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14834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0" y="441961"/>
            <a:ext cx="4368800" cy="3083564"/>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3954706" y="3801452"/>
            <a:ext cx="4511964" cy="431780"/>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3954706" y="4385250"/>
            <a:ext cx="4511964" cy="22845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67" y="4817825"/>
            <a:ext cx="4488039" cy="1536868"/>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33692462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DA65E962-A5B1-492A-953A-52C9DB33B05F}" type="datetimeFigureOut">
              <a:rPr lang="zh-CN" altLang="en-US" smtClean="0"/>
              <a:t>2025/12/11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E9F5AE-C8DB-4029-88A3-6A7269515448}" type="slidenum">
              <a:rPr lang="zh-CN" altLang="en-US" smtClean="0"/>
              <a:t>‹#›</a:t>
            </a:fld>
            <a:endParaRPr lang="zh-CN" altLang="en-US"/>
          </a:p>
        </p:txBody>
      </p:sp>
    </p:spTree>
    <p:extLst>
      <p:ext uri="{BB962C8B-B14F-4D97-AF65-F5344CB8AC3E}">
        <p14:creationId xmlns:p14="http://schemas.microsoft.com/office/powerpoint/2010/main" val="1492828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A65E962-A5B1-492A-953A-52C9DB33B05F}" type="datetimeFigureOut">
              <a:rPr lang="zh-CN" altLang="en-US" smtClean="0"/>
              <a:t>2025/12/11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E9F5AE-C8DB-4029-88A3-6A7269515448}" type="slidenum">
              <a:rPr lang="zh-CN" altLang="en-US" smtClean="0"/>
              <a:t>‹#›</a:t>
            </a:fld>
            <a:endParaRPr lang="zh-CN" altLang="en-US"/>
          </a:p>
        </p:txBody>
      </p:sp>
    </p:spTree>
    <p:extLst>
      <p:ext uri="{BB962C8B-B14F-4D97-AF65-F5344CB8AC3E}">
        <p14:creationId xmlns:p14="http://schemas.microsoft.com/office/powerpoint/2010/main" val="3304513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DA65E962-A5B1-492A-953A-52C9DB33B05F}" type="datetimeFigureOut">
              <a:rPr lang="zh-CN" altLang="en-US" smtClean="0"/>
              <a:t>2025/12/11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E9F5AE-C8DB-4029-88A3-6A7269515448}" type="slidenum">
              <a:rPr lang="zh-CN" altLang="en-US" smtClean="0"/>
              <a:t>‹#›</a:t>
            </a:fld>
            <a:endParaRPr lang="zh-CN" altLang="en-US"/>
          </a:p>
        </p:txBody>
      </p:sp>
    </p:spTree>
    <p:extLst>
      <p:ext uri="{BB962C8B-B14F-4D97-AF65-F5344CB8AC3E}">
        <p14:creationId xmlns:p14="http://schemas.microsoft.com/office/powerpoint/2010/main" val="16383142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A65E962-A5B1-492A-953A-52C9DB33B05F}" type="datetimeFigureOut">
              <a:rPr lang="zh-CN" altLang="en-US" smtClean="0"/>
              <a:t>2025/12/11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DE9F5AE-C8DB-4029-88A3-6A7269515448}" type="slidenum">
              <a:rPr lang="zh-CN" altLang="en-US" smtClean="0"/>
              <a:t>‹#›</a:t>
            </a:fld>
            <a:endParaRPr lang="zh-CN" altLang="en-US"/>
          </a:p>
        </p:txBody>
      </p:sp>
    </p:spTree>
    <p:extLst>
      <p:ext uri="{BB962C8B-B14F-4D97-AF65-F5344CB8AC3E}">
        <p14:creationId xmlns:p14="http://schemas.microsoft.com/office/powerpoint/2010/main" val="1234527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A65E962-A5B1-492A-953A-52C9DB33B05F}" type="datetimeFigureOut">
              <a:rPr lang="zh-CN" altLang="en-US" smtClean="0"/>
              <a:t>2025/12/11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DE9F5AE-C8DB-4029-88A3-6A7269515448}" type="slidenum">
              <a:rPr lang="zh-CN" altLang="en-US" smtClean="0"/>
              <a:t>‹#›</a:t>
            </a:fld>
            <a:endParaRPr lang="zh-CN" altLang="en-US"/>
          </a:p>
        </p:txBody>
      </p:sp>
    </p:spTree>
    <p:extLst>
      <p:ext uri="{BB962C8B-B14F-4D97-AF65-F5344CB8AC3E}">
        <p14:creationId xmlns:p14="http://schemas.microsoft.com/office/powerpoint/2010/main" val="38517380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A65E962-A5B1-492A-953A-52C9DB33B05F}" type="datetimeFigureOut">
              <a:rPr lang="zh-CN" altLang="en-US" smtClean="0"/>
              <a:t>2025/12/11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DE9F5AE-C8DB-4029-88A3-6A7269515448}" type="slidenum">
              <a:rPr lang="zh-CN" altLang="en-US" smtClean="0"/>
              <a:t>‹#›</a:t>
            </a:fld>
            <a:endParaRPr lang="zh-CN" altLang="en-US"/>
          </a:p>
        </p:txBody>
      </p:sp>
    </p:spTree>
    <p:extLst>
      <p:ext uri="{BB962C8B-B14F-4D97-AF65-F5344CB8AC3E}">
        <p14:creationId xmlns:p14="http://schemas.microsoft.com/office/powerpoint/2010/main" val="3104078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29243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print">
            <a:extLst>
              <a:ext uri="{28A0092B-C50C-407E-A947-70E740481C1C}">
                <a14:useLocalDpi xmlns:a14="http://schemas.microsoft.com/office/drawing/2010/main" val="0"/>
              </a:ext>
            </a:extLst>
          </a:blip>
          <a:srcRect t="837" b="17581"/>
          <a:stretch/>
        </p:blipFill>
        <p:spPr>
          <a:xfrm>
            <a:off x="0" y="0"/>
            <a:ext cx="12203722" cy="6858000"/>
          </a:xfrm>
          <a:prstGeom prst="rect">
            <a:avLst/>
          </a:prstGeom>
        </p:spPr>
      </p:pic>
    </p:spTree>
    <p:extLst>
      <p:ext uri="{BB962C8B-B14F-4D97-AF65-F5344CB8AC3E}">
        <p14:creationId xmlns:p14="http://schemas.microsoft.com/office/powerpoint/2010/main" val="37529878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A65E962-A5B1-492A-953A-52C9DB33B05F}" type="datetimeFigureOut">
              <a:rPr lang="zh-CN" altLang="en-US" smtClean="0"/>
              <a:t>2025/12/11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DE9F5AE-C8DB-4029-88A3-6A7269515448}" type="slidenum">
              <a:rPr lang="zh-CN" altLang="en-US" smtClean="0"/>
              <a:t>‹#›</a:t>
            </a:fld>
            <a:endParaRPr lang="zh-CN" altLang="en-US"/>
          </a:p>
        </p:txBody>
      </p:sp>
    </p:spTree>
    <p:extLst>
      <p:ext uri="{BB962C8B-B14F-4D97-AF65-F5344CB8AC3E}">
        <p14:creationId xmlns:p14="http://schemas.microsoft.com/office/powerpoint/2010/main" val="28190189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A65E962-A5B1-492A-953A-52C9DB33B05F}" type="datetimeFigureOut">
              <a:rPr lang="zh-CN" altLang="en-US" smtClean="0"/>
              <a:t>2025/12/11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DE9F5AE-C8DB-4029-88A3-6A7269515448}" type="slidenum">
              <a:rPr lang="zh-CN" altLang="en-US" smtClean="0"/>
              <a:t>‹#›</a:t>
            </a:fld>
            <a:endParaRPr lang="zh-CN" altLang="en-US"/>
          </a:p>
        </p:txBody>
      </p:sp>
    </p:spTree>
    <p:extLst>
      <p:ext uri="{BB962C8B-B14F-4D97-AF65-F5344CB8AC3E}">
        <p14:creationId xmlns:p14="http://schemas.microsoft.com/office/powerpoint/2010/main" val="1817898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A65E962-A5B1-492A-953A-52C9DB33B05F}" type="datetimeFigureOut">
              <a:rPr lang="zh-CN" altLang="en-US" smtClean="0"/>
              <a:t>2025/12/11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E9F5AE-C8DB-4029-88A3-6A7269515448}" type="slidenum">
              <a:rPr lang="zh-CN" altLang="en-US" smtClean="0"/>
              <a:t>‹#›</a:t>
            </a:fld>
            <a:endParaRPr lang="zh-CN" altLang="en-US"/>
          </a:p>
        </p:txBody>
      </p:sp>
    </p:spTree>
    <p:extLst>
      <p:ext uri="{BB962C8B-B14F-4D97-AF65-F5344CB8AC3E}">
        <p14:creationId xmlns:p14="http://schemas.microsoft.com/office/powerpoint/2010/main" val="18139614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A65E962-A5B1-492A-953A-52C9DB33B05F}" type="datetimeFigureOut">
              <a:rPr lang="zh-CN" altLang="en-US" smtClean="0"/>
              <a:t>2025/12/11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E9F5AE-C8DB-4029-88A3-6A7269515448}" type="slidenum">
              <a:rPr lang="zh-CN" altLang="en-US" smtClean="0"/>
              <a:t>‹#›</a:t>
            </a:fld>
            <a:endParaRPr lang="zh-CN" altLang="en-US"/>
          </a:p>
        </p:txBody>
      </p:sp>
    </p:spTree>
    <p:extLst>
      <p:ext uri="{BB962C8B-B14F-4D97-AF65-F5344CB8AC3E}">
        <p14:creationId xmlns:p14="http://schemas.microsoft.com/office/powerpoint/2010/main" val="16482285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pic>
        <p:nvPicPr>
          <p:cNvPr id="3074" name="그림 6" descr="2.png"/>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8" name="직사각형 7"/>
          <p:cNvSpPr/>
          <p:nvPr/>
        </p:nvSpPr>
        <p:spPr>
          <a:xfrm>
            <a:off x="0" y="6413501"/>
            <a:ext cx="12192000" cy="1746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3076" name="그림 8" descr="3.png"/>
          <p:cNvPicPr>
            <a:picLocks noChangeAspect="1"/>
          </p:cNvPicPr>
          <p:nvPr/>
        </p:nvPicPr>
        <p:blipFill>
          <a:blip r:embed="rId3"/>
          <a:stretch>
            <a:fillRect/>
          </a:stretch>
        </p:blipFill>
        <p:spPr>
          <a:xfrm>
            <a:off x="334433" y="2949576"/>
            <a:ext cx="2827867" cy="2779713"/>
          </a:xfrm>
          <a:prstGeom prst="rect">
            <a:avLst/>
          </a:prstGeom>
          <a:noFill/>
          <a:ln w="9525">
            <a:noFill/>
          </a:ln>
        </p:spPr>
      </p:pic>
      <p:pic>
        <p:nvPicPr>
          <p:cNvPr id="3077" name="그림 9" descr="4.png"/>
          <p:cNvPicPr>
            <a:picLocks noChangeAspect="1"/>
          </p:cNvPicPr>
          <p:nvPr/>
        </p:nvPicPr>
        <p:blipFill>
          <a:blip r:embed="rId4"/>
          <a:stretch>
            <a:fillRect/>
          </a:stretch>
        </p:blipFill>
        <p:spPr>
          <a:xfrm>
            <a:off x="9334500" y="3708401"/>
            <a:ext cx="2389717" cy="1763713"/>
          </a:xfrm>
          <a:prstGeom prst="rect">
            <a:avLst/>
          </a:prstGeom>
          <a:noFill/>
          <a:ln w="9525">
            <a:noFill/>
          </a:ln>
        </p:spPr>
      </p:pic>
      <p:pic>
        <p:nvPicPr>
          <p:cNvPr id="3078" name="그림 10" descr="5.png"/>
          <p:cNvPicPr>
            <a:picLocks noChangeAspect="1"/>
          </p:cNvPicPr>
          <p:nvPr/>
        </p:nvPicPr>
        <p:blipFill>
          <a:blip r:embed="rId5"/>
          <a:stretch>
            <a:fillRect/>
          </a:stretch>
        </p:blipFill>
        <p:spPr>
          <a:xfrm>
            <a:off x="2321985" y="2722563"/>
            <a:ext cx="7548033" cy="3492500"/>
          </a:xfrm>
          <a:prstGeom prst="rect">
            <a:avLst/>
          </a:prstGeom>
          <a:noFill/>
          <a:ln w="9525">
            <a:noFill/>
          </a:ln>
        </p:spPr>
      </p:pic>
      <p:sp>
        <p:nvSpPr>
          <p:cNvPr id="2" name="제목 1"/>
          <p:cNvSpPr>
            <a:spLocks noGrp="1"/>
          </p:cNvSpPr>
          <p:nvPr>
            <p:ph type="ctrTitle" hasCustomPrompt="1"/>
          </p:nvPr>
        </p:nvSpPr>
        <p:spPr>
          <a:xfrm>
            <a:off x="914400" y="2130426"/>
            <a:ext cx="10363200" cy="1470025"/>
          </a:xfrm>
        </p:spPr>
        <p:txBody>
          <a:bodyPr/>
          <a:lstStyle/>
          <a:p>
            <a:r>
              <a:rPr lang="ko-KR" altLang="en-US"/>
              <a:t>마스터 제목 스타일 편집</a:t>
            </a:r>
          </a:p>
        </p:txBody>
      </p:sp>
      <p:sp>
        <p:nvSpPr>
          <p:cNvPr id="3" name="부제목 2"/>
          <p:cNvSpPr>
            <a:spLocks noGrp="1"/>
          </p:cNvSpPr>
          <p:nvPr>
            <p:ph type="subTitle" idx="1" hasCustomPrompt="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a:t>마스터 부제목 스타일 편집</a:t>
            </a:r>
          </a:p>
        </p:txBody>
      </p:sp>
      <p:sp>
        <p:nvSpPr>
          <p:cNvPr id="12" name="날짜 개체 틀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p>
            <a:pPr latinLnBrk="1">
              <a:defRPr/>
            </a:pPr>
            <a:fld id="{77DDF403-B60D-4F2B-B047-018E1BD1D8E6}" type="datetimeFigureOut">
              <a:rPr lang="ko-KR" altLang="en-US" smtClean="0"/>
              <a:pPr latinLnBrk="1">
                <a:defRPr/>
              </a:pPr>
              <a:t>2025-12-11</a:t>
            </a:fld>
            <a:endParaRPr lang="ko-KR" altLang="en-US"/>
          </a:p>
        </p:txBody>
      </p:sp>
      <p:sp>
        <p:nvSpPr>
          <p:cNvPr id="13" name="바닥글 개체 틀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p>
            <a:pPr latinLnBrk="1">
              <a:defRPr/>
            </a:pPr>
            <a:endParaRPr lang="ko-KR" altLang="en-US"/>
          </a:p>
        </p:txBody>
      </p:sp>
      <p:sp>
        <p:nvSpPr>
          <p:cNvPr id="14" name="슬라이드 번호 개체 틀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p>
            <a:pPr algn="r"/>
            <a:fld id="{9A0DB2DC-4C9A-4742-B13C-FB6460FD3503}" type="slidenum">
              <a:rPr lang="ko-KR" altLang="en-US" sz="1200" dirty="0">
                <a:solidFill>
                  <a:srgbClr val="898989"/>
                </a:solidFill>
              </a:rPr>
              <a:t>‹#›</a:t>
            </a:fld>
            <a:endParaRPr lang="ko-KR" altLang="en-US" sz="1200" dirty="0">
              <a:solidFill>
                <a:srgbClr val="898989"/>
              </a:solidFill>
            </a:endParaRPr>
          </a:p>
        </p:txBody>
      </p:sp>
    </p:spTree>
    <p:extLst>
      <p:ext uri="{BB962C8B-B14F-4D97-AF65-F5344CB8AC3E}">
        <p14:creationId xmlns:p14="http://schemas.microsoft.com/office/powerpoint/2010/main" val="36678221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hasCustomPrompt="1"/>
          </p:nvPr>
        </p:nvSpPr>
        <p:spPr/>
        <p:txBody>
          <a:bodyPr/>
          <a:lstStyle/>
          <a:p>
            <a:r>
              <a:rPr lang="ko-KR" altLang="en-US"/>
              <a:t>마스터 제목 스타일 편집</a:t>
            </a:r>
          </a:p>
        </p:txBody>
      </p:sp>
      <p:sp>
        <p:nvSpPr>
          <p:cNvPr id="3" name="내용 개체 틀 2"/>
          <p:cNvSpPr>
            <a:spLocks noGrp="1"/>
          </p:cNvSpPr>
          <p:nvPr>
            <p:ph idx="1" hasCustomPrompt="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日期占位符 3"/>
          <p:cNvSpPr>
            <a:spLocks noGrp="1"/>
          </p:cNvSpPr>
          <p:nvPr>
            <p:ph type="dt" sz="half" idx="10"/>
          </p:nvPr>
        </p:nvSpPr>
        <p:spPr/>
        <p:txBody>
          <a:bodyPr/>
          <a:lstStyle/>
          <a:p>
            <a:pPr latinLnBrk="1">
              <a:defRPr/>
            </a:pPr>
            <a:endParaRPr lang="ko-KR" altLang="en-US"/>
          </a:p>
        </p:txBody>
      </p:sp>
      <p:sp>
        <p:nvSpPr>
          <p:cNvPr id="5" name="页脚占位符 4"/>
          <p:cNvSpPr>
            <a:spLocks noGrp="1"/>
          </p:cNvSpPr>
          <p:nvPr>
            <p:ph type="ftr" sz="quarter" idx="11"/>
          </p:nvPr>
        </p:nvSpPr>
        <p:spPr/>
        <p:txBody>
          <a:bodyPr/>
          <a:lstStyle/>
          <a:p>
            <a:pPr latinLnBrk="1">
              <a:defRPr/>
            </a:pPr>
            <a:endParaRPr lang="ko-KR" altLang="en-US"/>
          </a:p>
        </p:txBody>
      </p:sp>
      <p:sp>
        <p:nvSpPr>
          <p:cNvPr id="6" name="灯片编号占位符 5"/>
          <p:cNvSpPr>
            <a:spLocks noGrp="1"/>
          </p:cNvSpPr>
          <p:nvPr>
            <p:ph type="sldNum" sz="quarter" idx="12"/>
          </p:nvPr>
        </p:nvSpPr>
        <p:spPr/>
        <p:txBody>
          <a:bodyPr/>
          <a:lstStyle/>
          <a:p>
            <a:pPr lvl="0" algn="r"/>
            <a:fld id="{9A0DB2DC-4C9A-4742-B13C-FB6460FD3503}" type="slidenum">
              <a:rPr lang="ko-KR" altLang="en-US" sz="1200" dirty="0">
                <a:solidFill>
                  <a:srgbClr val="898989"/>
                </a:solidFill>
              </a:rPr>
              <a:t>‹#›</a:t>
            </a:fld>
            <a:endParaRPr lang="ko-KR" altLang="en-US" sz="1200" dirty="0">
              <a:solidFill>
                <a:srgbClr val="898989"/>
              </a:solidFill>
            </a:endParaRPr>
          </a:p>
        </p:txBody>
      </p:sp>
    </p:spTree>
    <p:extLst>
      <p:ext uri="{BB962C8B-B14F-4D97-AF65-F5344CB8AC3E}">
        <p14:creationId xmlns:p14="http://schemas.microsoft.com/office/powerpoint/2010/main" val="40191417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609600" y="56901"/>
            <a:ext cx="10972800" cy="909603"/>
          </a:xfrm>
        </p:spPr>
        <p:txBody>
          <a:bodyPr>
            <a:normAutofit/>
          </a:bodyPr>
          <a:lstStyle>
            <a:lvl1pPr>
              <a:defRPr sz="3500" b="0"/>
            </a:lvl1pPr>
          </a:lstStyle>
          <a:p>
            <a:r>
              <a:rPr lang="ko-KR" altLang="en-US" dirty="0"/>
              <a:t>마스터 제목 스타일 편집</a:t>
            </a:r>
          </a:p>
        </p:txBody>
      </p:sp>
      <p:sp>
        <p:nvSpPr>
          <p:cNvPr id="3" name="日期占位符 2"/>
          <p:cNvSpPr>
            <a:spLocks noGrp="1"/>
          </p:cNvSpPr>
          <p:nvPr>
            <p:ph type="dt" sz="half" idx="10"/>
          </p:nvPr>
        </p:nvSpPr>
        <p:spPr/>
        <p:txBody>
          <a:bodyPr/>
          <a:lstStyle/>
          <a:p>
            <a:pPr latinLnBrk="1">
              <a:defRPr/>
            </a:pPr>
            <a:endParaRPr lang="ko-KR" altLang="en-US"/>
          </a:p>
        </p:txBody>
      </p:sp>
      <p:sp>
        <p:nvSpPr>
          <p:cNvPr id="4" name="页脚占位符 3"/>
          <p:cNvSpPr>
            <a:spLocks noGrp="1"/>
          </p:cNvSpPr>
          <p:nvPr>
            <p:ph type="ftr" sz="quarter" idx="11"/>
          </p:nvPr>
        </p:nvSpPr>
        <p:spPr/>
        <p:txBody>
          <a:bodyPr/>
          <a:lstStyle/>
          <a:p>
            <a:pPr latinLnBrk="1">
              <a:defRPr/>
            </a:pPr>
            <a:endParaRPr lang="ko-KR" altLang="en-US"/>
          </a:p>
        </p:txBody>
      </p:sp>
      <p:sp>
        <p:nvSpPr>
          <p:cNvPr id="5" name="灯片编号占位符 4"/>
          <p:cNvSpPr>
            <a:spLocks noGrp="1"/>
          </p:cNvSpPr>
          <p:nvPr>
            <p:ph type="sldNum" sz="quarter" idx="12"/>
          </p:nvPr>
        </p:nvSpPr>
        <p:spPr/>
        <p:txBody>
          <a:bodyPr/>
          <a:lstStyle/>
          <a:p>
            <a:pPr lvl="0" algn="r"/>
            <a:fld id="{9A0DB2DC-4C9A-4742-B13C-FB6460FD3503}" type="slidenum">
              <a:rPr lang="ko-KR" altLang="en-US" sz="1200" dirty="0">
                <a:solidFill>
                  <a:srgbClr val="898989"/>
                </a:solidFill>
              </a:rPr>
              <a:t>‹#›</a:t>
            </a:fld>
            <a:endParaRPr lang="ko-KR" altLang="en-US" sz="1200" dirty="0">
              <a:solidFill>
                <a:srgbClr val="898989"/>
              </a:solidFill>
            </a:endParaRPr>
          </a:p>
        </p:txBody>
      </p:sp>
    </p:spTree>
    <p:extLst>
      <p:ext uri="{BB962C8B-B14F-4D97-AF65-F5344CB8AC3E}">
        <p14:creationId xmlns:p14="http://schemas.microsoft.com/office/powerpoint/2010/main" val="26758030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제목 슬라이드">
    <p:spTree>
      <p:nvGrpSpPr>
        <p:cNvPr id="1" name=""/>
        <p:cNvGrpSpPr/>
        <p:nvPr/>
      </p:nvGrpSpPr>
      <p:grpSpPr>
        <a:xfrm>
          <a:off x="0" y="0"/>
          <a:ext cx="0" cy="0"/>
          <a:chOff x="0" y="0"/>
          <a:chExt cx="0" cy="0"/>
        </a:xfrm>
      </p:grpSpPr>
      <p:pic>
        <p:nvPicPr>
          <p:cNvPr id="4098" name="그림 6" descr="나비.png"/>
          <p:cNvPicPr>
            <a:picLocks noChangeAspect="1"/>
          </p:cNvPicPr>
          <p:nvPr userDrawn="1"/>
        </p:nvPicPr>
        <p:blipFill>
          <a:blip r:embed="rId2"/>
          <a:srcRect l="53795" r="16418"/>
          <a:stretch>
            <a:fillRect/>
          </a:stretch>
        </p:blipFill>
        <p:spPr>
          <a:xfrm rot="565956">
            <a:off x="6074833" y="1982788"/>
            <a:ext cx="2116667" cy="1325562"/>
          </a:xfrm>
          <a:prstGeom prst="rect">
            <a:avLst/>
          </a:prstGeom>
          <a:noFill/>
          <a:ln w="9525">
            <a:noFill/>
          </a:ln>
        </p:spPr>
      </p:pic>
      <p:sp>
        <p:nvSpPr>
          <p:cNvPr id="8" name="날짜 개체 틀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p>
            <a:pPr latinLnBrk="1">
              <a:defRPr/>
            </a:pPr>
            <a:endParaRPr lang="ko-KR" altLang="en-US" dirty="0"/>
          </a:p>
        </p:txBody>
      </p:sp>
      <p:sp>
        <p:nvSpPr>
          <p:cNvPr id="9" name="바닥글 개체 틀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p>
            <a:pPr latinLnBrk="1">
              <a:defRPr/>
            </a:pPr>
            <a:endParaRPr lang="ko-KR" altLang="en-US" dirty="0"/>
          </a:p>
        </p:txBody>
      </p:sp>
      <p:sp>
        <p:nvSpPr>
          <p:cNvPr id="10" name="슬라이드 번호 개체 틀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p>
            <a:pPr algn="r"/>
            <a:fld id="{9A0DB2DC-4C9A-4742-B13C-FB6460FD3503}" type="slidenum">
              <a:rPr lang="ko-KR" altLang="en-US" sz="1200" dirty="0">
                <a:solidFill>
                  <a:srgbClr val="898989"/>
                </a:solidFill>
              </a:rPr>
              <a:t>‹#›</a:t>
            </a:fld>
            <a:endParaRPr lang="ko-KR" altLang="en-US" sz="1200" dirty="0">
              <a:solidFill>
                <a:srgbClr val="898989"/>
              </a:solidFill>
            </a:endParaRPr>
          </a:p>
        </p:txBody>
      </p:sp>
    </p:spTree>
    <p:extLst>
      <p:ext uri="{BB962C8B-B14F-4D97-AF65-F5344CB8AC3E}">
        <p14:creationId xmlns:p14="http://schemas.microsoft.com/office/powerpoint/2010/main" val="41657117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CD02E27E-A421-4A24-8ED8-2D854328C538}" type="datetimeFigureOut">
              <a:rPr lang="zh-CN" altLang="en-US" smtClean="0"/>
              <a:t>2025/12/11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81B0B0-49D2-4435-B300-167D3C92D761}" type="slidenum">
              <a:rPr lang="zh-CN" altLang="en-US" smtClean="0"/>
              <a:t>‹#›</a:t>
            </a:fld>
            <a:endParaRPr lang="zh-CN" altLang="en-US"/>
          </a:p>
        </p:txBody>
      </p:sp>
    </p:spTree>
    <p:extLst>
      <p:ext uri="{BB962C8B-B14F-4D97-AF65-F5344CB8AC3E}">
        <p14:creationId xmlns:p14="http://schemas.microsoft.com/office/powerpoint/2010/main" val="28817664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2025/12/11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5188403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D02E27E-A421-4A24-8ED8-2D854328C538}" type="datetimeFigureOut">
              <a:rPr lang="zh-CN" altLang="en-US" smtClean="0"/>
              <a:t>2025/12/11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81B0B0-49D2-4435-B300-167D3C92D761}" type="slidenum">
              <a:rPr lang="zh-CN" altLang="en-US" smtClean="0"/>
              <a:t>‹#›</a:t>
            </a:fld>
            <a:endParaRPr lang="zh-CN" altLang="en-US"/>
          </a:p>
        </p:txBody>
      </p:sp>
    </p:spTree>
    <p:extLst>
      <p:ext uri="{BB962C8B-B14F-4D97-AF65-F5344CB8AC3E}">
        <p14:creationId xmlns:p14="http://schemas.microsoft.com/office/powerpoint/2010/main" val="3385861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D02E27E-A421-4A24-8ED8-2D854328C538}" type="datetimeFigureOut">
              <a:rPr lang="zh-CN" altLang="en-US" smtClean="0"/>
              <a:t>2025/12/11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81B0B0-49D2-4435-B300-167D3C92D761}" type="slidenum">
              <a:rPr lang="zh-CN" altLang="en-US" smtClean="0"/>
              <a:t>‹#›</a:t>
            </a:fld>
            <a:endParaRPr lang="zh-CN" altLang="en-US"/>
          </a:p>
        </p:txBody>
      </p:sp>
    </p:spTree>
    <p:extLst>
      <p:ext uri="{BB962C8B-B14F-4D97-AF65-F5344CB8AC3E}">
        <p14:creationId xmlns:p14="http://schemas.microsoft.com/office/powerpoint/2010/main" val="4226125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D02E27E-A421-4A24-8ED8-2D854328C538}" type="datetimeFigureOut">
              <a:rPr lang="zh-CN" altLang="en-US" smtClean="0"/>
              <a:t>2025/12/11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081B0B0-49D2-4435-B300-167D3C92D761}" type="slidenum">
              <a:rPr lang="zh-CN" altLang="en-US" smtClean="0"/>
              <a:t>‹#›</a:t>
            </a:fld>
            <a:endParaRPr lang="zh-CN" altLang="en-US"/>
          </a:p>
        </p:txBody>
      </p:sp>
    </p:spTree>
    <p:extLst>
      <p:ext uri="{BB962C8B-B14F-4D97-AF65-F5344CB8AC3E}">
        <p14:creationId xmlns:p14="http://schemas.microsoft.com/office/powerpoint/2010/main" val="2929284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D02E27E-A421-4A24-8ED8-2D854328C538}" type="datetimeFigureOut">
              <a:rPr lang="zh-CN" altLang="en-US" smtClean="0"/>
              <a:t>2025/12/11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081B0B0-49D2-4435-B300-167D3C92D761}" type="slidenum">
              <a:rPr lang="zh-CN" altLang="en-US" smtClean="0"/>
              <a:t>‹#›</a:t>
            </a:fld>
            <a:endParaRPr lang="zh-CN" altLang="en-US"/>
          </a:p>
        </p:txBody>
      </p:sp>
    </p:spTree>
    <p:extLst>
      <p:ext uri="{BB962C8B-B14F-4D97-AF65-F5344CB8AC3E}">
        <p14:creationId xmlns:p14="http://schemas.microsoft.com/office/powerpoint/2010/main" val="5666807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D02E27E-A421-4A24-8ED8-2D854328C538}" type="datetimeFigureOut">
              <a:rPr lang="zh-CN" altLang="en-US" smtClean="0"/>
              <a:t>2025/12/11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081B0B0-49D2-4435-B300-167D3C92D761}" type="slidenum">
              <a:rPr lang="zh-CN" altLang="en-US" smtClean="0"/>
              <a:t>‹#›</a:t>
            </a:fld>
            <a:endParaRPr lang="zh-CN" altLang="en-US"/>
          </a:p>
        </p:txBody>
      </p:sp>
    </p:spTree>
    <p:extLst>
      <p:ext uri="{BB962C8B-B14F-4D97-AF65-F5344CB8AC3E}">
        <p14:creationId xmlns:p14="http://schemas.microsoft.com/office/powerpoint/2010/main" val="7196130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D02E27E-A421-4A24-8ED8-2D854328C538}" type="datetimeFigureOut">
              <a:rPr lang="zh-CN" altLang="en-US" smtClean="0"/>
              <a:t>2025/12/11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081B0B0-49D2-4435-B300-167D3C92D761}" type="slidenum">
              <a:rPr lang="zh-CN" altLang="en-US" smtClean="0"/>
              <a:t>‹#›</a:t>
            </a:fld>
            <a:endParaRPr lang="zh-CN" altLang="en-US"/>
          </a:p>
        </p:txBody>
      </p:sp>
    </p:spTree>
    <p:extLst>
      <p:ext uri="{BB962C8B-B14F-4D97-AF65-F5344CB8AC3E}">
        <p14:creationId xmlns:p14="http://schemas.microsoft.com/office/powerpoint/2010/main" val="40456178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D02E27E-A421-4A24-8ED8-2D854328C538}" type="datetimeFigureOut">
              <a:rPr lang="zh-CN" altLang="en-US" smtClean="0"/>
              <a:t>2025/12/11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081B0B0-49D2-4435-B300-167D3C92D761}" type="slidenum">
              <a:rPr lang="zh-CN" altLang="en-US" smtClean="0"/>
              <a:t>‹#›</a:t>
            </a:fld>
            <a:endParaRPr lang="zh-CN" altLang="en-US"/>
          </a:p>
        </p:txBody>
      </p:sp>
    </p:spTree>
    <p:extLst>
      <p:ext uri="{BB962C8B-B14F-4D97-AF65-F5344CB8AC3E}">
        <p14:creationId xmlns:p14="http://schemas.microsoft.com/office/powerpoint/2010/main" val="38653164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D02E27E-A421-4A24-8ED8-2D854328C538}" type="datetimeFigureOut">
              <a:rPr lang="zh-CN" altLang="en-US" smtClean="0"/>
              <a:t>2025/12/11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081B0B0-49D2-4435-B300-167D3C92D761}" type="slidenum">
              <a:rPr lang="zh-CN" altLang="en-US" smtClean="0"/>
              <a:t>‹#›</a:t>
            </a:fld>
            <a:endParaRPr lang="zh-CN" altLang="en-US"/>
          </a:p>
        </p:txBody>
      </p:sp>
    </p:spTree>
    <p:extLst>
      <p:ext uri="{BB962C8B-B14F-4D97-AF65-F5344CB8AC3E}">
        <p14:creationId xmlns:p14="http://schemas.microsoft.com/office/powerpoint/2010/main" val="21478935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D02E27E-A421-4A24-8ED8-2D854328C538}" type="datetimeFigureOut">
              <a:rPr lang="zh-CN" altLang="en-US" smtClean="0"/>
              <a:t>2025/12/11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81B0B0-49D2-4435-B300-167D3C92D761}" type="slidenum">
              <a:rPr lang="zh-CN" altLang="en-US" smtClean="0"/>
              <a:t>‹#›</a:t>
            </a:fld>
            <a:endParaRPr lang="zh-CN" altLang="en-US"/>
          </a:p>
        </p:txBody>
      </p:sp>
    </p:spTree>
    <p:extLst>
      <p:ext uri="{BB962C8B-B14F-4D97-AF65-F5344CB8AC3E}">
        <p14:creationId xmlns:p14="http://schemas.microsoft.com/office/powerpoint/2010/main" val="31828174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D02E27E-A421-4A24-8ED8-2D854328C538}" type="datetimeFigureOut">
              <a:rPr lang="zh-CN" altLang="en-US" smtClean="0"/>
              <a:t>2025/12/11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81B0B0-49D2-4435-B300-167D3C92D761}" type="slidenum">
              <a:rPr lang="zh-CN" altLang="en-US" smtClean="0"/>
              <a:t>‹#›</a:t>
            </a:fld>
            <a:endParaRPr lang="zh-CN" altLang="en-US"/>
          </a:p>
        </p:txBody>
      </p:sp>
    </p:spTree>
    <p:extLst>
      <p:ext uri="{BB962C8B-B14F-4D97-AF65-F5344CB8AC3E}">
        <p14:creationId xmlns:p14="http://schemas.microsoft.com/office/powerpoint/2010/main" val="188962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2025/12/11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40613626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26856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0002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32376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813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b="0" i="0">
                <a:latin typeface="inpin heiti" charset="-122"/>
                <a:ea typeface="inpin heiti" charset="-122"/>
              </a:defRPr>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b="0" i="0">
                <a:latin typeface="inpin heiti" charset="-122"/>
                <a:ea typeface="inpin heiti"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lvl1pPr>
              <a:defRPr b="0" i="0">
                <a:latin typeface="inpin heiti" charset="-122"/>
                <a:ea typeface="inpin heiti" charset="-122"/>
              </a:defRPr>
            </a:lvl1pPr>
          </a:lstStyle>
          <a:p>
            <a:fld id="{82F288E0-7875-42C4-84C8-98DBBD3BF4D2}" type="datetimeFigureOut">
              <a:rPr lang="zh-CN" altLang="en-US" smtClean="0"/>
              <a:pPr/>
              <a:t>2025/12/11</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lvl1pPr>
              <a:defRPr b="0" i="0">
                <a:latin typeface="inpin heiti" charset="-122"/>
                <a:ea typeface="inpin heiti"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lvl1pPr>
              <a:defRPr b="0" i="0">
                <a:latin typeface="inpin heiti" charset="-122"/>
                <a:ea typeface="inpin heiti" charset="-122"/>
              </a:defRPr>
            </a:lvl1pPr>
          </a:lstStyle>
          <a:p>
            <a:fld id="{7D9BB5D0-35E4-459D-AEF3-FE4D7C45CC19}" type="slidenum">
              <a:rPr lang="zh-CN" altLang="en-US" smtClean="0"/>
              <a:pPr/>
              <a:t>‹#›</a:t>
            </a:fld>
            <a:endParaRPr lang="zh-CN" altLang="en-US" dirty="0"/>
          </a:p>
        </p:txBody>
      </p:sp>
    </p:spTree>
    <p:extLst>
      <p:ext uri="{BB962C8B-B14F-4D97-AF65-F5344CB8AC3E}">
        <p14:creationId xmlns:p14="http://schemas.microsoft.com/office/powerpoint/2010/main" val="3851229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p:spPr>
        <p:txBody>
          <a:bodyPr/>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lvl1pPr>
              <a:defRPr b="0" i="0">
                <a:latin typeface="inpin heiti" charset="-122"/>
                <a:ea typeface="inpin heiti" charset="-122"/>
              </a:defRPr>
            </a:lvl1pPr>
          </a:lstStyle>
          <a:p>
            <a:fld id="{82F288E0-7875-42C4-84C8-98DBBD3BF4D2}" type="datetimeFigureOut">
              <a:rPr lang="zh-CN" altLang="en-US" smtClean="0"/>
              <a:pPr/>
              <a:t>2025/12/11</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lvl1pPr>
              <a:defRPr b="0" i="0">
                <a:latin typeface="inpin heiti" charset="-122"/>
                <a:ea typeface="inpin heiti"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lvl1pPr>
              <a:defRPr b="0" i="0">
                <a:latin typeface="inpin heiti" charset="-122"/>
                <a:ea typeface="inpin heiti" charset="-122"/>
              </a:defRPr>
            </a:lvl1pPr>
          </a:lstStyle>
          <a:p>
            <a:fld id="{7D9BB5D0-35E4-459D-AEF3-FE4D7C45CC19}" type="slidenum">
              <a:rPr lang="zh-CN" altLang="en-US" smtClean="0"/>
              <a:pPr/>
              <a:t>‹#›</a:t>
            </a:fld>
            <a:endParaRPr lang="zh-CN" altLang="en-US" dirty="0"/>
          </a:p>
        </p:txBody>
      </p:sp>
    </p:spTree>
    <p:extLst>
      <p:ext uri="{BB962C8B-B14F-4D97-AF65-F5344CB8AC3E}">
        <p14:creationId xmlns:p14="http://schemas.microsoft.com/office/powerpoint/2010/main" val="34342188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b="0" i="0">
                <a:latin typeface="inpin heiti" charset="-122"/>
                <a:ea typeface="inpin heiti" charset="-122"/>
              </a:defRPr>
            </a:lvl1pPr>
          </a:lstStyle>
          <a:p>
            <a:r>
              <a:rPr lang="zh-CN" altLang="en-US" dirty="0"/>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b="0" i="0">
                <a:solidFill>
                  <a:schemeClr val="tx1">
                    <a:tint val="75000"/>
                  </a:schemeClr>
                </a:solidFill>
                <a:latin typeface="inpin heiti" charset="-122"/>
                <a:ea typeface="inpin heiti"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lvl1pPr>
              <a:defRPr b="0" i="0">
                <a:latin typeface="inpin heiti" charset="-122"/>
                <a:ea typeface="inpin heiti" charset="-122"/>
              </a:defRPr>
            </a:lvl1pPr>
          </a:lstStyle>
          <a:p>
            <a:fld id="{82F288E0-7875-42C4-84C8-98DBBD3BF4D2}" type="datetimeFigureOut">
              <a:rPr lang="zh-CN" altLang="en-US" smtClean="0"/>
              <a:pPr/>
              <a:t>2025/12/11</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lvl1pPr>
              <a:defRPr b="0" i="0">
                <a:latin typeface="inpin heiti" charset="-122"/>
                <a:ea typeface="inpin heiti"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lvl1pPr>
              <a:defRPr b="0" i="0">
                <a:latin typeface="inpin heiti" charset="-122"/>
                <a:ea typeface="inpin heiti" charset="-122"/>
              </a:defRPr>
            </a:lvl1pPr>
          </a:lstStyle>
          <a:p>
            <a:fld id="{7D9BB5D0-35E4-459D-AEF3-FE4D7C45CC19}" type="slidenum">
              <a:rPr lang="zh-CN" altLang="en-US" smtClean="0"/>
              <a:pPr/>
              <a:t>‹#›</a:t>
            </a:fld>
            <a:endParaRPr lang="zh-CN" altLang="en-US" dirty="0"/>
          </a:p>
        </p:txBody>
      </p:sp>
    </p:spTree>
    <p:extLst>
      <p:ext uri="{BB962C8B-B14F-4D97-AF65-F5344CB8AC3E}">
        <p14:creationId xmlns:p14="http://schemas.microsoft.com/office/powerpoint/2010/main" val="14009893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838200" y="6356350"/>
            <a:ext cx="2743200" cy="365125"/>
          </a:xfrm>
        </p:spPr>
        <p:txBody>
          <a:bodyPr/>
          <a:lstStyle>
            <a:lvl1pPr>
              <a:defRPr b="0" i="0">
                <a:latin typeface="inpin heiti" charset="-122"/>
                <a:ea typeface="inpin heiti" charset="-122"/>
              </a:defRPr>
            </a:lvl1pPr>
          </a:lstStyle>
          <a:p>
            <a:fld id="{82F288E0-7875-42C4-84C8-98DBBD3BF4D2}" type="datetimeFigureOut">
              <a:rPr lang="zh-CN" altLang="en-US" smtClean="0"/>
              <a:pPr/>
              <a:t>2025/12/11</a:t>
            </a:fld>
            <a:endParaRPr lang="zh-CN" altLang="en-US" dirty="0"/>
          </a:p>
        </p:txBody>
      </p:sp>
      <p:sp>
        <p:nvSpPr>
          <p:cNvPr id="6" name="页脚占位符 5"/>
          <p:cNvSpPr>
            <a:spLocks noGrp="1"/>
          </p:cNvSpPr>
          <p:nvPr>
            <p:ph type="ftr" sz="quarter" idx="11"/>
          </p:nvPr>
        </p:nvSpPr>
        <p:spPr>
          <a:xfrm>
            <a:off x="4038600" y="6356350"/>
            <a:ext cx="4114800" cy="365125"/>
          </a:xfrm>
        </p:spPr>
        <p:txBody>
          <a:bodyPr/>
          <a:lstStyle>
            <a:lvl1pPr>
              <a:defRPr b="0" i="0">
                <a:latin typeface="inpin heiti" charset="-122"/>
                <a:ea typeface="inpin heiti" charset="-122"/>
              </a:defRPr>
            </a:lvl1pPr>
          </a:lstStyle>
          <a:p>
            <a:endParaRPr lang="zh-CN" altLang="en-US" dirty="0"/>
          </a:p>
        </p:txBody>
      </p:sp>
      <p:sp>
        <p:nvSpPr>
          <p:cNvPr id="7" name="灯片编号占位符 6"/>
          <p:cNvSpPr>
            <a:spLocks noGrp="1"/>
          </p:cNvSpPr>
          <p:nvPr>
            <p:ph type="sldNum" sz="quarter" idx="12"/>
          </p:nvPr>
        </p:nvSpPr>
        <p:spPr>
          <a:xfrm>
            <a:off x="8610600" y="6356350"/>
            <a:ext cx="2743200" cy="365125"/>
          </a:xfrm>
        </p:spPr>
        <p:txBody>
          <a:bodyPr/>
          <a:lstStyle>
            <a:lvl1pPr>
              <a:defRPr b="0" i="0">
                <a:latin typeface="inpin heiti" charset="-122"/>
                <a:ea typeface="inpin heiti" charset="-122"/>
              </a:defRPr>
            </a:lvl1pPr>
          </a:lstStyle>
          <a:p>
            <a:fld id="{7D9BB5D0-35E4-459D-AEF3-FE4D7C45CC19}" type="slidenum">
              <a:rPr lang="zh-CN" altLang="en-US" smtClean="0"/>
              <a:pPr/>
              <a:t>‹#›</a:t>
            </a:fld>
            <a:endParaRPr lang="zh-CN" altLang="en-US" dirty="0"/>
          </a:p>
        </p:txBody>
      </p:sp>
    </p:spTree>
    <p:extLst>
      <p:ext uri="{BB962C8B-B14F-4D97-AF65-F5344CB8AC3E}">
        <p14:creationId xmlns:p14="http://schemas.microsoft.com/office/powerpoint/2010/main" val="15895611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b="0" i="0">
                <a:latin typeface="inpin heiti" charset="-122"/>
                <a:ea typeface="inpin heiti" charset="-122"/>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dirty="0"/>
              <a:t>单击此处编辑母版文本样式</a:t>
            </a:r>
          </a:p>
        </p:txBody>
      </p:sp>
      <p:sp>
        <p:nvSpPr>
          <p:cNvPr id="4" name="内容占位符 3"/>
          <p:cNvSpPr>
            <a:spLocks noGrp="1"/>
          </p:cNvSpPr>
          <p:nvPr>
            <p:ph sz="half" idx="2"/>
          </p:nvPr>
        </p:nvSpPr>
        <p:spPr>
          <a:xfrm>
            <a:off x="1186774" y="2665379"/>
            <a:ext cx="4873574" cy="3524284"/>
          </a:xfrm>
        </p:spPr>
        <p:txBody>
          <a:bodyPr/>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b="0" i="0">
                <a:latin typeface="inpin heiti" charset="-122"/>
                <a:ea typeface="inpin heiti" charset="-122"/>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dirty="0"/>
              <a:t>单击此处编辑母版文本样式</a:t>
            </a:r>
          </a:p>
        </p:txBody>
      </p:sp>
      <p:sp>
        <p:nvSpPr>
          <p:cNvPr id="6" name="内容占位符 5"/>
          <p:cNvSpPr>
            <a:spLocks noGrp="1"/>
          </p:cNvSpPr>
          <p:nvPr>
            <p:ph sz="quarter" idx="4"/>
          </p:nvPr>
        </p:nvSpPr>
        <p:spPr>
          <a:xfrm>
            <a:off x="6256938" y="2665379"/>
            <a:ext cx="4897576" cy="3524284"/>
          </a:xfrm>
        </p:spPr>
        <p:txBody>
          <a:bodyPr/>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838200" y="6356350"/>
            <a:ext cx="2743200" cy="365125"/>
          </a:xfrm>
        </p:spPr>
        <p:txBody>
          <a:bodyPr/>
          <a:lstStyle>
            <a:lvl1pPr>
              <a:defRPr b="0" i="0">
                <a:latin typeface="inpin heiti" charset="-122"/>
                <a:ea typeface="inpin heiti" charset="-122"/>
              </a:defRPr>
            </a:lvl1pPr>
          </a:lstStyle>
          <a:p>
            <a:fld id="{82F288E0-7875-42C4-84C8-98DBBD3BF4D2}" type="datetimeFigureOut">
              <a:rPr lang="zh-CN" altLang="en-US" smtClean="0"/>
              <a:pPr/>
              <a:t>2025/12/11</a:t>
            </a:fld>
            <a:endParaRPr lang="zh-CN" altLang="en-US" dirty="0"/>
          </a:p>
        </p:txBody>
      </p:sp>
      <p:sp>
        <p:nvSpPr>
          <p:cNvPr id="8" name="页脚占位符 7"/>
          <p:cNvSpPr>
            <a:spLocks noGrp="1"/>
          </p:cNvSpPr>
          <p:nvPr>
            <p:ph type="ftr" sz="quarter" idx="11"/>
          </p:nvPr>
        </p:nvSpPr>
        <p:spPr>
          <a:xfrm>
            <a:off x="4038600" y="6356350"/>
            <a:ext cx="4114800" cy="365125"/>
          </a:xfrm>
        </p:spPr>
        <p:txBody>
          <a:bodyPr/>
          <a:lstStyle>
            <a:lvl1pPr>
              <a:defRPr b="0" i="0">
                <a:latin typeface="inpin heiti" charset="-122"/>
                <a:ea typeface="inpin heiti" charset="-122"/>
              </a:defRPr>
            </a:lvl1pPr>
          </a:lstStyle>
          <a:p>
            <a:endParaRPr lang="zh-CN" altLang="en-US" dirty="0"/>
          </a:p>
        </p:txBody>
      </p:sp>
      <p:sp>
        <p:nvSpPr>
          <p:cNvPr id="9" name="灯片编号占位符 8"/>
          <p:cNvSpPr>
            <a:spLocks noGrp="1"/>
          </p:cNvSpPr>
          <p:nvPr>
            <p:ph type="sldNum" sz="quarter" idx="12"/>
          </p:nvPr>
        </p:nvSpPr>
        <p:spPr>
          <a:xfrm>
            <a:off x="8610600" y="6356350"/>
            <a:ext cx="2743200" cy="365125"/>
          </a:xfrm>
        </p:spPr>
        <p:txBody>
          <a:bodyPr/>
          <a:lstStyle>
            <a:lvl1pPr>
              <a:defRPr b="0" i="0">
                <a:latin typeface="inpin heiti" charset="-122"/>
                <a:ea typeface="inpin heiti" charset="-122"/>
              </a:defRPr>
            </a:lvl1pPr>
          </a:lstStyle>
          <a:p>
            <a:fld id="{7D9BB5D0-35E4-459D-AEF3-FE4D7C45CC19}" type="slidenum">
              <a:rPr lang="zh-CN" altLang="en-US" smtClean="0"/>
              <a:pPr/>
              <a:t>‹#›</a:t>
            </a:fld>
            <a:endParaRPr lang="zh-CN" altLang="en-US" dirty="0"/>
          </a:p>
        </p:txBody>
      </p:sp>
    </p:spTree>
    <p:extLst>
      <p:ext uri="{BB962C8B-B14F-4D97-AF65-F5344CB8AC3E}">
        <p14:creationId xmlns:p14="http://schemas.microsoft.com/office/powerpoint/2010/main" val="14693937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lvl1pPr>
              <a:defRPr b="0" i="0">
                <a:latin typeface="inpin heiti" charset="-122"/>
                <a:ea typeface="inpin heiti" charset="-122"/>
              </a:defRPr>
            </a:lvl1pPr>
          </a:lstStyle>
          <a:p>
            <a:fld id="{82F288E0-7875-42C4-84C8-98DBBD3BF4D2}" type="datetimeFigureOut">
              <a:rPr lang="zh-CN" altLang="en-US" smtClean="0"/>
              <a:pPr/>
              <a:t>2025/12/11</a:t>
            </a:fld>
            <a:endParaRPr lang="zh-CN" altLang="en-US" dirty="0"/>
          </a:p>
        </p:txBody>
      </p:sp>
      <p:sp>
        <p:nvSpPr>
          <p:cNvPr id="4" name="页脚占位符 3"/>
          <p:cNvSpPr>
            <a:spLocks noGrp="1"/>
          </p:cNvSpPr>
          <p:nvPr>
            <p:ph type="ftr" sz="quarter" idx="11"/>
          </p:nvPr>
        </p:nvSpPr>
        <p:spPr>
          <a:xfrm>
            <a:off x="4038600" y="6356350"/>
            <a:ext cx="4114800" cy="365125"/>
          </a:xfrm>
        </p:spPr>
        <p:txBody>
          <a:bodyPr/>
          <a:lstStyle>
            <a:lvl1pPr>
              <a:defRPr b="0" i="0">
                <a:latin typeface="inpin heiti" charset="-122"/>
                <a:ea typeface="inpin heiti" charset="-122"/>
              </a:defRPr>
            </a:lvl1pPr>
          </a:lstStyle>
          <a:p>
            <a:endParaRPr lang="zh-CN" altLang="en-US" dirty="0"/>
          </a:p>
        </p:txBody>
      </p:sp>
      <p:sp>
        <p:nvSpPr>
          <p:cNvPr id="5" name="灯片编号占位符 4"/>
          <p:cNvSpPr>
            <a:spLocks noGrp="1"/>
          </p:cNvSpPr>
          <p:nvPr>
            <p:ph type="sldNum" sz="quarter" idx="12"/>
          </p:nvPr>
        </p:nvSpPr>
        <p:spPr>
          <a:xfrm>
            <a:off x="8610600" y="6356350"/>
            <a:ext cx="2743200" cy="365125"/>
          </a:xfrm>
        </p:spPr>
        <p:txBody>
          <a:bodyPr/>
          <a:lstStyle>
            <a:lvl1pPr>
              <a:defRPr b="0" i="0">
                <a:latin typeface="inpin heiti" charset="-122"/>
                <a:ea typeface="inpin heiti" charset="-122"/>
              </a:defRPr>
            </a:lvl1pPr>
          </a:lstStyle>
          <a:p>
            <a:fld id="{7D9BB5D0-35E4-459D-AEF3-FE4D7C45CC19}" type="slidenum">
              <a:rPr lang="zh-CN" altLang="en-US" smtClean="0"/>
              <a:pPr/>
              <a:t>‹#›</a:t>
            </a:fld>
            <a:endParaRPr lang="zh-CN" altLang="en-US" dirty="0"/>
          </a:p>
        </p:txBody>
      </p:sp>
    </p:spTree>
    <p:extLst>
      <p:ext uri="{BB962C8B-B14F-4D97-AF65-F5344CB8AC3E}">
        <p14:creationId xmlns:p14="http://schemas.microsoft.com/office/powerpoint/2010/main" val="16461963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2025/12/11</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3266176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lvl1pPr>
              <a:defRPr b="0" i="0">
                <a:latin typeface="inpin heiti" charset="-122"/>
                <a:ea typeface="inpin heiti" charset="-122"/>
              </a:defRPr>
            </a:lvl1pPr>
          </a:lstStyle>
          <a:p>
            <a:fld id="{82F288E0-7875-42C4-84C8-98DBBD3BF4D2}" type="datetimeFigureOut">
              <a:rPr lang="zh-CN" altLang="en-US" smtClean="0"/>
              <a:pPr/>
              <a:t>2025/12/11</a:t>
            </a:fld>
            <a:endParaRPr lang="zh-CN" altLang="en-US" dirty="0"/>
          </a:p>
        </p:txBody>
      </p:sp>
      <p:sp>
        <p:nvSpPr>
          <p:cNvPr id="3" name="页脚占位符 2"/>
          <p:cNvSpPr>
            <a:spLocks noGrp="1"/>
          </p:cNvSpPr>
          <p:nvPr>
            <p:ph type="ftr" sz="quarter" idx="11"/>
          </p:nvPr>
        </p:nvSpPr>
        <p:spPr>
          <a:xfrm>
            <a:off x="4038600" y="6356350"/>
            <a:ext cx="4114800" cy="365125"/>
          </a:xfrm>
        </p:spPr>
        <p:txBody>
          <a:bodyPr/>
          <a:lstStyle>
            <a:lvl1pPr>
              <a:defRPr b="0" i="0">
                <a:latin typeface="inpin heiti" charset="-122"/>
                <a:ea typeface="inpin heiti" charset="-122"/>
              </a:defRPr>
            </a:lvl1pPr>
          </a:lstStyle>
          <a:p>
            <a:endParaRPr lang="zh-CN" altLang="en-US" dirty="0"/>
          </a:p>
        </p:txBody>
      </p:sp>
      <p:sp>
        <p:nvSpPr>
          <p:cNvPr id="4" name="灯片编号占位符 3"/>
          <p:cNvSpPr>
            <a:spLocks noGrp="1"/>
          </p:cNvSpPr>
          <p:nvPr>
            <p:ph type="sldNum" sz="quarter" idx="12"/>
          </p:nvPr>
        </p:nvSpPr>
        <p:spPr>
          <a:xfrm>
            <a:off x="8610600" y="6356350"/>
            <a:ext cx="2743200" cy="365125"/>
          </a:xfrm>
        </p:spPr>
        <p:txBody>
          <a:bodyPr/>
          <a:lstStyle>
            <a:lvl1pPr>
              <a:defRPr b="0" i="0">
                <a:latin typeface="inpin heiti" charset="-122"/>
                <a:ea typeface="inpin heiti" charset="-122"/>
              </a:defRPr>
            </a:lvl1pPr>
          </a:lstStyle>
          <a:p>
            <a:fld id="{7D9BB5D0-35E4-459D-AEF3-FE4D7C45CC19}" type="slidenum">
              <a:rPr lang="zh-CN" altLang="en-US" smtClean="0"/>
              <a:pPr/>
              <a:t>‹#›</a:t>
            </a:fld>
            <a:endParaRPr lang="zh-CN" altLang="en-US" dirty="0"/>
          </a:p>
        </p:txBody>
      </p:sp>
    </p:spTree>
    <p:extLst>
      <p:ext uri="{BB962C8B-B14F-4D97-AF65-F5344CB8AC3E}">
        <p14:creationId xmlns:p14="http://schemas.microsoft.com/office/powerpoint/2010/main" val="38597076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b="0" i="0">
                <a:latin typeface="inpin heiti" charset="-122"/>
                <a:ea typeface="inpin heiti" charset="-122"/>
              </a:defRPr>
            </a:lvl1pPr>
          </a:lstStyle>
          <a:p>
            <a:r>
              <a:rPr lang="zh-CN" altLang="en-US" dirty="0"/>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b="0" i="0">
                <a:latin typeface="inpin heiti" charset="-122"/>
                <a:ea typeface="inpin heiti"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b="0" i="0">
                <a:latin typeface="inpin heiti" charset="-122"/>
                <a:ea typeface="inpin heiti" charset="-122"/>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lvl1pPr>
              <a:defRPr b="0" i="0">
                <a:latin typeface="inpin heiti" charset="-122"/>
                <a:ea typeface="inpin heiti" charset="-122"/>
              </a:defRPr>
            </a:lvl1pPr>
          </a:lstStyle>
          <a:p>
            <a:fld id="{82F288E0-7875-42C4-84C8-98DBBD3BF4D2}" type="datetimeFigureOut">
              <a:rPr lang="zh-CN" altLang="en-US" smtClean="0"/>
              <a:pPr/>
              <a:t>2025/12/11</a:t>
            </a:fld>
            <a:endParaRPr lang="zh-CN" altLang="en-US" dirty="0"/>
          </a:p>
        </p:txBody>
      </p:sp>
      <p:sp>
        <p:nvSpPr>
          <p:cNvPr id="6" name="页脚占位符 5"/>
          <p:cNvSpPr>
            <a:spLocks noGrp="1"/>
          </p:cNvSpPr>
          <p:nvPr>
            <p:ph type="ftr" sz="quarter" idx="11"/>
          </p:nvPr>
        </p:nvSpPr>
        <p:spPr>
          <a:xfrm>
            <a:off x="4038600" y="6356350"/>
            <a:ext cx="4114800" cy="365125"/>
          </a:xfrm>
        </p:spPr>
        <p:txBody>
          <a:bodyPr/>
          <a:lstStyle>
            <a:lvl1pPr>
              <a:defRPr b="0" i="0">
                <a:latin typeface="inpin heiti" charset="-122"/>
                <a:ea typeface="inpin heiti" charset="-122"/>
              </a:defRPr>
            </a:lvl1pPr>
          </a:lstStyle>
          <a:p>
            <a:endParaRPr lang="zh-CN" altLang="en-US" dirty="0"/>
          </a:p>
        </p:txBody>
      </p:sp>
      <p:sp>
        <p:nvSpPr>
          <p:cNvPr id="7" name="灯片编号占位符 6"/>
          <p:cNvSpPr>
            <a:spLocks noGrp="1"/>
          </p:cNvSpPr>
          <p:nvPr>
            <p:ph type="sldNum" sz="quarter" idx="12"/>
          </p:nvPr>
        </p:nvSpPr>
        <p:spPr>
          <a:xfrm>
            <a:off x="8610600" y="6356350"/>
            <a:ext cx="2743200" cy="365125"/>
          </a:xfrm>
        </p:spPr>
        <p:txBody>
          <a:bodyPr/>
          <a:lstStyle>
            <a:lvl1pPr>
              <a:defRPr b="0" i="0">
                <a:latin typeface="inpin heiti" charset="-122"/>
                <a:ea typeface="inpin heiti" charset="-122"/>
              </a:defRPr>
            </a:lvl1pPr>
          </a:lstStyle>
          <a:p>
            <a:fld id="{7D9BB5D0-35E4-459D-AEF3-FE4D7C45CC19}" type="slidenum">
              <a:rPr lang="zh-CN" altLang="en-US" smtClean="0"/>
              <a:pPr/>
              <a:t>‹#›</a:t>
            </a:fld>
            <a:endParaRPr lang="zh-CN" altLang="en-US" dirty="0"/>
          </a:p>
        </p:txBody>
      </p:sp>
    </p:spTree>
    <p:extLst>
      <p:ext uri="{BB962C8B-B14F-4D97-AF65-F5344CB8AC3E}">
        <p14:creationId xmlns:p14="http://schemas.microsoft.com/office/powerpoint/2010/main" val="23255916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lvl1pPr>
              <a:defRPr b="0" i="0">
                <a:latin typeface="inpin heiti" charset="-122"/>
                <a:ea typeface="inpin heiti" charset="-122"/>
              </a:defRPr>
            </a:lvl1pPr>
          </a:lstStyle>
          <a:p>
            <a:r>
              <a:rPr lang="zh-CN" altLang="en-US" dirty="0"/>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lvl1pPr>
              <a:defRPr b="0" i="0">
                <a:latin typeface="inpin heiti" charset="-122"/>
                <a:ea typeface="inpin heiti" charset="-122"/>
              </a:defRPr>
            </a:lvl1pPr>
          </a:lstStyle>
          <a:p>
            <a:fld id="{82F288E0-7875-42C4-84C8-98DBBD3BF4D2}" type="datetimeFigureOut">
              <a:rPr lang="zh-CN" altLang="en-US" smtClean="0"/>
              <a:pPr/>
              <a:t>2025/12/11</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lvl1pPr>
              <a:defRPr b="0" i="0">
                <a:latin typeface="inpin heiti" charset="-122"/>
                <a:ea typeface="inpin heiti"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lvl1pPr>
              <a:defRPr b="0" i="0">
                <a:latin typeface="inpin heiti" charset="-122"/>
                <a:ea typeface="inpin heiti" charset="-122"/>
              </a:defRPr>
            </a:lvl1pPr>
          </a:lstStyle>
          <a:p>
            <a:fld id="{7D9BB5D0-35E4-459D-AEF3-FE4D7C45CC19}" type="slidenum">
              <a:rPr lang="zh-CN" altLang="en-US" smtClean="0"/>
              <a:pPr/>
              <a:t>‹#›</a:t>
            </a:fld>
            <a:endParaRPr lang="zh-CN" altLang="en-US" dirty="0"/>
          </a:p>
        </p:txBody>
      </p:sp>
    </p:spTree>
    <p:extLst>
      <p:ext uri="{BB962C8B-B14F-4D97-AF65-F5344CB8AC3E}">
        <p14:creationId xmlns:p14="http://schemas.microsoft.com/office/powerpoint/2010/main" val="27924224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nvPr>
        </p:nvSpPr>
        <p:spPr>
          <a:xfrm>
            <a:off x="838200" y="6356350"/>
            <a:ext cx="2743200" cy="365125"/>
          </a:xfrm>
        </p:spPr>
        <p:txBody>
          <a:bodyPr/>
          <a:lstStyle>
            <a:lvl1pPr>
              <a:defRPr b="0" i="0">
                <a:latin typeface="inpin heiti" charset="-122"/>
                <a:ea typeface="inpin heiti" charset="-122"/>
              </a:defRPr>
            </a:lvl1pPr>
          </a:lstStyle>
          <a:p>
            <a:fld id="{82F288E0-7875-42C4-84C8-98DBBD3BF4D2}" type="datetimeFigureOut">
              <a:rPr lang="zh-CN" altLang="en-US" smtClean="0"/>
              <a:pPr/>
              <a:t>2025/12/11</a:t>
            </a:fld>
            <a:endParaRPr lang="zh-CN" altLang="en-US" dirty="0"/>
          </a:p>
        </p:txBody>
      </p:sp>
      <p:sp>
        <p:nvSpPr>
          <p:cNvPr id="4" name="页脚占位符 3"/>
          <p:cNvSpPr>
            <a:spLocks noGrp="1"/>
          </p:cNvSpPr>
          <p:nvPr>
            <p:ph type="ftr" sz="quarter" idx="11"/>
          </p:nvPr>
        </p:nvSpPr>
        <p:spPr>
          <a:xfrm>
            <a:off x="4038600" y="6356350"/>
            <a:ext cx="4114800" cy="365125"/>
          </a:xfrm>
        </p:spPr>
        <p:txBody>
          <a:bodyPr/>
          <a:lstStyle>
            <a:lvl1pPr>
              <a:defRPr b="0" i="0">
                <a:latin typeface="inpin heiti" charset="-122"/>
                <a:ea typeface="inpin heiti" charset="-122"/>
              </a:defRPr>
            </a:lvl1pPr>
          </a:lstStyle>
          <a:p>
            <a:endParaRPr lang="zh-CN" altLang="en-US" dirty="0"/>
          </a:p>
        </p:txBody>
      </p:sp>
      <p:sp>
        <p:nvSpPr>
          <p:cNvPr id="5" name="灯片编号占位符 4"/>
          <p:cNvSpPr>
            <a:spLocks noGrp="1"/>
          </p:cNvSpPr>
          <p:nvPr>
            <p:ph type="sldNum" sz="quarter" idx="12"/>
          </p:nvPr>
        </p:nvSpPr>
        <p:spPr>
          <a:xfrm>
            <a:off x="8610600" y="6356350"/>
            <a:ext cx="2743200" cy="365125"/>
          </a:xfrm>
        </p:spPr>
        <p:txBody>
          <a:bodyPr/>
          <a:lstStyle>
            <a:lvl1pPr>
              <a:defRPr b="0" i="0">
                <a:latin typeface="inpin heiti" charset="-122"/>
                <a:ea typeface="inpin heiti" charset="-122"/>
              </a:defRPr>
            </a:lvl1pPr>
          </a:lstStyle>
          <a:p>
            <a:fld id="{7D9BB5D0-35E4-459D-AEF3-FE4D7C45CC19}" type="slidenum">
              <a:rPr lang="zh-CN" altLang="en-US" smtClean="0"/>
              <a:pPr/>
              <a:t>‹#›</a:t>
            </a:fld>
            <a:endParaRPr lang="zh-CN" altLang="en-US" dirty="0"/>
          </a:p>
        </p:txBody>
      </p:sp>
    </p:spTree>
    <p:extLst>
      <p:ext uri="{BB962C8B-B14F-4D97-AF65-F5344CB8AC3E}">
        <p14:creationId xmlns:p14="http://schemas.microsoft.com/office/powerpoint/2010/main" val="3541983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302534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62476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4406985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1397734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11/12/2025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0991424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11/12/2025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347956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2025/12/11</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4209942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11/12/2025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4922027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085508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972179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1300713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218420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11347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
        <p:nvSpPr>
          <p:cNvPr id="5" name="TextBox 4">
            <a:extLst>
              <a:ext uri="{FF2B5EF4-FFF2-40B4-BE49-F238E27FC236}">
                <a16:creationId xmlns:a16="http://schemas.microsoft.com/office/drawing/2014/main" id="{95401802-2CD5-4D2C-B861-B6597225E212}"/>
              </a:ext>
            </a:extLst>
          </p:cNvPr>
          <p:cNvSpPr txBox="1"/>
          <p:nvPr userDrawn="1"/>
        </p:nvSpPr>
        <p:spPr>
          <a:xfrm>
            <a:off x="1244010" y="6502009"/>
            <a:ext cx="3710762" cy="369332"/>
          </a:xfrm>
          <a:prstGeom prst="rect">
            <a:avLst/>
          </a:prstGeom>
          <a:noFill/>
        </p:spPr>
        <p:txBody>
          <a:bodyPr wrap="square" rtlCol="0">
            <a:spAutoFit/>
          </a:bodyPr>
          <a:lstStyle/>
          <a:p>
            <a:r>
              <a:rPr lang="en-US" dirty="0">
                <a:solidFill>
                  <a:schemeClr val="bg1">
                    <a:lumMod val="65000"/>
                  </a:schemeClr>
                </a:solidFill>
              </a:rPr>
              <a:t>tranthao1211004@gmail.com</a:t>
            </a:r>
          </a:p>
        </p:txBody>
      </p:sp>
    </p:spTree>
    <p:extLst>
      <p:ext uri="{BB962C8B-B14F-4D97-AF65-F5344CB8AC3E}">
        <p14:creationId xmlns:p14="http://schemas.microsoft.com/office/powerpoint/2010/main" val="26798196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lvl1pPr>
              <a:defRPr/>
            </a:lvl1pPr>
          </a:lstStyle>
          <a:p>
            <a:fld id="{3BE2C917-C185-4529-B658-720C4C5476D1}" type="datetimeFigureOut">
              <a:rPr lang="zh-CN" altLang="en-US" smtClean="0"/>
              <a:pPr/>
              <a:t>2025/12/11</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31299636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vl1pPr>
          </a:lstStyle>
          <a:p>
            <a:fld id="{3BE2C917-C185-4529-B658-720C4C5476D1}" type="datetimeFigureOut">
              <a:rPr lang="zh-CN" altLang="en-US" smtClean="0"/>
              <a:pPr/>
              <a:t>2025/12/11</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5010096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dirty="0"/>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p:txBody>
          <a:bodyPr/>
          <a:lstStyle>
            <a:lvl1pPr>
              <a:defRPr/>
            </a:lvl1pPr>
          </a:lstStyle>
          <a:p>
            <a:fld id="{3BE2C917-C185-4529-B658-720C4C5476D1}" type="datetimeFigureOut">
              <a:rPr lang="zh-CN" altLang="en-US" smtClean="0"/>
              <a:pPr/>
              <a:t>2025/12/11</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17528771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2025/12/11</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27411534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lvl1pPr>
              <a:defRPr/>
            </a:lvl1pPr>
          </a:lstStyle>
          <a:p>
            <a:fld id="{3BE2C917-C185-4529-B658-720C4C5476D1}" type="datetimeFigureOut">
              <a:rPr lang="zh-CN" altLang="en-US" smtClean="0"/>
              <a:pPr/>
              <a:t>2025/12/11</a:t>
            </a:fld>
            <a:endParaRPr lang="zh-CN" altLang="en-US" dirty="0"/>
          </a:p>
        </p:txBody>
      </p:sp>
      <p:sp>
        <p:nvSpPr>
          <p:cNvPr id="6" name="页脚占位符 5"/>
          <p:cNvSpPr>
            <a:spLocks noGrp="1"/>
          </p:cNvSpPr>
          <p:nvPr>
            <p:ph type="ftr" sz="quarter" idx="11"/>
          </p:nvPr>
        </p:nvSpPr>
        <p:spPr/>
        <p:txBody>
          <a:bodyPr/>
          <a:lstStyle>
            <a:lvl1pPr>
              <a:defRPr/>
            </a:lvl1pPr>
          </a:lstStyle>
          <a:p>
            <a:endParaRPr lang="zh-CN" altLang="en-US" dirty="0"/>
          </a:p>
        </p:txBody>
      </p:sp>
      <p:sp>
        <p:nvSpPr>
          <p:cNvPr id="7" name="灯片编号占位符 6"/>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36016455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lvl1pPr>
              <a:defRPr/>
            </a:lvl1pPr>
          </a:lstStyle>
          <a:p>
            <a:r>
              <a:rPr lang="zh-CN" altLang="en-US" dirty="0"/>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505075"/>
            <a:ext cx="5157787" cy="3684588"/>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505075"/>
            <a:ext cx="5183188" cy="3684588"/>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lvl1pPr>
              <a:defRPr/>
            </a:lvl1pPr>
          </a:lstStyle>
          <a:p>
            <a:fld id="{3BE2C917-C185-4529-B658-720C4C5476D1}" type="datetimeFigureOut">
              <a:rPr lang="zh-CN" altLang="en-US" smtClean="0"/>
              <a:pPr/>
              <a:t>2025/12/11</a:t>
            </a:fld>
            <a:endParaRPr lang="zh-CN" altLang="en-US" dirty="0"/>
          </a:p>
        </p:txBody>
      </p:sp>
      <p:sp>
        <p:nvSpPr>
          <p:cNvPr id="8" name="页脚占位符 7"/>
          <p:cNvSpPr>
            <a:spLocks noGrp="1"/>
          </p:cNvSpPr>
          <p:nvPr>
            <p:ph type="ftr" sz="quarter" idx="11"/>
          </p:nvPr>
        </p:nvSpPr>
        <p:spPr/>
        <p:txBody>
          <a:bodyPr/>
          <a:lstStyle>
            <a:lvl1pPr>
              <a:defRPr/>
            </a:lvl1pPr>
          </a:lstStyle>
          <a:p>
            <a:endParaRPr lang="zh-CN" altLang="en-US" dirty="0"/>
          </a:p>
        </p:txBody>
      </p:sp>
      <p:sp>
        <p:nvSpPr>
          <p:cNvPr id="9" name="灯片编号占位符 8"/>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34211187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lvl1pPr>
              <a:defRPr/>
            </a:lvl1pPr>
          </a:lstStyle>
          <a:p>
            <a:fld id="{3BE2C917-C185-4529-B658-720C4C5476D1}" type="datetimeFigureOut">
              <a:rPr lang="zh-CN" altLang="en-US" smtClean="0"/>
              <a:pPr/>
              <a:t>2025/12/11</a:t>
            </a:fld>
            <a:endParaRPr lang="zh-CN" altLang="en-US" dirty="0"/>
          </a:p>
        </p:txBody>
      </p:sp>
      <p:sp>
        <p:nvSpPr>
          <p:cNvPr id="4" name="页脚占位符 3"/>
          <p:cNvSpPr>
            <a:spLocks noGrp="1"/>
          </p:cNvSpPr>
          <p:nvPr>
            <p:ph type="ftr" sz="quarter" idx="11"/>
          </p:nvPr>
        </p:nvSpPr>
        <p:spPr/>
        <p:txBody>
          <a:bodyPr/>
          <a:lstStyle>
            <a:lvl1pPr>
              <a:defRPr/>
            </a:lvl1pPr>
          </a:lstStyle>
          <a:p>
            <a:endParaRPr lang="zh-CN" altLang="en-US" dirty="0"/>
          </a:p>
        </p:txBody>
      </p:sp>
      <p:sp>
        <p:nvSpPr>
          <p:cNvPr id="5" name="灯片编号占位符 4"/>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11577065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3BE2C917-C185-4529-B658-720C4C5476D1}" type="datetimeFigureOut">
              <a:rPr lang="zh-CN" altLang="en-US" smtClean="0"/>
              <a:pPr/>
              <a:t>2025/12/11</a:t>
            </a:fld>
            <a:endParaRPr lang="zh-CN" altLang="en-US" dirty="0"/>
          </a:p>
        </p:txBody>
      </p:sp>
      <p:sp>
        <p:nvSpPr>
          <p:cNvPr id="3" name="页脚占位符 2"/>
          <p:cNvSpPr>
            <a:spLocks noGrp="1"/>
          </p:cNvSpPr>
          <p:nvPr>
            <p:ph type="ftr" sz="quarter" idx="11"/>
          </p:nvPr>
        </p:nvSpPr>
        <p:spPr/>
        <p:txBody>
          <a:bodyPr/>
          <a:lstStyle>
            <a:lvl1pPr>
              <a:defRPr/>
            </a:lvl1pPr>
          </a:lstStyle>
          <a:p>
            <a:endParaRPr lang="zh-CN" altLang="en-US" dirty="0"/>
          </a:p>
        </p:txBody>
      </p:sp>
      <p:sp>
        <p:nvSpPr>
          <p:cNvPr id="4" name="灯片编号占位符 3"/>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23119074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dirty="0"/>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lvl1pPr>
              <a:defRPr/>
            </a:lvl1pPr>
          </a:lstStyle>
          <a:p>
            <a:fld id="{3BE2C917-C185-4529-B658-720C4C5476D1}" type="datetimeFigureOut">
              <a:rPr lang="zh-CN" altLang="en-US" smtClean="0"/>
              <a:pPr/>
              <a:t>2025/12/11</a:t>
            </a:fld>
            <a:endParaRPr lang="zh-CN" altLang="en-US" dirty="0"/>
          </a:p>
        </p:txBody>
      </p:sp>
      <p:sp>
        <p:nvSpPr>
          <p:cNvPr id="6" name="页脚占位符 5"/>
          <p:cNvSpPr>
            <a:spLocks noGrp="1"/>
          </p:cNvSpPr>
          <p:nvPr>
            <p:ph type="ftr" sz="quarter" idx="11"/>
          </p:nvPr>
        </p:nvSpPr>
        <p:spPr/>
        <p:txBody>
          <a:bodyPr/>
          <a:lstStyle>
            <a:lvl1pPr>
              <a:defRPr/>
            </a:lvl1pPr>
          </a:lstStyle>
          <a:p>
            <a:endParaRPr lang="zh-CN" altLang="en-US" dirty="0"/>
          </a:p>
        </p:txBody>
      </p:sp>
      <p:sp>
        <p:nvSpPr>
          <p:cNvPr id="7" name="灯片编号占位符 6"/>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2132689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dirty="0"/>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lvl1pPr>
              <a:defRPr/>
            </a:lvl1pPr>
          </a:lstStyle>
          <a:p>
            <a:fld id="{3BE2C917-C185-4529-B658-720C4C5476D1}" type="datetimeFigureOut">
              <a:rPr lang="zh-CN" altLang="en-US" smtClean="0"/>
              <a:pPr/>
              <a:t>2025/12/11</a:t>
            </a:fld>
            <a:endParaRPr lang="zh-CN" altLang="en-US" dirty="0"/>
          </a:p>
        </p:txBody>
      </p:sp>
      <p:sp>
        <p:nvSpPr>
          <p:cNvPr id="6" name="页脚占位符 5"/>
          <p:cNvSpPr>
            <a:spLocks noGrp="1"/>
          </p:cNvSpPr>
          <p:nvPr>
            <p:ph type="ftr" sz="quarter" idx="11"/>
          </p:nvPr>
        </p:nvSpPr>
        <p:spPr/>
        <p:txBody>
          <a:bodyPr/>
          <a:lstStyle>
            <a:lvl1pPr>
              <a:defRPr/>
            </a:lvl1pPr>
          </a:lstStyle>
          <a:p>
            <a:endParaRPr lang="zh-CN" altLang="en-US" dirty="0"/>
          </a:p>
        </p:txBody>
      </p:sp>
      <p:sp>
        <p:nvSpPr>
          <p:cNvPr id="7" name="灯片编号占位符 6"/>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2138209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竖排文字占位符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vl1pPr>
          </a:lstStyle>
          <a:p>
            <a:fld id="{3BE2C917-C185-4529-B658-720C4C5476D1}" type="datetimeFigureOut">
              <a:rPr lang="zh-CN" altLang="en-US" smtClean="0"/>
              <a:pPr/>
              <a:t>2025/12/11</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36773640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lvl1pPr>
              <a:defRPr/>
            </a:lvl1pPr>
          </a:lstStyle>
          <a:p>
            <a:r>
              <a:rPr lang="zh-CN" altLang="en-US" dirty="0"/>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vl1pPr>
          </a:lstStyle>
          <a:p>
            <a:fld id="{3BE2C917-C185-4529-B658-720C4C5476D1}" type="datetimeFigureOut">
              <a:rPr lang="zh-CN" altLang="en-US" smtClean="0"/>
              <a:pPr/>
              <a:t>2025/12/11</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36536750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0835098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3198313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2025/12/11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1479010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41002530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2025/12/11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392677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74FA68B-851B-4497-92DD-AD9676CFD6C7}" type="datetimeFigureOut">
              <a:rPr lang="zh-CN" altLang="en-US" smtClean="0"/>
              <a:t>2025/12/11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820145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74FA68B-851B-4497-92DD-AD9676CFD6C7}" type="datetimeFigureOut">
              <a:rPr lang="zh-CN" altLang="en-US" smtClean="0"/>
              <a:t>2025/12/11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168701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4FA68B-851B-4497-92DD-AD9676CFD6C7}" type="datetimeFigureOut">
              <a:rPr lang="zh-CN" altLang="en-US" smtClean="0"/>
              <a:t>2025/12/11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6199231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2025/12/11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4098887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2025/12/11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8366399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430189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93458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2025/12/11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660676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theme" Target="../theme/theme3.xml"/><Relationship Id="rId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42.xml"/><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theme" Target="../theme/theme5.xml"/><Relationship Id="rId10" Type="http://schemas.openxmlformats.org/officeDocument/2006/relationships/image" Target="../media/image12.png"/><Relationship Id="rId4" Type="http://schemas.openxmlformats.org/officeDocument/2006/relationships/slideLayout" Target="../slideLayouts/slideLayout43.xml"/><Relationship Id="rId9" Type="http://schemas.openxmlformats.org/officeDocument/2006/relationships/image" Target="../media/image1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theme" Target="../theme/theme6.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50207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65E962-A5B1-492A-953A-52C9DB33B05F}" type="datetimeFigureOut">
              <a:rPr lang="zh-CN" altLang="en-US" smtClean="0"/>
              <a:t>2025/12/11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E9F5AE-C8DB-4029-88A3-6A7269515448}" type="slidenum">
              <a:rPr lang="zh-CN" altLang="en-US" smtClean="0"/>
              <a:t>‹#›</a:t>
            </a:fld>
            <a:endParaRPr lang="zh-CN" altLang="en-US"/>
          </a:p>
        </p:txBody>
      </p:sp>
    </p:spTree>
    <p:extLst>
      <p:ext uri="{BB962C8B-B14F-4D97-AF65-F5344CB8AC3E}">
        <p14:creationId xmlns:p14="http://schemas.microsoft.com/office/powerpoint/2010/main" val="154027321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제목 개체 틀 1"/>
          <p:cNvSpPr>
            <a:spLocks noGrp="1"/>
          </p:cNvSpPr>
          <p:nvPr userDrawn="1">
            <p:ph type="title"/>
          </p:nvPr>
        </p:nvSpPr>
        <p:spPr>
          <a:xfrm>
            <a:off x="609600" y="0"/>
            <a:ext cx="10972800" cy="909638"/>
          </a:xfrm>
          <a:prstGeom prst="rect">
            <a:avLst/>
          </a:prstGeom>
          <a:noFill/>
          <a:ln w="9525">
            <a:noFill/>
          </a:ln>
        </p:spPr>
        <p:txBody>
          <a:bodyPr anchor="ctr"/>
          <a:lstStyle/>
          <a:p>
            <a:pPr lvl="0"/>
            <a:r>
              <a:rPr lang="ko-KR" altLang="en-US" dirty="0"/>
              <a:t>마스터 제목 스타일 편집</a:t>
            </a:r>
          </a:p>
        </p:txBody>
      </p:sp>
      <p:sp>
        <p:nvSpPr>
          <p:cNvPr id="1027" name="텍스트 개체 틀 2"/>
          <p:cNvSpPr>
            <a:spLocks noGrp="1"/>
          </p:cNvSpPr>
          <p:nvPr userDrawn="1">
            <p:ph type="body" idx="1"/>
          </p:nvPr>
        </p:nvSpPr>
        <p:spPr>
          <a:xfrm>
            <a:off x="609600" y="1600201"/>
            <a:ext cx="10972800" cy="4525963"/>
          </a:xfrm>
          <a:prstGeom prst="rect">
            <a:avLst/>
          </a:prstGeom>
          <a:noFill/>
          <a:ln w="9525">
            <a:noFill/>
          </a:ln>
        </p:spPr>
        <p:txBody>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4" name="날짜 개체 틀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latinLnBrk="1">
              <a:defRPr/>
            </a:pPr>
            <a:fld id="{B25735D7-CE78-4F2F-A040-7D836B67C313}" type="datetimeFigureOut">
              <a:rPr lang="ko-KR" altLang="en-US" smtClean="0"/>
              <a:pPr latinLnBrk="1">
                <a:defRPr/>
              </a:pPr>
              <a:t>2025-12-11</a:t>
            </a:fld>
            <a:endParaRPr lang="ko-KR" altLang="en-US"/>
          </a:p>
        </p:txBody>
      </p:sp>
      <p:sp>
        <p:nvSpPr>
          <p:cNvPr id="5" name="바닥글 개체 틀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latinLnBrk="1">
              <a:defRPr/>
            </a:pPr>
            <a:endParaRPr lang="ko-KR" altLang="en-US"/>
          </a:p>
        </p:txBody>
      </p:sp>
      <p:sp>
        <p:nvSpPr>
          <p:cNvPr id="6" name="슬라이드 번호 개체 틀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p>
            <a:pPr lvl="0" algn="r"/>
            <a:fld id="{9A0DB2DC-4C9A-4742-B13C-FB6460FD3503}" type="slidenum">
              <a:rPr lang="ko-KR" altLang="en-US" sz="1200" dirty="0">
                <a:solidFill>
                  <a:srgbClr val="898989"/>
                </a:solidFill>
              </a:rPr>
              <a:t>‹#›</a:t>
            </a:fld>
            <a:endParaRPr lang="ko-KR" altLang="en-US" sz="1200" dirty="0">
              <a:solidFill>
                <a:srgbClr val="898989"/>
              </a:solidFill>
            </a:endParaRPr>
          </a:p>
        </p:txBody>
      </p:sp>
    </p:spTree>
    <p:extLst>
      <p:ext uri="{BB962C8B-B14F-4D97-AF65-F5344CB8AC3E}">
        <p14:creationId xmlns:p14="http://schemas.microsoft.com/office/powerpoint/2010/main" val="290963056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lvl1pPr algn="l" defTabSz="914400" rtl="0" eaLnBrk="1" latinLnBrk="1" hangingPunct="1">
        <a:spcBef>
          <a:spcPct val="0"/>
        </a:spcBef>
        <a:buNone/>
        <a:defRPr sz="4000" kern="1200">
          <a:solidFill>
            <a:schemeClr val="tx1"/>
          </a:solidFill>
          <a:latin typeface="HY견고딕" pitchFamily="18" charset="-127"/>
          <a:ea typeface="HY견고딕" pitchFamily="18" charset="-127"/>
          <a:cs typeface="+mj-cs"/>
        </a:defRPr>
      </a:lvl1pPr>
    </p:titleStyle>
    <p:body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02E27E-A421-4A24-8ED8-2D854328C538}" type="datetimeFigureOut">
              <a:rPr lang="zh-CN" altLang="en-US" smtClean="0"/>
              <a:t>2025/12/11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81B0B0-49D2-4435-B300-167D3C92D761}" type="slidenum">
              <a:rPr lang="zh-CN" altLang="en-US" smtClean="0"/>
              <a:t>‹#›</a:t>
            </a:fld>
            <a:endParaRPr lang="zh-CN" altLang="en-US"/>
          </a:p>
        </p:txBody>
      </p:sp>
    </p:spTree>
    <p:extLst>
      <p:ext uri="{BB962C8B-B14F-4D97-AF65-F5344CB8AC3E}">
        <p14:creationId xmlns:p14="http://schemas.microsoft.com/office/powerpoint/2010/main" val="222390507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6DE4826-5B4A-4BC3-84D8-C88B63A55A19}"/>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17663" b="7370"/>
          <a:stretch/>
        </p:blipFill>
        <p:spPr>
          <a:xfrm>
            <a:off x="0" y="0"/>
            <a:ext cx="12192000" cy="6858000"/>
          </a:xfrm>
          <a:prstGeom prst="rect">
            <a:avLst/>
          </a:prstGeom>
        </p:spPr>
      </p:pic>
      <p:sp>
        <p:nvSpPr>
          <p:cNvPr id="3" name="矩形 2">
            <a:extLst>
              <a:ext uri="{FF2B5EF4-FFF2-40B4-BE49-F238E27FC236}">
                <a16:creationId xmlns:a16="http://schemas.microsoft.com/office/drawing/2014/main" id="{5AB4E442-A751-43E9-A45C-7DDB7A47685A}"/>
              </a:ext>
            </a:extLst>
          </p:cNvPr>
          <p:cNvSpPr/>
          <p:nvPr userDrawn="1"/>
        </p:nvSpPr>
        <p:spPr>
          <a:xfrm>
            <a:off x="0" y="0"/>
            <a:ext cx="12192000" cy="6858000"/>
          </a:xfrm>
          <a:prstGeom prst="rect">
            <a:avLst/>
          </a:prstGeom>
          <a:gradFill>
            <a:gsLst>
              <a:gs pos="0">
                <a:schemeClr val="bg1">
                  <a:alpha val="70000"/>
                </a:schemeClr>
              </a:gs>
              <a:gs pos="28300">
                <a:srgbClr val="FFFFFF">
                  <a:alpha val="79000"/>
                </a:srgb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1E2678BB-B56C-4713-A2A2-A0E438A21F6E}"/>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7187" r="7187" b="19473"/>
          <a:stretch/>
        </p:blipFill>
        <p:spPr>
          <a:xfrm>
            <a:off x="0" y="5518755"/>
            <a:ext cx="12192000" cy="1339245"/>
          </a:xfrm>
          <a:prstGeom prst="rect">
            <a:avLst/>
          </a:prstGeom>
        </p:spPr>
      </p:pic>
      <p:pic>
        <p:nvPicPr>
          <p:cNvPr id="5" name="图片 4">
            <a:extLst>
              <a:ext uri="{FF2B5EF4-FFF2-40B4-BE49-F238E27FC236}">
                <a16:creationId xmlns:a16="http://schemas.microsoft.com/office/drawing/2014/main" id="{A6D62FD3-F3DE-4915-9A9B-24E6CECB434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529707" y="6236871"/>
            <a:ext cx="5583247" cy="567174"/>
          </a:xfrm>
          <a:prstGeom prst="rect">
            <a:avLst/>
          </a:prstGeom>
        </p:spPr>
      </p:pic>
      <p:pic>
        <p:nvPicPr>
          <p:cNvPr id="6" name="图片 5">
            <a:extLst>
              <a:ext uri="{FF2B5EF4-FFF2-40B4-BE49-F238E27FC236}">
                <a16:creationId xmlns:a16="http://schemas.microsoft.com/office/drawing/2014/main" id="{E0C55E9C-00B0-45D6-AEB6-895465D2183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39787" y="5904686"/>
            <a:ext cx="1357313" cy="142101"/>
          </a:xfrm>
          <a:prstGeom prst="rect">
            <a:avLst/>
          </a:prstGeom>
        </p:spPr>
      </p:pic>
      <p:pic>
        <p:nvPicPr>
          <p:cNvPr id="7" name="图片 6">
            <a:extLst>
              <a:ext uri="{FF2B5EF4-FFF2-40B4-BE49-F238E27FC236}">
                <a16:creationId xmlns:a16="http://schemas.microsoft.com/office/drawing/2014/main" id="{3DDDE340-11E3-4E71-A8E9-0009FA903430}"/>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6870017"/>
            <a:ext cx="1162050" cy="154585"/>
          </a:xfrm>
          <a:prstGeom prst="rect">
            <a:avLst/>
          </a:prstGeom>
        </p:spPr>
      </p:pic>
      <p:pic>
        <p:nvPicPr>
          <p:cNvPr id="8" name="图片 7">
            <a:extLst>
              <a:ext uri="{FF2B5EF4-FFF2-40B4-BE49-F238E27FC236}">
                <a16:creationId xmlns:a16="http://schemas.microsoft.com/office/drawing/2014/main" id="{9154F506-702C-4FA1-B787-AA4B9C50DB38}"/>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723326" y="6382247"/>
            <a:ext cx="1320800" cy="137781"/>
          </a:xfrm>
          <a:prstGeom prst="rect">
            <a:avLst/>
          </a:prstGeom>
        </p:spPr>
      </p:pic>
      <p:pic>
        <p:nvPicPr>
          <p:cNvPr id="9" name="图片 8">
            <a:extLst>
              <a:ext uri="{FF2B5EF4-FFF2-40B4-BE49-F238E27FC236}">
                <a16:creationId xmlns:a16="http://schemas.microsoft.com/office/drawing/2014/main" id="{6D770628-DACC-4000-9917-8318718BDEFC}"/>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465153" y="4851400"/>
            <a:ext cx="2181344" cy="1743098"/>
          </a:xfrm>
          <a:prstGeom prst="rect">
            <a:avLst/>
          </a:prstGeom>
        </p:spPr>
      </p:pic>
    </p:spTree>
    <p:extLst>
      <p:ext uri="{BB962C8B-B14F-4D97-AF65-F5344CB8AC3E}">
        <p14:creationId xmlns:p14="http://schemas.microsoft.com/office/powerpoint/2010/main" val="213250956"/>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pattFill prst="wdDnDiag">
          <a:fgClr>
            <a:srgbClr val="FFF3F3"/>
          </a:fgClr>
          <a:bgClr>
            <a:schemeClr val="bg1"/>
          </a:bgClr>
        </a:pattFill>
        <a:effectLst/>
      </p:bgPr>
    </p:bg>
    <p:spTree>
      <p:nvGrpSpPr>
        <p:cNvPr id="1" name=""/>
        <p:cNvGrpSpPr/>
        <p:nvPr/>
      </p:nvGrpSpPr>
      <p:grpSpPr>
        <a:xfrm>
          <a:off x="0" y="0"/>
          <a:ext cx="0" cy="0"/>
          <a:chOff x="0" y="0"/>
          <a:chExt cx="0" cy="0"/>
        </a:xfrm>
      </p:grpSpPr>
      <p:sp>
        <p:nvSpPr>
          <p:cNvPr id="7" name="文本框 6"/>
          <p:cNvSpPr txBox="1"/>
          <p:nvPr userDrawn="1"/>
        </p:nvSpPr>
        <p:spPr>
          <a:xfrm>
            <a:off x="3730943" y="2690813"/>
            <a:ext cx="4730115" cy="1476375"/>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0" i="0" dirty="0">
                <a:solidFill>
                  <a:schemeClr val="tx1">
                    <a:lumMod val="75000"/>
                    <a:lumOff val="25000"/>
                    <a:alpha val="0"/>
                  </a:schemeClr>
                </a:solidFill>
                <a:latin typeface="inpin heiti" charset="-122"/>
                <a:ea typeface="inpin heiti" charset="-122"/>
                <a:sym typeface="+mn-ea"/>
              </a:rPr>
              <a:t>感谢您下载包图网平台上提供的</a:t>
            </a:r>
            <a:r>
              <a:rPr lang="en-US" altLang="zh-CN" b="0" i="0" dirty="0">
                <a:solidFill>
                  <a:schemeClr val="tx1">
                    <a:lumMod val="75000"/>
                    <a:lumOff val="25000"/>
                    <a:alpha val="0"/>
                  </a:schemeClr>
                </a:solidFill>
                <a:latin typeface="inpin heiti" charset="-122"/>
                <a:ea typeface="inpin heiti" charset="-122"/>
                <a:sym typeface="+mn-ea"/>
              </a:rPr>
              <a:t>PPT</a:t>
            </a:r>
            <a:r>
              <a:rPr lang="zh-CN" altLang="en-US" b="0" i="0" dirty="0">
                <a:solidFill>
                  <a:schemeClr val="tx1">
                    <a:lumMod val="75000"/>
                    <a:lumOff val="25000"/>
                    <a:alpha val="0"/>
                  </a:schemeClr>
                </a:solidFill>
                <a:latin typeface="inpin heiti" charset="-122"/>
                <a:ea typeface="inpin heiti" charset="-122"/>
                <a:sym typeface="+mn-ea"/>
              </a:rPr>
              <a:t>作品，</a:t>
            </a:r>
          </a:p>
          <a:p>
            <a:r>
              <a:rPr lang="zh-CN" altLang="en-US" b="0" i="0" dirty="0">
                <a:solidFill>
                  <a:schemeClr val="tx1">
                    <a:lumMod val="75000"/>
                    <a:lumOff val="25000"/>
                    <a:alpha val="0"/>
                  </a:schemeClr>
                </a:solidFill>
                <a:latin typeface="inpin heiti" charset="-122"/>
                <a:ea typeface="inpin heiti" charset="-122"/>
                <a:sym typeface="+mn-ea"/>
              </a:rPr>
              <a:t>为了您和包图网以及原创作者的利益，请</a:t>
            </a:r>
          </a:p>
          <a:p>
            <a:r>
              <a:rPr lang="zh-CN" altLang="en-US" b="0" i="0" dirty="0">
                <a:solidFill>
                  <a:schemeClr val="tx1">
                    <a:lumMod val="75000"/>
                    <a:lumOff val="25000"/>
                    <a:alpha val="0"/>
                  </a:schemeClr>
                </a:solidFill>
                <a:latin typeface="inpin heiti" charset="-122"/>
                <a:ea typeface="inpin heiti" charset="-122"/>
                <a:sym typeface="+mn-ea"/>
              </a:rPr>
              <a:t>勿复制、传播、销售，否则将承担法律责</a:t>
            </a:r>
          </a:p>
          <a:p>
            <a:r>
              <a:rPr lang="zh-CN" altLang="en-US" b="0" i="0" dirty="0">
                <a:solidFill>
                  <a:schemeClr val="tx1">
                    <a:lumMod val="75000"/>
                    <a:lumOff val="25000"/>
                    <a:alpha val="0"/>
                  </a:schemeClr>
                </a:solidFill>
                <a:latin typeface="inpin heiti" charset="-122"/>
                <a:ea typeface="inpin heiti" charset="-122"/>
                <a:sym typeface="+mn-ea"/>
              </a:rPr>
              <a:t>任！包图网将对作品进行维权，按照传播</a:t>
            </a:r>
          </a:p>
          <a:p>
            <a:r>
              <a:rPr lang="zh-CN" altLang="en-US" b="0" i="0" dirty="0">
                <a:solidFill>
                  <a:schemeClr val="tx1">
                    <a:lumMod val="75000"/>
                    <a:lumOff val="25000"/>
                    <a:alpha val="0"/>
                  </a:schemeClr>
                </a:solidFill>
                <a:latin typeface="inpin heiti" charset="-122"/>
                <a:ea typeface="inpin heiti" charset="-122"/>
                <a:sym typeface="+mn-ea"/>
              </a:rPr>
              <a:t>下载次数进行十倍的索取赔偿！</a:t>
            </a:r>
          </a:p>
        </p:txBody>
      </p:sp>
    </p:spTree>
    <p:extLst>
      <p:ext uri="{BB962C8B-B14F-4D97-AF65-F5344CB8AC3E}">
        <p14:creationId xmlns:p14="http://schemas.microsoft.com/office/powerpoint/2010/main" val="194038194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11/12/2025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extLst>
      <p:ext uri="{BB962C8B-B14F-4D97-AF65-F5344CB8AC3E}">
        <p14:creationId xmlns:p14="http://schemas.microsoft.com/office/powerpoint/2010/main" val="960228196"/>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3BE2C917-C185-4529-B658-720C4C5476D1}" type="datetimeFigureOut">
              <a:rPr lang="zh-CN" altLang="en-US" smtClean="0"/>
              <a:pPr/>
              <a:t>2025/12/11</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0C491C6F-6071-4143-8F1A-3CF48A43A451}" type="slidenum">
              <a:rPr lang="zh-CN" altLang="en-US" smtClean="0"/>
              <a:pPr/>
              <a:t>‹#›</a:t>
            </a:fld>
            <a:endParaRPr lang="zh-CN" altLang="en-US" dirty="0"/>
          </a:p>
        </p:txBody>
      </p:sp>
      <p:sp>
        <p:nvSpPr>
          <p:cNvPr id="8" name="TextBox 7">
            <a:extLst>
              <a:ext uri="{FF2B5EF4-FFF2-40B4-BE49-F238E27FC236}">
                <a16:creationId xmlns:a16="http://schemas.microsoft.com/office/drawing/2014/main" id="{480346E4-A210-4C2A-B899-1318E67B4576}"/>
              </a:ext>
            </a:extLst>
          </p:cNvPr>
          <p:cNvSpPr txBox="1"/>
          <p:nvPr userDrawn="1"/>
        </p:nvSpPr>
        <p:spPr>
          <a:xfrm>
            <a:off x="8153400" y="6525479"/>
            <a:ext cx="3710762" cy="292388"/>
          </a:xfrm>
          <a:prstGeom prst="rect">
            <a:avLst/>
          </a:prstGeom>
          <a:noFill/>
        </p:spPr>
        <p:txBody>
          <a:bodyPr wrap="square" rtlCol="0">
            <a:spAutoFit/>
          </a:bodyPr>
          <a:lstStyle/>
          <a:p>
            <a:r>
              <a:rPr lang="en-US" sz="1300" dirty="0" err="1">
                <a:solidFill>
                  <a:schemeClr val="bg1">
                    <a:lumMod val="65000"/>
                  </a:schemeClr>
                </a:solidFill>
              </a:rPr>
              <a:t>Hương</a:t>
            </a:r>
            <a:r>
              <a:rPr lang="en-US" sz="1300" dirty="0">
                <a:solidFill>
                  <a:schemeClr val="bg1">
                    <a:lumMod val="65000"/>
                  </a:schemeClr>
                </a:solidFill>
              </a:rPr>
              <a:t> </a:t>
            </a:r>
            <a:r>
              <a:rPr lang="en-US" sz="1300" dirty="0" err="1">
                <a:solidFill>
                  <a:schemeClr val="bg1">
                    <a:lumMod val="65000"/>
                  </a:schemeClr>
                </a:solidFill>
              </a:rPr>
              <a:t>thảo</a:t>
            </a:r>
            <a:r>
              <a:rPr lang="en-US" sz="1300" dirty="0">
                <a:solidFill>
                  <a:schemeClr val="bg1">
                    <a:lumMod val="65000"/>
                  </a:schemeClr>
                </a:solidFill>
              </a:rPr>
              <a:t>: tranthao121004@gmail.com</a:t>
            </a:r>
          </a:p>
        </p:txBody>
      </p:sp>
    </p:spTree>
    <p:extLst>
      <p:ext uri="{BB962C8B-B14F-4D97-AF65-F5344CB8AC3E}">
        <p14:creationId xmlns:p14="http://schemas.microsoft.com/office/powerpoint/2010/main" val="4131250429"/>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FA68B-851B-4497-92DD-AD9676CFD6C7}" type="datetimeFigureOut">
              <a:rPr lang="zh-CN" altLang="en-US" smtClean="0"/>
              <a:t>2025/12/11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651248153"/>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notesSlide" Target="../notesSlides/notesSlide1.xml"/><Relationship Id="rId16"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19" Type="http://schemas.openxmlformats.org/officeDocument/2006/relationships/image" Target="../media/image33.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1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1.png"/><Relationship Id="rId7" Type="http://schemas.openxmlformats.org/officeDocument/2006/relationships/image" Target="../media/image47.svg"/><Relationship Id="rId2" Type="http://schemas.openxmlformats.org/officeDocument/2006/relationships/image" Target="../media/image40.png"/><Relationship Id="rId1" Type="http://schemas.openxmlformats.org/officeDocument/2006/relationships/slideLayout" Target="../slideLayouts/slideLayout29.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55.xml"/><Relationship Id="rId5" Type="http://schemas.openxmlformats.org/officeDocument/2006/relationships/image" Target="../media/image52.png"/><Relationship Id="rId4" Type="http://schemas.openxmlformats.org/officeDocument/2006/relationships/image" Target="../media/image51.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41.xml"/><Relationship Id="rId6" Type="http://schemas.openxmlformats.org/officeDocument/2006/relationships/image" Target="../media/image53.png"/><Relationship Id="rId5" Type="http://schemas.openxmlformats.org/officeDocument/2006/relationships/image" Target="../media/image38.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41.xml"/><Relationship Id="rId5" Type="http://schemas.openxmlformats.org/officeDocument/2006/relationships/image" Target="../media/image37.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8.png"/><Relationship Id="rId3" Type="http://schemas.openxmlformats.org/officeDocument/2006/relationships/image" Target="../media/image17.png"/><Relationship Id="rId7" Type="http://schemas.openxmlformats.org/officeDocument/2006/relationships/image" Target="../media/image27.png"/><Relationship Id="rId12"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33.png"/><Relationship Id="rId5" Type="http://schemas.openxmlformats.org/officeDocument/2006/relationships/image" Target="../media/image21.png"/><Relationship Id="rId10" Type="http://schemas.openxmlformats.org/officeDocument/2006/relationships/image" Target="../media/image31.png"/><Relationship Id="rId4" Type="http://schemas.openxmlformats.org/officeDocument/2006/relationships/image" Target="../media/image19.png"/><Relationship Id="rId9" Type="http://schemas.openxmlformats.org/officeDocument/2006/relationships/image" Target="../media/image30.png"/><Relationship Id="rId14" Type="http://schemas.openxmlformats.org/officeDocument/2006/relationships/image" Target="../media/image39.png"/></Relationships>
</file>

<file path=ppt/slides/_rels/slide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1.png"/><Relationship Id="rId7" Type="http://schemas.openxmlformats.org/officeDocument/2006/relationships/image" Target="../media/image47.svg"/><Relationship Id="rId2" Type="http://schemas.openxmlformats.org/officeDocument/2006/relationships/image" Target="../media/image40.png"/><Relationship Id="rId1" Type="http://schemas.openxmlformats.org/officeDocument/2006/relationships/slideLayout" Target="../slideLayouts/slideLayout29.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6.png"/></Relationships>
</file>

<file path=ppt/slides/_rels/slide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7.png"/><Relationship Id="rId1" Type="http://schemas.openxmlformats.org/officeDocument/2006/relationships/slideLayout" Target="../slideLayouts/slideLayout29.xml"/><Relationship Id="rId4" Type="http://schemas.openxmlformats.org/officeDocument/2006/relationships/image" Target="../media/image46.png"/></Relationships>
</file>

<file path=ppt/slides/_rels/slide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8.emf"/><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8.emf"/><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9795" y="1267037"/>
            <a:ext cx="8304027" cy="3756693"/>
          </a:xfrm>
          <a:prstGeom prst="rect">
            <a:avLst/>
          </a:prstGeom>
        </p:spPr>
      </p:pic>
      <p:pic>
        <p:nvPicPr>
          <p:cNvPr id="42" name="图片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8527" y="4915578"/>
            <a:ext cx="3003473" cy="1406690"/>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605774"/>
            <a:ext cx="12192000" cy="1252226"/>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98" y="5318943"/>
            <a:ext cx="12192000" cy="1539057"/>
          </a:xfrm>
          <a:prstGeom prst="rect">
            <a:avLst/>
          </a:prstGeom>
        </p:spPr>
      </p:pic>
      <p:pic>
        <p:nvPicPr>
          <p:cNvPr id="12" name="图片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63736" y="2672056"/>
            <a:ext cx="2066925" cy="342900"/>
          </a:xfrm>
          <a:prstGeom prst="rect">
            <a:avLst/>
          </a:prstGeom>
        </p:spPr>
      </p:pic>
      <p:pic>
        <p:nvPicPr>
          <p:cNvPr id="14" name="图片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62661" y="4400587"/>
            <a:ext cx="1790496" cy="1980974"/>
          </a:xfrm>
          <a:prstGeom prst="rect">
            <a:avLst/>
          </a:prstGeom>
        </p:spPr>
      </p:pic>
      <p:pic>
        <p:nvPicPr>
          <p:cNvPr id="16" name="图片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80900" y="4720083"/>
            <a:ext cx="1201460" cy="1341982"/>
          </a:xfrm>
          <a:prstGeom prst="rect">
            <a:avLst/>
          </a:prstGeom>
        </p:spPr>
      </p:pic>
      <p:pic>
        <p:nvPicPr>
          <p:cNvPr id="20" name="图片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898" y="5143069"/>
            <a:ext cx="2792259" cy="1088341"/>
          </a:xfrm>
          <a:prstGeom prst="rect">
            <a:avLst/>
          </a:prstGeom>
        </p:spPr>
      </p:pic>
      <p:pic>
        <p:nvPicPr>
          <p:cNvPr id="18" name="图片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87314" y="5845075"/>
            <a:ext cx="1101646" cy="632092"/>
          </a:xfrm>
          <a:prstGeom prst="rect">
            <a:avLst/>
          </a:prstGeom>
        </p:spPr>
      </p:pic>
      <p:pic>
        <p:nvPicPr>
          <p:cNvPr id="24" name="图片 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743" y="3961988"/>
            <a:ext cx="2264238" cy="2775264"/>
          </a:xfrm>
          <a:prstGeom prst="rect">
            <a:avLst/>
          </a:prstGeom>
        </p:spPr>
      </p:pic>
      <p:pic>
        <p:nvPicPr>
          <p:cNvPr id="26" name="图片 2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858380" y="609584"/>
            <a:ext cx="1303954" cy="1259753"/>
          </a:xfrm>
          <a:prstGeom prst="rect">
            <a:avLst/>
          </a:prstGeom>
        </p:spPr>
      </p:pic>
      <p:pic>
        <p:nvPicPr>
          <p:cNvPr id="28" name="图片 2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266675" y="5283816"/>
            <a:ext cx="4891672" cy="1353873"/>
          </a:xfrm>
          <a:prstGeom prst="rect">
            <a:avLst/>
          </a:prstGeom>
        </p:spPr>
      </p:pic>
      <p:pic>
        <p:nvPicPr>
          <p:cNvPr id="32" name="图片 3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766339" y="349233"/>
            <a:ext cx="2155720" cy="628650"/>
          </a:xfrm>
          <a:prstGeom prst="rect">
            <a:avLst/>
          </a:prstGeom>
        </p:spPr>
      </p:pic>
      <p:pic>
        <p:nvPicPr>
          <p:cNvPr id="34" name="图片 3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815460" y="372666"/>
            <a:ext cx="1866900" cy="1771650"/>
          </a:xfrm>
          <a:prstGeom prst="rect">
            <a:avLst/>
          </a:prstGeom>
        </p:spPr>
      </p:pic>
      <p:pic>
        <p:nvPicPr>
          <p:cNvPr id="36" name="图片 3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03139" y="1228642"/>
            <a:ext cx="1636497" cy="1975083"/>
          </a:xfrm>
          <a:prstGeom prst="rect">
            <a:avLst/>
          </a:prstGeom>
        </p:spPr>
      </p:pic>
      <p:pic>
        <p:nvPicPr>
          <p:cNvPr id="22" name="图片 2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140831" y="3190830"/>
            <a:ext cx="1704722" cy="1219200"/>
          </a:xfrm>
          <a:prstGeom prst="rect">
            <a:avLst/>
          </a:prstGeom>
        </p:spPr>
      </p:pic>
      <p:pic>
        <p:nvPicPr>
          <p:cNvPr id="44" name="图片 43"/>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1276147" y="6291429"/>
            <a:ext cx="361950" cy="371475"/>
          </a:xfrm>
          <a:prstGeom prst="rect">
            <a:avLst/>
          </a:prstGeom>
        </p:spPr>
      </p:pic>
      <p:sp>
        <p:nvSpPr>
          <p:cNvPr id="46" name="矩形 259"/>
          <p:cNvSpPr>
            <a:spLocks noChangeArrowheads="1"/>
          </p:cNvSpPr>
          <p:nvPr/>
        </p:nvSpPr>
        <p:spPr bwMode="auto">
          <a:xfrm>
            <a:off x="2915716" y="1943157"/>
            <a:ext cx="660654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4800" b="0" i="0" u="none" strike="noStrike" kern="1200" cap="all" spc="0" normalizeH="0" baseline="0" noProof="0" dirty="0" err="1">
                <a:ln w="38100">
                  <a:noFill/>
                </a:ln>
                <a:solidFill>
                  <a:prstClr val="white"/>
                </a:solidFill>
                <a:effectLst>
                  <a:outerShdw blurRad="152400" dist="88900" dir="21540000" algn="tl">
                    <a:srgbClr val="000000">
                      <a:alpha val="78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Chào</a:t>
            </a:r>
            <a:r>
              <a:rPr kumimoji="0" lang="en-US" altLang="zh-CN" sz="4800" b="0" i="0" u="none" strike="noStrike" kern="1200" cap="all" spc="0" normalizeH="0" baseline="0" noProof="0" dirty="0">
                <a:ln w="38100">
                  <a:noFill/>
                </a:ln>
                <a:solidFill>
                  <a:prstClr val="white"/>
                </a:solidFill>
                <a:effectLst>
                  <a:outerShdw blurRad="152400" dist="88900" dir="21540000" algn="tl">
                    <a:srgbClr val="000000">
                      <a:alpha val="78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 </a:t>
            </a:r>
            <a:r>
              <a:rPr kumimoji="0" lang="en-US" altLang="zh-CN" sz="4800" b="0" i="0" u="none" strike="noStrike" kern="1200" cap="all" spc="0" normalizeH="0" baseline="0" noProof="0" dirty="0" err="1">
                <a:ln w="38100">
                  <a:noFill/>
                </a:ln>
                <a:solidFill>
                  <a:prstClr val="white"/>
                </a:solidFill>
                <a:effectLst>
                  <a:outerShdw blurRad="152400" dist="88900" dir="21540000" algn="tl">
                    <a:srgbClr val="000000">
                      <a:alpha val="78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mừng</a:t>
            </a:r>
            <a:r>
              <a:rPr kumimoji="0" lang="en-US" altLang="zh-CN" sz="4800" b="0" i="0" u="none" strike="noStrike" kern="1200" cap="all" spc="0" normalizeH="0" baseline="0" noProof="0" dirty="0">
                <a:ln w="38100">
                  <a:noFill/>
                </a:ln>
                <a:solidFill>
                  <a:prstClr val="white"/>
                </a:solidFill>
                <a:effectLst>
                  <a:outerShdw blurRad="152400" dist="88900" dir="21540000" algn="tl">
                    <a:srgbClr val="000000">
                      <a:alpha val="78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 </a:t>
            </a:r>
            <a:r>
              <a:rPr kumimoji="0" lang="en-US" altLang="zh-CN" sz="4800" b="0" i="0" u="none" strike="noStrike" kern="1200" cap="all" spc="0" normalizeH="0" baseline="0" noProof="0" dirty="0" err="1">
                <a:ln w="38100">
                  <a:noFill/>
                </a:ln>
                <a:solidFill>
                  <a:prstClr val="white"/>
                </a:solidFill>
                <a:effectLst>
                  <a:outerShdw blurRad="152400" dist="88900" dir="21540000" algn="tl">
                    <a:srgbClr val="000000">
                      <a:alpha val="78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các</a:t>
            </a:r>
            <a:r>
              <a:rPr kumimoji="0" lang="en-US" altLang="zh-CN" sz="4800" b="0" i="0" u="none" strike="noStrike" kern="1200" cap="all" spc="0" normalizeH="0" baseline="0" noProof="0" dirty="0">
                <a:ln w="38100">
                  <a:noFill/>
                </a:ln>
                <a:solidFill>
                  <a:prstClr val="white"/>
                </a:solidFill>
                <a:effectLst>
                  <a:outerShdw blurRad="152400" dist="88900" dir="21540000" algn="tl">
                    <a:srgbClr val="000000">
                      <a:alpha val="78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 </a:t>
            </a:r>
            <a:r>
              <a:rPr kumimoji="0" lang="en-US" altLang="zh-CN" sz="4800" b="0" i="0" u="none" strike="noStrike" kern="1200" cap="all" spc="0" normalizeH="0" baseline="0" noProof="0" dirty="0" err="1">
                <a:ln w="38100">
                  <a:noFill/>
                </a:ln>
                <a:solidFill>
                  <a:prstClr val="white"/>
                </a:solidFill>
                <a:effectLst>
                  <a:outerShdw blurRad="152400" dist="88900" dir="21540000" algn="tl">
                    <a:srgbClr val="000000">
                      <a:alpha val="78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em</a:t>
            </a:r>
            <a:r>
              <a:rPr kumimoji="0" lang="en-US" altLang="zh-CN" sz="4800" b="0" i="0" u="none" strike="noStrike" kern="1200" cap="all" spc="0" normalizeH="0" baseline="0" noProof="0" dirty="0">
                <a:ln w="38100">
                  <a:noFill/>
                </a:ln>
                <a:solidFill>
                  <a:prstClr val="white"/>
                </a:solidFill>
                <a:effectLst>
                  <a:outerShdw blurRad="152400" dist="88900" dir="21540000" algn="tl">
                    <a:srgbClr val="000000">
                      <a:alpha val="78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 </a:t>
            </a:r>
            <a:r>
              <a:rPr kumimoji="0" lang="en-US" altLang="zh-CN" sz="4800" b="0" i="0" u="none" strike="noStrike" kern="1200" cap="all" spc="0" normalizeH="0" baseline="0" noProof="0" dirty="0" err="1">
                <a:ln w="38100">
                  <a:noFill/>
                </a:ln>
                <a:solidFill>
                  <a:prstClr val="white"/>
                </a:solidFill>
                <a:effectLst>
                  <a:outerShdw blurRad="152400" dist="88900" dir="21540000" algn="tl">
                    <a:srgbClr val="000000">
                      <a:alpha val="78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đến</a:t>
            </a:r>
            <a:r>
              <a:rPr kumimoji="0" lang="en-US" altLang="zh-CN" sz="4800" b="0" i="0" u="none" strike="noStrike" kern="1200" cap="all" spc="0" normalizeH="0" baseline="0" noProof="0" dirty="0">
                <a:ln w="38100">
                  <a:noFill/>
                </a:ln>
                <a:solidFill>
                  <a:prstClr val="white"/>
                </a:solidFill>
                <a:effectLst>
                  <a:outerShdw blurRad="152400" dist="88900" dir="21540000" algn="tl">
                    <a:srgbClr val="000000">
                      <a:alpha val="78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 </a:t>
            </a:r>
            <a:r>
              <a:rPr kumimoji="0" lang="en-US" altLang="zh-CN" sz="4800" b="0" i="0" u="none" strike="noStrike" kern="1200" cap="all" spc="0" normalizeH="0" baseline="0" noProof="0" err="1">
                <a:ln w="38100">
                  <a:noFill/>
                </a:ln>
                <a:solidFill>
                  <a:prstClr val="white"/>
                </a:solidFill>
                <a:effectLst>
                  <a:outerShdw blurRad="152400" dist="88900" dir="21540000" algn="tl">
                    <a:srgbClr val="000000">
                      <a:alpha val="78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với</a:t>
            </a:r>
            <a:r>
              <a:rPr kumimoji="0" lang="en-US" altLang="zh-CN" sz="4800" b="0" i="0" u="none" strike="noStrike" kern="1200" cap="all" spc="0" normalizeH="0" baseline="0" noProof="0">
                <a:ln w="38100">
                  <a:noFill/>
                </a:ln>
                <a:solidFill>
                  <a:prstClr val="white"/>
                </a:solidFill>
                <a:effectLst>
                  <a:outerShdw blurRad="152400" dist="88900" dir="21540000" algn="tl">
                    <a:srgbClr val="000000">
                      <a:alpha val="78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 </a:t>
            </a:r>
            <a:r>
              <a:rPr kumimoji="0" lang="en-US" altLang="zh-CN" sz="4800" b="0" i="0" u="none" strike="noStrike" kern="1200" cap="all" spc="0" normalizeH="0" baseline="0" noProof="0" smtClean="0">
                <a:ln w="38100">
                  <a:noFill/>
                </a:ln>
                <a:solidFill>
                  <a:prstClr val="white"/>
                </a:solidFill>
                <a:effectLst>
                  <a:outerShdw blurRad="152400" dist="88900" dir="21540000" algn="tl">
                    <a:srgbClr val="000000">
                      <a:alpha val="78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tiết</a:t>
            </a:r>
            <a:r>
              <a:rPr kumimoji="0" lang="vi-VN" altLang="zh-CN" sz="4800" b="0" i="0" u="none" strike="noStrike" kern="1200" cap="all" spc="0" normalizeH="0" baseline="0" noProof="0" smtClean="0">
                <a:ln w="38100">
                  <a:noFill/>
                </a:ln>
                <a:solidFill>
                  <a:prstClr val="white"/>
                </a:solidFill>
                <a:effectLst>
                  <a:outerShdw blurRad="152400" dist="88900" dir="21540000" algn="tl">
                    <a:srgbClr val="000000">
                      <a:alpha val="78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 TỰ</a:t>
            </a:r>
            <a:r>
              <a:rPr kumimoji="0" lang="vi-VN" altLang="zh-CN" sz="4800" b="0" i="0" u="none" strike="noStrike" kern="1200" cap="all" spc="0" normalizeH="0" noProof="0" smtClean="0">
                <a:ln w="38100">
                  <a:noFill/>
                </a:ln>
                <a:solidFill>
                  <a:prstClr val="white"/>
                </a:solidFill>
                <a:effectLst>
                  <a:outerShdw blurRad="152400" dist="88900" dir="21540000" algn="tl">
                    <a:srgbClr val="000000">
                      <a:alpha val="78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 NHIÊN VÀ XÃ HỘI</a:t>
            </a:r>
            <a:endParaRPr kumimoji="0" lang="zh-CN" altLang="en-US" sz="4800" b="0" i="0" u="none" strike="noStrike" kern="1200" cap="all" spc="0" normalizeH="0" baseline="0" noProof="0" dirty="0">
              <a:ln w="38100">
                <a:noFill/>
              </a:ln>
              <a:solidFill>
                <a:prstClr val="white"/>
              </a:solidFill>
              <a:effectLst>
                <a:outerShdw blurRad="152400" dist="88900" dir="21540000" algn="tl">
                  <a:srgbClr val="000000">
                    <a:alpha val="78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endParaRPr>
          </a:p>
        </p:txBody>
      </p:sp>
      <p:pic>
        <p:nvPicPr>
          <p:cNvPr id="49" name="图片 4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70136" y="407677"/>
            <a:ext cx="1480533" cy="628650"/>
          </a:xfrm>
          <a:prstGeom prst="rect">
            <a:avLst/>
          </a:prstGeom>
        </p:spPr>
      </p:pic>
      <p:pic>
        <p:nvPicPr>
          <p:cNvPr id="55" name="图片 5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2531565">
            <a:off x="1715695" y="2407454"/>
            <a:ext cx="744732" cy="7194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p:cTn id="13" dur="500" fill="hold"/>
                                        <p:tgtEl>
                                          <p:spTgt spid="46"/>
                                        </p:tgtEl>
                                        <p:attrNameLst>
                                          <p:attrName>ppt_w</p:attrName>
                                        </p:attrNameLst>
                                      </p:cBhvr>
                                      <p:tavLst>
                                        <p:tav tm="0">
                                          <p:val>
                                            <p:fltVal val="0"/>
                                          </p:val>
                                        </p:tav>
                                        <p:tav tm="100000">
                                          <p:val>
                                            <p:strVal val="#ppt_w"/>
                                          </p:val>
                                        </p:tav>
                                      </p:tavLst>
                                    </p:anim>
                                    <p:anim calcmode="lin" valueType="num">
                                      <p:cBhvr>
                                        <p:cTn id="14" dur="500" fill="hold"/>
                                        <p:tgtEl>
                                          <p:spTgt spid="46"/>
                                        </p:tgtEl>
                                        <p:attrNameLst>
                                          <p:attrName>ppt_h</p:attrName>
                                        </p:attrNameLst>
                                      </p:cBhvr>
                                      <p:tavLst>
                                        <p:tav tm="0">
                                          <p:val>
                                            <p:fltVal val="0"/>
                                          </p:val>
                                        </p:tav>
                                        <p:tav tm="100000">
                                          <p:val>
                                            <p:strVal val="#ppt_h"/>
                                          </p:val>
                                        </p:tav>
                                      </p:tavLst>
                                    </p:anim>
                                    <p:animEffect transition="in" filter="fade">
                                      <p:cBhvr>
                                        <p:cTn id="15" dur="500"/>
                                        <p:tgtEl>
                                          <p:spTgt spid="46"/>
                                        </p:tgtEl>
                                      </p:cBhvr>
                                    </p:animEffect>
                                  </p:childTnLst>
                                </p:cTn>
                              </p:par>
                              <p:par>
                                <p:cTn id="16" presetID="10" presetClass="entr" presetSubtype="0" fill="hold" nodeType="withEffect">
                                  <p:stCondLst>
                                    <p:cond delay="130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2000"/>
                                        <p:tgtEl>
                                          <p:spTgt spid="32"/>
                                        </p:tgtEl>
                                      </p:cBhvr>
                                    </p:animEffect>
                                  </p:childTnLst>
                                </p:cTn>
                              </p:par>
                              <p:par>
                                <p:cTn id="19" presetID="63" presetClass="path" presetSubtype="0" repeatCount="indefinite" autoRev="1" fill="hold" nodeType="withEffect">
                                  <p:stCondLst>
                                    <p:cond delay="1400"/>
                                  </p:stCondLst>
                                  <p:childTnLst>
                                    <p:animMotion origin="layout" path="M -2.08333E-6 2.22222E-6 L 0.09753 2.22222E-6 " pathEditMode="relative" rAng="0" ptsTypes="AA">
                                      <p:cBhvr>
                                        <p:cTn id="20" dur="5000" spd="-100000" fill="hold"/>
                                        <p:tgtEl>
                                          <p:spTgt spid="32"/>
                                        </p:tgtEl>
                                        <p:attrNameLst>
                                          <p:attrName>ppt_x</p:attrName>
                                          <p:attrName>ppt_y</p:attrName>
                                        </p:attrNameLst>
                                      </p:cBhvr>
                                      <p:rCtr x="4870" y="0"/>
                                    </p:animMotion>
                                  </p:childTnLst>
                                </p:cTn>
                              </p:par>
                              <p:par>
                                <p:cTn id="21" presetID="10" presetClass="entr" presetSubtype="0"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2000"/>
                                        <p:tgtEl>
                                          <p:spTgt spid="49"/>
                                        </p:tgtEl>
                                      </p:cBhvr>
                                    </p:animEffect>
                                  </p:childTnLst>
                                </p:cTn>
                              </p:par>
                              <p:par>
                                <p:cTn id="24" presetID="63" presetClass="path" presetSubtype="0" repeatCount="indefinite" autoRev="1" fill="hold" nodeType="withEffect">
                                  <p:stCondLst>
                                    <p:cond delay="0"/>
                                  </p:stCondLst>
                                  <p:childTnLst>
                                    <p:animMotion origin="layout" path="M -2.91667E-6 -2.96296E-6 L 0.08985 0.00371 " pathEditMode="relative" rAng="0" ptsTypes="AA">
                                      <p:cBhvr>
                                        <p:cTn id="25" dur="5000" fill="hold"/>
                                        <p:tgtEl>
                                          <p:spTgt spid="49"/>
                                        </p:tgtEl>
                                        <p:attrNameLst>
                                          <p:attrName>ppt_x</p:attrName>
                                          <p:attrName>ppt_y</p:attrName>
                                        </p:attrNameLst>
                                      </p:cBhvr>
                                      <p:rCtr x="4492" y="185"/>
                                    </p:animMotion>
                                  </p:childTnLst>
                                </p:cTn>
                              </p:par>
                              <p:par>
                                <p:cTn id="26" presetID="42" presetClass="entr" presetSubtype="0" fill="hold" nodeType="withEffect">
                                  <p:stCondLst>
                                    <p:cond delay="570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620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1000"/>
                                        <p:tgtEl>
                                          <p:spTgt spid="36"/>
                                        </p:tgtEl>
                                      </p:cBhvr>
                                    </p:animEffect>
                                    <p:anim calcmode="lin" valueType="num">
                                      <p:cBhvr>
                                        <p:cTn id="34" dur="1000" fill="hold"/>
                                        <p:tgtEl>
                                          <p:spTgt spid="36"/>
                                        </p:tgtEl>
                                        <p:attrNameLst>
                                          <p:attrName>ppt_x</p:attrName>
                                        </p:attrNameLst>
                                      </p:cBhvr>
                                      <p:tavLst>
                                        <p:tav tm="0">
                                          <p:val>
                                            <p:strVal val="#ppt_x"/>
                                          </p:val>
                                        </p:tav>
                                        <p:tav tm="100000">
                                          <p:val>
                                            <p:strVal val="#ppt_x"/>
                                          </p:val>
                                        </p:tav>
                                      </p:tavLst>
                                    </p:anim>
                                    <p:anim calcmode="lin" valueType="num">
                                      <p:cBhvr>
                                        <p:cTn id="35" dur="1000" fill="hold"/>
                                        <p:tgtEl>
                                          <p:spTgt spid="36"/>
                                        </p:tgtEl>
                                        <p:attrNameLst>
                                          <p:attrName>ppt_y</p:attrName>
                                        </p:attrNameLst>
                                      </p:cBhvr>
                                      <p:tavLst>
                                        <p:tav tm="0">
                                          <p:val>
                                            <p:strVal val="#ppt_y+.1"/>
                                          </p:val>
                                        </p:tav>
                                        <p:tav tm="100000">
                                          <p:val>
                                            <p:strVal val="#ppt_y"/>
                                          </p:val>
                                        </p:tav>
                                      </p:tavLst>
                                    </p:anim>
                                  </p:childTnLst>
                                </p:cTn>
                              </p:par>
                              <p:par>
                                <p:cTn id="36" presetID="2" presetClass="entr" presetSubtype="8" fill="hold" nodeType="withEffect">
                                  <p:stCondLst>
                                    <p:cond delay="530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1900" fill="hold"/>
                                        <p:tgtEl>
                                          <p:spTgt spid="18"/>
                                        </p:tgtEl>
                                        <p:attrNameLst>
                                          <p:attrName>ppt_x</p:attrName>
                                        </p:attrNameLst>
                                      </p:cBhvr>
                                      <p:tavLst>
                                        <p:tav tm="0">
                                          <p:val>
                                            <p:strVal val="0-#ppt_w/2"/>
                                          </p:val>
                                        </p:tav>
                                        <p:tav tm="100000">
                                          <p:val>
                                            <p:strVal val="#ppt_x"/>
                                          </p:val>
                                        </p:tav>
                                      </p:tavLst>
                                    </p:anim>
                                    <p:anim calcmode="lin" valueType="num">
                                      <p:cBhvr additive="base">
                                        <p:cTn id="39" dur="1900" fill="hold"/>
                                        <p:tgtEl>
                                          <p:spTgt spid="18"/>
                                        </p:tgtEl>
                                        <p:attrNameLst>
                                          <p:attrName>ppt_y</p:attrName>
                                        </p:attrNameLst>
                                      </p:cBhvr>
                                      <p:tavLst>
                                        <p:tav tm="0">
                                          <p:val>
                                            <p:strVal val="#ppt_y"/>
                                          </p:val>
                                        </p:tav>
                                        <p:tav tm="100000">
                                          <p:val>
                                            <p:strVal val="#ppt_y"/>
                                          </p:val>
                                        </p:tav>
                                      </p:tavLst>
                                    </p:anim>
                                  </p:childTnLst>
                                </p:cTn>
                              </p:par>
                              <p:par>
                                <p:cTn id="40" presetID="32" presetClass="emph" presetSubtype="0" repeatCount="indefinite" fill="hold" nodeType="withEffect">
                                  <p:stCondLst>
                                    <p:cond delay="600"/>
                                  </p:stCondLst>
                                  <p:childTnLst>
                                    <p:animRot by="120000">
                                      <p:cBhvr>
                                        <p:cTn id="41" dur="100" fill="hold">
                                          <p:stCondLst>
                                            <p:cond delay="0"/>
                                          </p:stCondLst>
                                        </p:cTn>
                                        <p:tgtEl>
                                          <p:spTgt spid="28"/>
                                        </p:tgtEl>
                                        <p:attrNameLst>
                                          <p:attrName>r</p:attrName>
                                        </p:attrNameLst>
                                      </p:cBhvr>
                                    </p:animRot>
                                    <p:animRot by="-240000">
                                      <p:cBhvr>
                                        <p:cTn id="42" dur="200" fill="hold">
                                          <p:stCondLst>
                                            <p:cond delay="200"/>
                                          </p:stCondLst>
                                        </p:cTn>
                                        <p:tgtEl>
                                          <p:spTgt spid="28"/>
                                        </p:tgtEl>
                                        <p:attrNameLst>
                                          <p:attrName>r</p:attrName>
                                        </p:attrNameLst>
                                      </p:cBhvr>
                                    </p:animRot>
                                    <p:animRot by="240000">
                                      <p:cBhvr>
                                        <p:cTn id="43" dur="200" fill="hold">
                                          <p:stCondLst>
                                            <p:cond delay="400"/>
                                          </p:stCondLst>
                                        </p:cTn>
                                        <p:tgtEl>
                                          <p:spTgt spid="28"/>
                                        </p:tgtEl>
                                        <p:attrNameLst>
                                          <p:attrName>r</p:attrName>
                                        </p:attrNameLst>
                                      </p:cBhvr>
                                    </p:animRot>
                                    <p:animRot by="-240000">
                                      <p:cBhvr>
                                        <p:cTn id="44" dur="200" fill="hold">
                                          <p:stCondLst>
                                            <p:cond delay="600"/>
                                          </p:stCondLst>
                                        </p:cTn>
                                        <p:tgtEl>
                                          <p:spTgt spid="28"/>
                                        </p:tgtEl>
                                        <p:attrNameLst>
                                          <p:attrName>r</p:attrName>
                                        </p:attrNameLst>
                                      </p:cBhvr>
                                    </p:animRot>
                                    <p:animRot by="120000">
                                      <p:cBhvr>
                                        <p:cTn id="45" dur="200" fill="hold">
                                          <p:stCondLst>
                                            <p:cond delay="800"/>
                                          </p:stCondLst>
                                        </p:cTn>
                                        <p:tgtEl>
                                          <p:spTgt spid="28"/>
                                        </p:tgtEl>
                                        <p:attrNameLst>
                                          <p:attrName>r</p:attrName>
                                        </p:attrNameLst>
                                      </p:cBhvr>
                                    </p:animRot>
                                  </p:childTnLst>
                                </p:cTn>
                              </p:par>
                              <p:par>
                                <p:cTn id="46" presetID="10" presetClass="entr" presetSubtype="0" fill="hold" nodeType="withEffect">
                                  <p:stCondLst>
                                    <p:cond delay="190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8" presetClass="emph" presetSubtype="0" repeatCount="indefinite" fill="hold" nodeType="withEffect">
                                  <p:stCondLst>
                                    <p:cond delay="2300"/>
                                  </p:stCondLst>
                                  <p:childTnLst>
                                    <p:animRot by="21600000">
                                      <p:cBhvr>
                                        <p:cTn id="50" dur="2700" fill="hold"/>
                                        <p:tgtEl>
                                          <p:spTgt spid="26"/>
                                        </p:tgtEl>
                                        <p:attrNameLst>
                                          <p:attrName>r</p:attrName>
                                        </p:attrNameLst>
                                      </p:cBhvr>
                                    </p:animRot>
                                  </p:childTnLst>
                                </p:cTn>
                              </p:par>
                              <p:par>
                                <p:cTn id="51" presetID="10" presetClass="entr" presetSubtype="0" fill="hold" nodeType="withEffect">
                                  <p:stCondLst>
                                    <p:cond delay="190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500"/>
                                        <p:tgtEl>
                                          <p:spTgt spid="55"/>
                                        </p:tgtEl>
                                      </p:cBhvr>
                                    </p:animEffect>
                                  </p:childTnLst>
                                </p:cTn>
                              </p:par>
                              <p:par>
                                <p:cTn id="54" presetID="8" presetClass="emph" presetSubtype="0" repeatCount="indefinite" fill="hold" nodeType="withEffect">
                                  <p:stCondLst>
                                    <p:cond delay="2300"/>
                                  </p:stCondLst>
                                  <p:childTnLst>
                                    <p:animRot by="21600000">
                                      <p:cBhvr>
                                        <p:cTn id="55" dur="2000" fill="hold"/>
                                        <p:tgtEl>
                                          <p:spTgt spid="55"/>
                                        </p:tgtEl>
                                        <p:attrNameLst>
                                          <p:attrName>r</p:attrName>
                                        </p:attrNameLst>
                                      </p:cBhvr>
                                    </p:animRot>
                                  </p:childTnLst>
                                </p:cTn>
                              </p:par>
                              <p:par>
                                <p:cTn id="56" presetID="2" presetClass="entr" presetSubtype="2" fill="hold" nodeType="withEffect">
                                  <p:stCondLst>
                                    <p:cond delay="6200"/>
                                  </p:stCondLst>
                                  <p:childTnLst>
                                    <p:set>
                                      <p:cBhvr>
                                        <p:cTn id="57" dur="1" fill="hold">
                                          <p:stCondLst>
                                            <p:cond delay="0"/>
                                          </p:stCondLst>
                                        </p:cTn>
                                        <p:tgtEl>
                                          <p:spTgt spid="22"/>
                                        </p:tgtEl>
                                        <p:attrNameLst>
                                          <p:attrName>style.visibility</p:attrName>
                                        </p:attrNameLst>
                                      </p:cBhvr>
                                      <p:to>
                                        <p:strVal val="visible"/>
                                      </p:to>
                                    </p:set>
                                    <p:anim calcmode="lin" valueType="num">
                                      <p:cBhvr additive="base">
                                        <p:cTn id="58" dur="1000" fill="hold"/>
                                        <p:tgtEl>
                                          <p:spTgt spid="22"/>
                                        </p:tgtEl>
                                        <p:attrNameLst>
                                          <p:attrName>ppt_x</p:attrName>
                                        </p:attrNameLst>
                                      </p:cBhvr>
                                      <p:tavLst>
                                        <p:tav tm="0">
                                          <p:val>
                                            <p:strVal val="1+#ppt_w/2"/>
                                          </p:val>
                                        </p:tav>
                                        <p:tav tm="100000">
                                          <p:val>
                                            <p:strVal val="#ppt_x"/>
                                          </p:val>
                                        </p:tav>
                                      </p:tavLst>
                                    </p:anim>
                                    <p:anim calcmode="lin" valueType="num">
                                      <p:cBhvr additive="base">
                                        <p:cTn id="59" dur="1000" fill="hold"/>
                                        <p:tgtEl>
                                          <p:spTgt spid="22"/>
                                        </p:tgtEl>
                                        <p:attrNameLst>
                                          <p:attrName>ppt_y</p:attrName>
                                        </p:attrNameLst>
                                      </p:cBhvr>
                                      <p:tavLst>
                                        <p:tav tm="0">
                                          <p:val>
                                            <p:strVal val="#ppt_y"/>
                                          </p:val>
                                        </p:tav>
                                        <p:tav tm="100000">
                                          <p:val>
                                            <p:strVal val="#ppt_y"/>
                                          </p:val>
                                        </p:tav>
                                      </p:tavLst>
                                    </p:anim>
                                  </p:childTnLst>
                                </p:cTn>
                              </p:par>
                              <p:par>
                                <p:cTn id="60" presetID="10" presetClass="entr" presetSubtype="0" fill="hold" nodeType="withEffect">
                                  <p:stCondLst>
                                    <p:cond delay="130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2000"/>
                                        <p:tgtEl>
                                          <p:spTgt spid="12"/>
                                        </p:tgtEl>
                                      </p:cBhvr>
                                    </p:animEffect>
                                  </p:childTnLst>
                                </p:cTn>
                              </p:par>
                              <p:par>
                                <p:cTn id="63" presetID="63" presetClass="path" presetSubtype="0" repeatCount="indefinite" autoRev="1" fill="hold" nodeType="withEffect">
                                  <p:stCondLst>
                                    <p:cond delay="1400"/>
                                  </p:stCondLst>
                                  <p:childTnLst>
                                    <p:animMotion origin="layout" path="M -2.08333E-6 2.22222E-6 L 0.09753 2.22222E-6 " pathEditMode="relative" rAng="0" ptsTypes="AA">
                                      <p:cBhvr>
                                        <p:cTn id="64" dur="5000" spd="-100000" fill="hold"/>
                                        <p:tgtEl>
                                          <p:spTgt spid="12"/>
                                        </p:tgtEl>
                                        <p:attrNameLst>
                                          <p:attrName>ppt_x</p:attrName>
                                          <p:attrName>ppt_y</p:attrName>
                                        </p:attrNameLst>
                                      </p:cBhvr>
                                      <p:rCtr x="487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0"/>
            <a:ext cx="12192000" cy="6900866"/>
            <a:chOff x="0" y="0"/>
            <a:chExt cx="12192000" cy="6900866"/>
          </a:xfrm>
        </p:grpSpPr>
        <p:sp>
          <p:nvSpPr>
            <p:cNvPr id="5" name="矩形 4"/>
            <p:cNvSpPr/>
            <p:nvPr/>
          </p:nvSpPr>
          <p:spPr>
            <a:xfrm>
              <a:off x="0" y="0"/>
              <a:ext cx="12192000" cy="985838"/>
            </a:xfrm>
            <a:prstGeom prst="rect">
              <a:avLst/>
            </a:prstGeom>
            <a:solidFill>
              <a:srgbClr val="E7F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矩形 5"/>
            <p:cNvSpPr/>
            <p:nvPr/>
          </p:nvSpPr>
          <p:spPr>
            <a:xfrm>
              <a:off x="0" y="985838"/>
              <a:ext cx="12192000" cy="985838"/>
            </a:xfrm>
            <a:prstGeom prst="rect">
              <a:avLst/>
            </a:prstGeom>
            <a:solidFill>
              <a:srgbClr val="FAE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7" name="矩形 6"/>
            <p:cNvSpPr/>
            <p:nvPr/>
          </p:nvSpPr>
          <p:spPr>
            <a:xfrm>
              <a:off x="0" y="1971676"/>
              <a:ext cx="12192000" cy="985838"/>
            </a:xfrm>
            <a:prstGeom prst="rect">
              <a:avLst/>
            </a:prstGeom>
            <a:solidFill>
              <a:srgbClr val="FEE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8" name="矩形 7"/>
            <p:cNvSpPr/>
            <p:nvPr/>
          </p:nvSpPr>
          <p:spPr>
            <a:xfrm>
              <a:off x="0" y="2957514"/>
              <a:ext cx="12192000" cy="985838"/>
            </a:xfrm>
            <a:prstGeom prst="rect">
              <a:avLst/>
            </a:prstGeom>
            <a:solidFill>
              <a:srgbClr val="E7F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9" name="矩形 8"/>
            <p:cNvSpPr/>
            <p:nvPr/>
          </p:nvSpPr>
          <p:spPr>
            <a:xfrm>
              <a:off x="0" y="3943352"/>
              <a:ext cx="12192000" cy="985838"/>
            </a:xfrm>
            <a:prstGeom prst="rect">
              <a:avLst/>
            </a:prstGeom>
            <a:solidFill>
              <a:srgbClr val="FAE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0" name="矩形 9"/>
            <p:cNvSpPr/>
            <p:nvPr/>
          </p:nvSpPr>
          <p:spPr>
            <a:xfrm>
              <a:off x="0" y="4929190"/>
              <a:ext cx="12192000" cy="985838"/>
            </a:xfrm>
            <a:prstGeom prst="rect">
              <a:avLst/>
            </a:prstGeom>
            <a:solidFill>
              <a:srgbClr val="FEE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1" name="矩形 10"/>
            <p:cNvSpPr/>
            <p:nvPr/>
          </p:nvSpPr>
          <p:spPr>
            <a:xfrm>
              <a:off x="0" y="5915028"/>
              <a:ext cx="12192000" cy="985838"/>
            </a:xfrm>
            <a:prstGeom prst="rect">
              <a:avLst/>
            </a:prstGeom>
            <a:solidFill>
              <a:srgbClr val="E7F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grpSp>
      <p:sp>
        <p:nvSpPr>
          <p:cNvPr id="12" name="矩形 11"/>
          <p:cNvSpPr/>
          <p:nvPr/>
        </p:nvSpPr>
        <p:spPr>
          <a:xfrm>
            <a:off x="350874" y="170121"/>
            <a:ext cx="11536326" cy="6687879"/>
          </a:xfrm>
          <a:prstGeom prst="rect">
            <a:avLst/>
          </a:prstGeom>
          <a:solidFill>
            <a:schemeClr val="bg1"/>
          </a:solidFill>
          <a:ln>
            <a:noFill/>
          </a:ln>
          <a:effectLst>
            <a:outerShdw blurRad="50800" dist="381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grpSp>
        <p:nvGrpSpPr>
          <p:cNvPr id="23" name="Google Shape;1024;p13">
            <a:extLst>
              <a:ext uri="{FF2B5EF4-FFF2-40B4-BE49-F238E27FC236}">
                <a16:creationId xmlns:a16="http://schemas.microsoft.com/office/drawing/2014/main" id="{E0AE6488-3731-4B18-8D77-4C62C38326A9}"/>
              </a:ext>
            </a:extLst>
          </p:cNvPr>
          <p:cNvGrpSpPr/>
          <p:nvPr/>
        </p:nvGrpSpPr>
        <p:grpSpPr>
          <a:xfrm>
            <a:off x="167994" y="1573132"/>
            <a:ext cx="4484624" cy="2023825"/>
            <a:chOff x="2387762" y="551055"/>
            <a:chExt cx="7051289" cy="3182111"/>
          </a:xfrm>
        </p:grpSpPr>
        <p:pic>
          <p:nvPicPr>
            <p:cNvPr id="25" name="Google Shape;1025;p13" descr="2">
              <a:extLst>
                <a:ext uri="{FF2B5EF4-FFF2-40B4-BE49-F238E27FC236}">
                  <a16:creationId xmlns:a16="http://schemas.microsoft.com/office/drawing/2014/main" id="{E0B4A787-9A83-4BBA-A581-688F46F5D7F5}"/>
                </a:ext>
              </a:extLst>
            </p:cNvPr>
            <p:cNvPicPr preferRelativeResize="0"/>
            <p:nvPr/>
          </p:nvPicPr>
          <p:blipFill rotWithShape="1">
            <a:blip r:embed="rId2">
              <a:alphaModFix/>
            </a:blip>
            <a:srcRect/>
            <a:stretch/>
          </p:blipFill>
          <p:spPr>
            <a:xfrm>
              <a:off x="4238307" y="551055"/>
              <a:ext cx="3689350" cy="3127375"/>
            </a:xfrm>
            <a:prstGeom prst="rect">
              <a:avLst/>
            </a:prstGeom>
            <a:noFill/>
            <a:ln>
              <a:noFill/>
            </a:ln>
          </p:spPr>
        </p:pic>
        <p:pic>
          <p:nvPicPr>
            <p:cNvPr id="26" name="Google Shape;1026;p13" descr="1">
              <a:extLst>
                <a:ext uri="{FF2B5EF4-FFF2-40B4-BE49-F238E27FC236}">
                  <a16:creationId xmlns:a16="http://schemas.microsoft.com/office/drawing/2014/main" id="{6E6FC139-446A-45D7-A6B0-B8CA32DA92A2}"/>
                </a:ext>
              </a:extLst>
            </p:cNvPr>
            <p:cNvPicPr preferRelativeResize="0"/>
            <p:nvPr/>
          </p:nvPicPr>
          <p:blipFill rotWithShape="1">
            <a:blip r:embed="rId3">
              <a:alphaModFix/>
            </a:blip>
            <a:srcRect/>
            <a:stretch/>
          </p:blipFill>
          <p:spPr>
            <a:xfrm>
              <a:off x="5999058" y="790165"/>
              <a:ext cx="3439993" cy="2915633"/>
            </a:xfrm>
            <a:prstGeom prst="rect">
              <a:avLst/>
            </a:prstGeom>
            <a:noFill/>
            <a:ln>
              <a:noFill/>
            </a:ln>
          </p:spPr>
        </p:pic>
        <p:pic>
          <p:nvPicPr>
            <p:cNvPr id="27" name="Google Shape;1027;p13" descr="3">
              <a:extLst>
                <a:ext uri="{FF2B5EF4-FFF2-40B4-BE49-F238E27FC236}">
                  <a16:creationId xmlns:a16="http://schemas.microsoft.com/office/drawing/2014/main" id="{24DB04C9-A9B3-4900-AA71-85C4743F701C}"/>
                </a:ext>
              </a:extLst>
            </p:cNvPr>
            <p:cNvPicPr preferRelativeResize="0"/>
            <p:nvPr/>
          </p:nvPicPr>
          <p:blipFill rotWithShape="1">
            <a:blip r:embed="rId4">
              <a:alphaModFix/>
            </a:blip>
            <a:srcRect/>
            <a:stretch/>
          </p:blipFill>
          <p:spPr>
            <a:xfrm flipH="1">
              <a:off x="2387762" y="872971"/>
              <a:ext cx="3374585" cy="2860195"/>
            </a:xfrm>
            <a:prstGeom prst="rect">
              <a:avLst/>
            </a:prstGeom>
            <a:noFill/>
            <a:ln>
              <a:noFill/>
            </a:ln>
          </p:spPr>
        </p:pic>
      </p:grpSp>
      <p:grpSp>
        <p:nvGrpSpPr>
          <p:cNvPr id="28" name="Group 27">
            <a:extLst>
              <a:ext uri="{FF2B5EF4-FFF2-40B4-BE49-F238E27FC236}">
                <a16:creationId xmlns:a16="http://schemas.microsoft.com/office/drawing/2014/main" id="{BF9EA0B8-C189-41CB-9480-9AB0F6B3C4A8}"/>
              </a:ext>
            </a:extLst>
          </p:cNvPr>
          <p:cNvGrpSpPr/>
          <p:nvPr/>
        </p:nvGrpSpPr>
        <p:grpSpPr>
          <a:xfrm>
            <a:off x="437484" y="-108120"/>
            <a:ext cx="10923184" cy="1367529"/>
            <a:chOff x="2010732" y="677561"/>
            <a:chExt cx="16384776" cy="2051293"/>
          </a:xfrm>
        </p:grpSpPr>
        <p:sp>
          <p:nvSpPr>
            <p:cNvPr id="29" name="Rectangle 28">
              <a:extLst>
                <a:ext uri="{FF2B5EF4-FFF2-40B4-BE49-F238E27FC236}">
                  <a16:creationId xmlns:a16="http://schemas.microsoft.com/office/drawing/2014/main" id="{86D14799-E5C9-4F28-A94A-FFEA7A64A3BD}"/>
                </a:ext>
              </a:extLst>
            </p:cNvPr>
            <p:cNvSpPr/>
            <p:nvPr/>
          </p:nvSpPr>
          <p:spPr>
            <a:xfrm>
              <a:off x="4806316" y="997113"/>
              <a:ext cx="13589192" cy="1027099"/>
            </a:xfrm>
            <a:prstGeom prst="rect">
              <a:avLst/>
            </a:prstGeom>
            <a:solidFill>
              <a:srgbClr val="DCE6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grpSp>
          <p:nvGrpSpPr>
            <p:cNvPr id="30" name="Group 29">
              <a:extLst>
                <a:ext uri="{FF2B5EF4-FFF2-40B4-BE49-F238E27FC236}">
                  <a16:creationId xmlns:a16="http://schemas.microsoft.com/office/drawing/2014/main" id="{09E43BAC-9C61-43BE-AEF5-6946A5B8F600}"/>
                </a:ext>
              </a:extLst>
            </p:cNvPr>
            <p:cNvGrpSpPr/>
            <p:nvPr/>
          </p:nvGrpSpPr>
          <p:grpSpPr>
            <a:xfrm>
              <a:off x="2010732" y="677561"/>
              <a:ext cx="2981469" cy="2051293"/>
              <a:chOff x="1928814" y="125280"/>
              <a:chExt cx="2981469" cy="2051293"/>
            </a:xfrm>
          </p:grpSpPr>
          <p:pic>
            <p:nvPicPr>
              <p:cNvPr id="32" name="Picture 4">
                <a:extLst>
                  <a:ext uri="{FF2B5EF4-FFF2-40B4-BE49-F238E27FC236}">
                    <a16:creationId xmlns:a16="http://schemas.microsoft.com/office/drawing/2014/main" id="{F9DB42AE-D32D-4CDB-A53C-5D251DC434AD}"/>
                  </a:ext>
                </a:extLst>
              </p:cNvPr>
              <p:cNvPicPr>
                <a:picLocks noChangeAspect="1"/>
              </p:cNvPicPr>
              <p:nvPr/>
            </p:nvPicPr>
            <p:blipFill>
              <a:blip r:embed="rId5"/>
              <a:srcRect t="15855" b="15342"/>
              <a:stretch>
                <a:fillRect/>
              </a:stretch>
            </p:blipFill>
            <p:spPr>
              <a:xfrm>
                <a:off x="1928814" y="125280"/>
                <a:ext cx="2981469" cy="2051293"/>
              </a:xfrm>
              <a:prstGeom prst="rect">
                <a:avLst/>
              </a:prstGeom>
            </p:spPr>
          </p:pic>
          <p:pic>
            <p:nvPicPr>
              <p:cNvPr id="33" name="Picture 10">
                <a:extLst>
                  <a:ext uri="{FF2B5EF4-FFF2-40B4-BE49-F238E27FC236}">
                    <a16:creationId xmlns:a16="http://schemas.microsoft.com/office/drawing/2014/main" id="{C13ABD8C-03CA-47EC-836F-8B317366F5DE}"/>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192012" y="224239"/>
                <a:ext cx="2269232" cy="1577115"/>
              </a:xfrm>
              <a:prstGeom prst="rect">
                <a:avLst/>
              </a:prstGeom>
            </p:spPr>
          </p:pic>
        </p:grpSp>
        <p:sp>
          <p:nvSpPr>
            <p:cNvPr id="31" name="TextBox 14">
              <a:extLst>
                <a:ext uri="{FF2B5EF4-FFF2-40B4-BE49-F238E27FC236}">
                  <a16:creationId xmlns:a16="http://schemas.microsoft.com/office/drawing/2014/main" id="{F3AFE118-39B8-4371-A4CB-E18036765493}"/>
                </a:ext>
              </a:extLst>
            </p:cNvPr>
            <p:cNvSpPr txBox="1"/>
            <p:nvPr/>
          </p:nvSpPr>
          <p:spPr>
            <a:xfrm>
              <a:off x="5691480" y="1195746"/>
              <a:ext cx="12131630" cy="738664"/>
            </a:xfrm>
            <a:prstGeom prst="rect">
              <a:avLst/>
            </a:prstGeom>
          </p:spPr>
          <p:txBody>
            <a:bodyPr wrap="square" lIns="0" tIns="0" rIns="0" bIns="0" rtlCol="0" anchor="t">
              <a:spAutoFit/>
            </a:bodyPr>
            <a:lstStyle/>
            <a:p>
              <a:pPr marL="0" marR="0" lvl="0" indent="0" algn="ctr" defTabSz="914400" rtl="0" eaLnBrk="1" fontAlgn="auto" latinLnBrk="0" hangingPunct="1">
                <a:spcBef>
                  <a:spcPts val="0"/>
                </a:spcBef>
                <a:spcAft>
                  <a:spcPts val="0"/>
                </a:spcAft>
                <a:buClrTx/>
                <a:buSzTx/>
                <a:buFontTx/>
                <a:buNone/>
                <a:tabLst/>
                <a:defRPr/>
              </a:pPr>
              <a:r>
                <a:rPr lang="en-US" sz="3200" b="1" i="0" dirty="0">
                  <a:solidFill>
                    <a:srgbClr val="002060"/>
                  </a:solidFill>
                  <a:effectLst/>
                  <a:latin typeface="Roboto" panose="02000000000000000000" pitchFamily="2" charset="0"/>
                </a:rPr>
                <a:t>Quan </a:t>
              </a:r>
              <a:r>
                <a:rPr lang="en-US" sz="3200" b="1" i="0" dirty="0" err="1">
                  <a:solidFill>
                    <a:srgbClr val="002060"/>
                  </a:solidFill>
                  <a:effectLst/>
                  <a:latin typeface="Roboto" panose="02000000000000000000" pitchFamily="2" charset="0"/>
                </a:rPr>
                <a:t>sát</a:t>
              </a:r>
              <a:r>
                <a:rPr lang="en-US" sz="3200" b="1" i="0" dirty="0">
                  <a:solidFill>
                    <a:srgbClr val="002060"/>
                  </a:solidFill>
                  <a:effectLst/>
                  <a:latin typeface="Roboto" panose="02000000000000000000" pitchFamily="2" charset="0"/>
                </a:rPr>
                <a:t> </a:t>
              </a:r>
              <a:r>
                <a:rPr lang="en-US" sz="3200" b="1" i="0" dirty="0" err="1">
                  <a:solidFill>
                    <a:srgbClr val="002060"/>
                  </a:solidFill>
                  <a:effectLst/>
                  <a:latin typeface="Roboto" panose="02000000000000000000" pitchFamily="2" charset="0"/>
                </a:rPr>
                <a:t>các</a:t>
              </a:r>
              <a:r>
                <a:rPr lang="en-US" sz="3200" b="1" i="0" dirty="0">
                  <a:solidFill>
                    <a:srgbClr val="002060"/>
                  </a:solidFill>
                  <a:effectLst/>
                  <a:latin typeface="Roboto" panose="02000000000000000000" pitchFamily="2" charset="0"/>
                </a:rPr>
                <a:t> </a:t>
              </a:r>
              <a:r>
                <a:rPr lang="en-US" sz="3200" b="1" i="0" dirty="0" err="1">
                  <a:solidFill>
                    <a:srgbClr val="002060"/>
                  </a:solidFill>
                  <a:effectLst/>
                  <a:latin typeface="Roboto" panose="02000000000000000000" pitchFamily="2" charset="0"/>
                </a:rPr>
                <a:t>hình</a:t>
              </a:r>
              <a:r>
                <a:rPr lang="en-US" sz="3200" b="1" i="0" dirty="0">
                  <a:solidFill>
                    <a:srgbClr val="002060"/>
                  </a:solidFill>
                  <a:effectLst/>
                  <a:latin typeface="Roboto" panose="02000000000000000000" pitchFamily="2" charset="0"/>
                </a:rPr>
                <a:t> </a:t>
              </a:r>
              <a:r>
                <a:rPr lang="en-US" sz="3200" b="1" i="0" dirty="0" err="1">
                  <a:solidFill>
                    <a:srgbClr val="002060"/>
                  </a:solidFill>
                  <a:effectLst/>
                  <a:latin typeface="Roboto" panose="02000000000000000000" pitchFamily="2" charset="0"/>
                </a:rPr>
                <a:t>dưới</a:t>
              </a:r>
              <a:r>
                <a:rPr lang="en-US" sz="3200" b="1" i="0" dirty="0">
                  <a:solidFill>
                    <a:srgbClr val="002060"/>
                  </a:solidFill>
                  <a:effectLst/>
                  <a:latin typeface="Roboto" panose="02000000000000000000" pitchFamily="2" charset="0"/>
                </a:rPr>
                <a:t> </a:t>
              </a:r>
              <a:r>
                <a:rPr lang="en-US" sz="3200" b="1" i="0" dirty="0" err="1">
                  <a:solidFill>
                    <a:srgbClr val="002060"/>
                  </a:solidFill>
                  <a:effectLst/>
                  <a:latin typeface="Roboto" panose="02000000000000000000" pitchFamily="2" charset="0"/>
                </a:rPr>
                <a:t>đây</a:t>
              </a:r>
              <a:r>
                <a:rPr lang="en-US" sz="3200" b="1" i="0" dirty="0">
                  <a:solidFill>
                    <a:srgbClr val="002060"/>
                  </a:solidFill>
                  <a:effectLst/>
                  <a:latin typeface="Roboto" panose="02000000000000000000" pitchFamily="2" charset="0"/>
                </a:rPr>
                <a:t> </a:t>
              </a:r>
              <a:r>
                <a:rPr lang="en-US" sz="3200" b="1" i="0" dirty="0" err="1">
                  <a:solidFill>
                    <a:srgbClr val="002060"/>
                  </a:solidFill>
                  <a:effectLst/>
                  <a:latin typeface="Roboto" panose="02000000000000000000" pitchFamily="2" charset="0"/>
                </a:rPr>
                <a:t>và</a:t>
              </a:r>
              <a:r>
                <a:rPr lang="en-US" sz="3200" b="1" i="0" dirty="0">
                  <a:solidFill>
                    <a:srgbClr val="002060"/>
                  </a:solidFill>
                  <a:effectLst/>
                  <a:latin typeface="Roboto" panose="02000000000000000000" pitchFamily="2" charset="0"/>
                </a:rPr>
                <a:t> </a:t>
              </a:r>
              <a:r>
                <a:rPr lang="en-US" sz="3200" b="1" i="0" dirty="0" err="1">
                  <a:solidFill>
                    <a:srgbClr val="002060"/>
                  </a:solidFill>
                  <a:effectLst/>
                  <a:latin typeface="Roboto" panose="02000000000000000000" pitchFamily="2" charset="0"/>
                </a:rPr>
                <a:t>thực</a:t>
              </a:r>
              <a:r>
                <a:rPr lang="en-US" sz="3200" b="1" i="0" dirty="0">
                  <a:solidFill>
                    <a:srgbClr val="002060"/>
                  </a:solidFill>
                  <a:effectLst/>
                  <a:latin typeface="Roboto" panose="02000000000000000000" pitchFamily="2" charset="0"/>
                </a:rPr>
                <a:t> </a:t>
              </a:r>
              <a:r>
                <a:rPr lang="en-US" sz="3200" b="1" i="0" dirty="0" err="1">
                  <a:solidFill>
                    <a:srgbClr val="002060"/>
                  </a:solidFill>
                  <a:effectLst/>
                  <a:latin typeface="Roboto" panose="02000000000000000000" pitchFamily="2" charset="0"/>
                </a:rPr>
                <a:t>hiện</a:t>
              </a:r>
              <a:endParaRPr kumimoji="0" lang="en-US" sz="3200" b="1"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
        <p:nvSpPr>
          <p:cNvPr id="38" name="Speech Bubble: Rectangle with Corners Rounded 6">
            <a:extLst>
              <a:ext uri="{FF2B5EF4-FFF2-40B4-BE49-F238E27FC236}">
                <a16:creationId xmlns:a16="http://schemas.microsoft.com/office/drawing/2014/main" id="{5F55E283-05CE-4562-A606-535520D1291C}"/>
              </a:ext>
            </a:extLst>
          </p:cNvPr>
          <p:cNvSpPr/>
          <p:nvPr/>
        </p:nvSpPr>
        <p:spPr>
          <a:xfrm flipH="1">
            <a:off x="4739666" y="1189805"/>
            <a:ext cx="6681347" cy="924960"/>
          </a:xfrm>
          <a:prstGeom prst="wedgeRoundRectCallout">
            <a:avLst>
              <a:gd name="adj1" fmla="val 57459"/>
              <a:gd name="adj2" fmla="val 29358"/>
              <a:gd name="adj3" fmla="val 16667"/>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defTabSz="609630"/>
            <a:endParaRPr lang="en-US" sz="3200" dirty="0">
              <a:solidFill>
                <a:srgbClr val="F79646"/>
              </a:solidFill>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C60CD458-D6E9-423E-B36E-A1C77D65DA44}"/>
              </a:ext>
            </a:extLst>
          </p:cNvPr>
          <p:cNvSpPr/>
          <p:nvPr/>
        </p:nvSpPr>
        <p:spPr>
          <a:xfrm>
            <a:off x="4635768" y="1131572"/>
            <a:ext cx="6889142" cy="1381147"/>
          </a:xfrm>
          <a:prstGeom prst="rect">
            <a:avLst/>
          </a:prstGeom>
        </p:spPr>
        <p:txBody>
          <a:bodyPr wrap="square">
            <a:spAutoFit/>
          </a:bodyPr>
          <a:lstStyle/>
          <a:p>
            <a:pPr marL="0" marR="0" algn="ctr">
              <a:lnSpc>
                <a:spcPct val="120000"/>
              </a:lnSpc>
              <a:spcBef>
                <a:spcPts val="0"/>
              </a:spcBef>
              <a:spcAft>
                <a:spcPts val="0"/>
              </a:spcAft>
            </a:pPr>
            <a:r>
              <a:rPr lang="vi-VN" sz="2400" b="1">
                <a:effectLst/>
                <a:latin typeface="Arial" panose="020B0604020202020204" pitchFamily="34" charset="0"/>
                <a:ea typeface="Times New Roman" panose="02020603050405020304" pitchFamily="18" charset="0"/>
                <a:cs typeface="Arial" panose="020B0604020202020204" pitchFamily="34" charset="0"/>
              </a:rPr>
              <a:t>2. Kể tên một số di tích lịch sử, văn hóa hoặc cảnh quan thiên nhiên ở địa phương em.</a:t>
            </a:r>
          </a:p>
          <a:p>
            <a:pPr marL="0" marR="0" algn="ctr">
              <a:lnSpc>
                <a:spcPct val="120000"/>
              </a:lnSpc>
              <a:spcBef>
                <a:spcPts val="0"/>
              </a:spcBef>
              <a:spcAft>
                <a:spcPts val="0"/>
              </a:spcAft>
            </a:pPr>
            <a:endParaRPr lang="vi-VN" sz="2400" b="1" dirty="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13" name="组合 1">
            <a:extLst>
              <a:ext uri="{FF2B5EF4-FFF2-40B4-BE49-F238E27FC236}">
                <a16:creationId xmlns:a16="http://schemas.microsoft.com/office/drawing/2014/main" id="{08747C48-E34F-8532-7423-B4F480C68D7D}"/>
              </a:ext>
            </a:extLst>
          </p:cNvPr>
          <p:cNvGrpSpPr/>
          <p:nvPr/>
        </p:nvGrpSpPr>
        <p:grpSpPr>
          <a:xfrm>
            <a:off x="4182780" y="2266838"/>
            <a:ext cx="7342129" cy="4427227"/>
            <a:chOff x="4186989" y="457201"/>
            <a:chExt cx="6737685" cy="5751094"/>
          </a:xfrm>
        </p:grpSpPr>
        <p:sp>
          <p:nvSpPr>
            <p:cNvPr id="14" name="圆角矩形 10">
              <a:extLst>
                <a:ext uri="{FF2B5EF4-FFF2-40B4-BE49-F238E27FC236}">
                  <a16:creationId xmlns:a16="http://schemas.microsoft.com/office/drawing/2014/main" id="{33145B29-69CA-45FF-1361-8F3B1E80B8DF}"/>
                </a:ext>
              </a:extLst>
            </p:cNvPr>
            <p:cNvSpPr/>
            <p:nvPr/>
          </p:nvSpPr>
          <p:spPr>
            <a:xfrm>
              <a:off x="4186989" y="457201"/>
              <a:ext cx="6737685" cy="5751094"/>
            </a:xfrm>
            <a:prstGeom prst="roundRect">
              <a:avLst/>
            </a:prstGeom>
            <a:solidFill>
              <a:srgbClr val="A4E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黑体" panose="02010609060101010101" pitchFamily="49" charset="-122"/>
                <a:cs typeface="Arial" panose="020B0604020202020204" pitchFamily="34" charset="0"/>
                <a:sym typeface="+mn-lt"/>
              </a:endParaRPr>
            </a:p>
          </p:txBody>
        </p:sp>
        <p:sp>
          <p:nvSpPr>
            <p:cNvPr id="15" name="矩形: 圆角 12">
              <a:extLst>
                <a:ext uri="{FF2B5EF4-FFF2-40B4-BE49-F238E27FC236}">
                  <a16:creationId xmlns:a16="http://schemas.microsoft.com/office/drawing/2014/main" id="{5E416CDE-7DA9-CF40-6DC9-49DA2E336984}"/>
                </a:ext>
              </a:extLst>
            </p:cNvPr>
            <p:cNvSpPr/>
            <p:nvPr/>
          </p:nvSpPr>
          <p:spPr>
            <a:xfrm>
              <a:off x="4403188" y="675249"/>
              <a:ext cx="6296016" cy="5324576"/>
            </a:xfrm>
            <a:prstGeom prst="roundRect">
              <a:avLst/>
            </a:prstGeom>
            <a:noFill/>
            <a:ln w="28575">
              <a:solidFill>
                <a:srgbClr val="74C3C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黑体" panose="02010609060101010101" pitchFamily="49" charset="-122"/>
                <a:cs typeface="Arial" panose="020B0604020202020204" pitchFamily="34" charset="0"/>
              </a:endParaRPr>
            </a:p>
          </p:txBody>
        </p:sp>
      </p:grpSp>
      <p:sp>
        <p:nvSpPr>
          <p:cNvPr id="3" name="TextBox 2">
            <a:extLst>
              <a:ext uri="{FF2B5EF4-FFF2-40B4-BE49-F238E27FC236}">
                <a16:creationId xmlns:a16="http://schemas.microsoft.com/office/drawing/2014/main" id="{B96884A8-A423-6DFA-970C-A15A41220E51}"/>
              </a:ext>
            </a:extLst>
          </p:cNvPr>
          <p:cNvSpPr txBox="1"/>
          <p:nvPr/>
        </p:nvSpPr>
        <p:spPr>
          <a:xfrm>
            <a:off x="4728357" y="2465679"/>
            <a:ext cx="6475114" cy="4154984"/>
          </a:xfrm>
          <a:prstGeom prst="rect">
            <a:avLst/>
          </a:prstGeom>
          <a:noFill/>
        </p:spPr>
        <p:txBody>
          <a:bodyPr wrap="square">
            <a:spAutoFit/>
          </a:bodyPr>
          <a:lstStyle/>
          <a:p>
            <a:pPr algn="just"/>
            <a:r>
              <a:rPr lang="vi-VN" sz="2400" b="0" i="0" dirty="0">
                <a:solidFill>
                  <a:srgbClr val="000000"/>
                </a:solidFill>
                <a:effectLst/>
                <a:latin typeface="arial" panose="020B0604020202020204" pitchFamily="34" charset="0"/>
              </a:rPr>
              <a:t>Một số di tích lịch sử, văn hóa hoặc cảnh quan thiên nhiên ở địa phương em.</a:t>
            </a:r>
          </a:p>
          <a:p>
            <a:pPr algn="just">
              <a:buFont typeface="Arial" panose="020B0604020202020204" pitchFamily="34" charset="0"/>
              <a:buChar char="•"/>
            </a:pPr>
            <a:r>
              <a:rPr lang="vi-VN" sz="2400" b="0" i="0" dirty="0">
                <a:solidFill>
                  <a:srgbClr val="000000"/>
                </a:solidFill>
                <a:effectLst/>
                <a:latin typeface="arial" panose="020B0604020202020204" pitchFamily="34" charset="0"/>
              </a:rPr>
              <a:t>Chùa Một Cột.</a:t>
            </a:r>
          </a:p>
          <a:p>
            <a:pPr algn="just">
              <a:buFont typeface="Arial" panose="020B0604020202020204" pitchFamily="34" charset="0"/>
              <a:buChar char="•"/>
            </a:pPr>
            <a:r>
              <a:rPr lang="vi-VN" sz="2400" b="0" i="0" dirty="0">
                <a:solidFill>
                  <a:srgbClr val="000000"/>
                </a:solidFill>
                <a:effectLst/>
                <a:latin typeface="arial" panose="020B0604020202020204" pitchFamily="34" charset="0"/>
              </a:rPr>
              <a:t>Lăng Bác.</a:t>
            </a:r>
          </a:p>
          <a:p>
            <a:pPr algn="just">
              <a:buFont typeface="Arial" panose="020B0604020202020204" pitchFamily="34" charset="0"/>
              <a:buChar char="•"/>
            </a:pPr>
            <a:r>
              <a:rPr lang="vi-VN" sz="2400" b="0" i="0" dirty="0">
                <a:solidFill>
                  <a:srgbClr val="000000"/>
                </a:solidFill>
                <a:effectLst/>
                <a:latin typeface="arial" panose="020B0604020202020204" pitchFamily="34" charset="0"/>
              </a:rPr>
              <a:t>Bảo tàng Hồ Chí Minh.</a:t>
            </a:r>
          </a:p>
          <a:p>
            <a:pPr algn="just">
              <a:buFont typeface="Arial" panose="020B0604020202020204" pitchFamily="34" charset="0"/>
              <a:buChar char="•"/>
            </a:pPr>
            <a:r>
              <a:rPr lang="vi-VN" sz="2400" b="0" i="0" dirty="0">
                <a:solidFill>
                  <a:srgbClr val="000000"/>
                </a:solidFill>
                <a:effectLst/>
                <a:latin typeface="arial" panose="020B0604020202020204" pitchFamily="34" charset="0"/>
              </a:rPr>
              <a:t>Hồ Hoàn Kiếm.</a:t>
            </a:r>
          </a:p>
          <a:p>
            <a:pPr algn="just">
              <a:buFont typeface="Arial" panose="020B0604020202020204" pitchFamily="34" charset="0"/>
              <a:buChar char="•"/>
            </a:pPr>
            <a:r>
              <a:rPr lang="vi-VN" sz="2400" b="0" i="0" dirty="0">
                <a:solidFill>
                  <a:srgbClr val="000000"/>
                </a:solidFill>
                <a:effectLst/>
                <a:latin typeface="arial" panose="020B0604020202020204" pitchFamily="34" charset="0"/>
              </a:rPr>
              <a:t>Chùa Trấn Quốc.</a:t>
            </a:r>
          </a:p>
          <a:p>
            <a:pPr algn="just">
              <a:buFont typeface="Arial" panose="020B0604020202020204" pitchFamily="34" charset="0"/>
              <a:buChar char="•"/>
            </a:pPr>
            <a:r>
              <a:rPr lang="vi-VN" sz="2400" b="0" i="0" dirty="0">
                <a:solidFill>
                  <a:srgbClr val="000000"/>
                </a:solidFill>
                <a:effectLst/>
                <a:latin typeface="arial" panose="020B0604020202020204" pitchFamily="34" charset="0"/>
              </a:rPr>
              <a:t>Nhà tù Hỏa Lò</a:t>
            </a:r>
          </a:p>
          <a:p>
            <a:pPr algn="just">
              <a:buFont typeface="Arial" panose="020B0604020202020204" pitchFamily="34" charset="0"/>
              <a:buChar char="•"/>
            </a:pPr>
            <a:r>
              <a:rPr lang="vi-VN" sz="2400" b="0" i="0" dirty="0">
                <a:solidFill>
                  <a:srgbClr val="000000"/>
                </a:solidFill>
                <a:effectLst/>
                <a:latin typeface="arial" panose="020B0604020202020204" pitchFamily="34" charset="0"/>
              </a:rPr>
              <a:t>Phố cổ.</a:t>
            </a:r>
          </a:p>
          <a:p>
            <a:pPr algn="just">
              <a:buFont typeface="Arial" panose="020B0604020202020204" pitchFamily="34" charset="0"/>
              <a:buChar char="•"/>
            </a:pPr>
            <a:r>
              <a:rPr lang="vi-VN" sz="2400" b="0" i="0" dirty="0">
                <a:solidFill>
                  <a:srgbClr val="000000"/>
                </a:solidFill>
                <a:effectLst/>
                <a:latin typeface="arial" panose="020B0604020202020204" pitchFamily="34" charset="0"/>
              </a:rPr>
              <a:t>Hoàng thành Thăng Long.</a:t>
            </a:r>
          </a:p>
          <a:p>
            <a:pPr algn="just">
              <a:buFont typeface="Arial" panose="020B0604020202020204" pitchFamily="34" charset="0"/>
              <a:buChar char="•"/>
            </a:pPr>
            <a:r>
              <a:rPr lang="vi-VN" sz="2400" b="0" i="0" dirty="0">
                <a:solidFill>
                  <a:srgbClr val="000000"/>
                </a:solidFill>
                <a:effectLst/>
                <a:latin typeface="arial" panose="020B0604020202020204" pitchFamily="34" charset="0"/>
              </a:rPr>
              <a:t>Quảng trường Ba Đình.</a:t>
            </a:r>
          </a:p>
        </p:txBody>
      </p:sp>
      <p:pic>
        <p:nvPicPr>
          <p:cNvPr id="16" name="图片 11">
            <a:extLst>
              <a:ext uri="{FF2B5EF4-FFF2-40B4-BE49-F238E27FC236}">
                <a16:creationId xmlns:a16="http://schemas.microsoft.com/office/drawing/2014/main" id="{318FD462-1E68-02A3-87BD-3BDDD4AA431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83556" y="1809637"/>
            <a:ext cx="1267050" cy="1267050"/>
          </a:xfrm>
          <a:prstGeom prst="rect">
            <a:avLst/>
          </a:prstGeom>
        </p:spPr>
      </p:pic>
    </p:spTree>
    <p:extLst>
      <p:ext uri="{BB962C8B-B14F-4D97-AF65-F5344CB8AC3E}">
        <p14:creationId xmlns:p14="http://schemas.microsoft.com/office/powerpoint/2010/main" val="508686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l="626" t="832" r="626" b="1028"/>
          <a:stretch>
            <a:fillRect/>
          </a:stretch>
        </p:blipFill>
        <p:spPr>
          <a:xfrm>
            <a:off x="0" y="0"/>
            <a:ext cx="12219444" cy="6857999"/>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4886" y="568036"/>
            <a:ext cx="2366950" cy="1845602"/>
          </a:xfrm>
          <a:prstGeom prst="rect">
            <a:avLst/>
          </a:prstGeom>
        </p:spPr>
      </p:pic>
      <p:pic>
        <p:nvPicPr>
          <p:cNvPr id="5" name="Picture 4">
            <a:extLst>
              <a:ext uri="{FF2B5EF4-FFF2-40B4-BE49-F238E27FC236}">
                <a16:creationId xmlns:a16="http://schemas.microsoft.com/office/drawing/2014/main" id="{45A1A18A-C253-524D-9A0F-CABEFB4DB900}"/>
              </a:ext>
            </a:extLst>
          </p:cNvPr>
          <p:cNvPicPr>
            <a:picLocks noChangeAspect="1"/>
          </p:cNvPicPr>
          <p:nvPr/>
        </p:nvPicPr>
        <p:blipFill>
          <a:blip r:embed="rId5"/>
          <a:stretch>
            <a:fillRect/>
          </a:stretch>
        </p:blipFill>
        <p:spPr>
          <a:xfrm>
            <a:off x="786911" y="2563091"/>
            <a:ext cx="10618177" cy="33317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C2654922-B509-4EFB-9100-0453E079FBEA}"/>
              </a:ext>
            </a:extLst>
          </p:cNvPr>
          <p:cNvGrpSpPr/>
          <p:nvPr/>
        </p:nvGrpSpPr>
        <p:grpSpPr>
          <a:xfrm>
            <a:off x="1553592" y="967667"/>
            <a:ext cx="8682361" cy="4026364"/>
            <a:chOff x="1175657" y="2190296"/>
            <a:chExt cx="4412343" cy="2828475"/>
          </a:xfrm>
        </p:grpSpPr>
        <p:sp>
          <p:nvSpPr>
            <p:cNvPr id="4" name="矩形: 圆角 3">
              <a:extLst>
                <a:ext uri="{FF2B5EF4-FFF2-40B4-BE49-F238E27FC236}">
                  <a16:creationId xmlns:a16="http://schemas.microsoft.com/office/drawing/2014/main" id="{4AEDCA78-B878-49CA-BD44-C977939E4B6A}"/>
                </a:ext>
              </a:extLst>
            </p:cNvPr>
            <p:cNvSpPr/>
            <p:nvPr/>
          </p:nvSpPr>
          <p:spPr>
            <a:xfrm>
              <a:off x="1175657" y="2943228"/>
              <a:ext cx="4412343" cy="2075543"/>
            </a:xfrm>
            <a:prstGeom prst="roundRect">
              <a:avLst>
                <a:gd name="adj" fmla="val 8275"/>
              </a:avLst>
            </a:prstGeom>
            <a:solidFill>
              <a:schemeClr val="bg1"/>
            </a:solidFill>
            <a:ln w="28575">
              <a:solidFill>
                <a:srgbClr val="FFA6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3" name="图片 2">
              <a:extLst>
                <a:ext uri="{FF2B5EF4-FFF2-40B4-BE49-F238E27FC236}">
                  <a16:creationId xmlns:a16="http://schemas.microsoft.com/office/drawing/2014/main" id="{BB5AD474-A2E1-431C-80A9-04C34E6C71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6342" y="2190296"/>
              <a:ext cx="3258230" cy="1237800"/>
            </a:xfrm>
            <a:prstGeom prst="rect">
              <a:avLst/>
            </a:prstGeom>
          </p:spPr>
        </p:pic>
      </p:grpSp>
      <p:pic>
        <p:nvPicPr>
          <p:cNvPr id="16" name="图片 15">
            <a:extLst>
              <a:ext uri="{FF2B5EF4-FFF2-40B4-BE49-F238E27FC236}">
                <a16:creationId xmlns:a16="http://schemas.microsoft.com/office/drawing/2014/main" id="{F07E6FD5-F837-42BE-A93E-127D90FA7A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212" y="475216"/>
            <a:ext cx="1068387" cy="650322"/>
          </a:xfrm>
          <a:prstGeom prst="rect">
            <a:avLst/>
          </a:prstGeom>
        </p:spPr>
      </p:pic>
      <p:pic>
        <p:nvPicPr>
          <p:cNvPr id="7" name="Picture 6" descr="A picture containing toy, LEGO&#10;&#10;Description automatically generated">
            <a:extLst>
              <a:ext uri="{FF2B5EF4-FFF2-40B4-BE49-F238E27FC236}">
                <a16:creationId xmlns:a16="http://schemas.microsoft.com/office/drawing/2014/main" id="{631D8289-4EBB-4DC8-8740-BC9561322EC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2697" y="4252575"/>
            <a:ext cx="3046876" cy="2605425"/>
          </a:xfrm>
          <a:prstGeom prst="rect">
            <a:avLst/>
          </a:prstGeom>
        </p:spPr>
      </p:pic>
      <p:pic>
        <p:nvPicPr>
          <p:cNvPr id="6" name="Picture 5">
            <a:extLst>
              <a:ext uri="{FF2B5EF4-FFF2-40B4-BE49-F238E27FC236}">
                <a16:creationId xmlns:a16="http://schemas.microsoft.com/office/drawing/2014/main" id="{791D5340-B7A8-AD56-B07D-4B901C5D0499}"/>
              </a:ext>
            </a:extLst>
          </p:cNvPr>
          <p:cNvPicPr>
            <a:picLocks noChangeAspect="1"/>
          </p:cNvPicPr>
          <p:nvPr/>
        </p:nvPicPr>
        <p:blipFill>
          <a:blip r:embed="rId6"/>
          <a:stretch>
            <a:fillRect/>
          </a:stretch>
        </p:blipFill>
        <p:spPr>
          <a:xfrm>
            <a:off x="2855260" y="2548260"/>
            <a:ext cx="5739835" cy="2190728"/>
          </a:xfrm>
          <a:prstGeom prst="rect">
            <a:avLst/>
          </a:prstGeom>
        </p:spPr>
      </p:pic>
    </p:spTree>
    <p:extLst>
      <p:ext uri="{BB962C8B-B14F-4D97-AF65-F5344CB8AC3E}">
        <p14:creationId xmlns:p14="http://schemas.microsoft.com/office/powerpoint/2010/main" val="2659784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2215" y="1116422"/>
            <a:ext cx="5721095" cy="4697938"/>
          </a:xfrm>
          <a:prstGeom prst="rect">
            <a:avLst/>
          </a:prstGeom>
        </p:spPr>
      </p:pic>
      <p:grpSp>
        <p:nvGrpSpPr>
          <p:cNvPr id="3" name="2"/>
          <p:cNvGrpSpPr/>
          <p:nvPr/>
        </p:nvGrpSpPr>
        <p:grpSpPr>
          <a:xfrm flipH="1">
            <a:off x="7016966" y="2181470"/>
            <a:ext cx="3315045" cy="4560038"/>
            <a:chOff x="4273550" y="536575"/>
            <a:chExt cx="1779587" cy="2447926"/>
          </a:xfrm>
        </p:grpSpPr>
        <p:sp>
          <p:nvSpPr>
            <p:cNvPr id="10" name="Freeform 71"/>
            <p:cNvSpPr/>
            <p:nvPr/>
          </p:nvSpPr>
          <p:spPr bwMode="auto">
            <a:xfrm>
              <a:off x="4641850" y="2887663"/>
              <a:ext cx="180975" cy="96838"/>
            </a:xfrm>
            <a:custGeom>
              <a:avLst/>
              <a:gdLst>
                <a:gd name="T0" fmla="*/ 18 w 48"/>
                <a:gd name="T1" fmla="*/ 2 h 26"/>
                <a:gd name="T2" fmla="*/ 18 w 48"/>
                <a:gd name="T3" fmla="*/ 12 h 26"/>
                <a:gd name="T4" fmla="*/ 48 w 48"/>
                <a:gd name="T5" fmla="*/ 26 h 26"/>
                <a:gd name="T6" fmla="*/ 0 w 48"/>
                <a:gd name="T7" fmla="*/ 26 h 26"/>
                <a:gd name="T8" fmla="*/ 6 w 48"/>
                <a:gd name="T9" fmla="*/ 4 h 26"/>
                <a:gd name="T10" fmla="*/ 12 w 48"/>
                <a:gd name="T11" fmla="*/ 0 h 26"/>
                <a:gd name="T12" fmla="*/ 18 w 48"/>
                <a:gd name="T13" fmla="*/ 2 h 26"/>
              </a:gdLst>
              <a:ahLst/>
              <a:cxnLst>
                <a:cxn ang="0">
                  <a:pos x="T0" y="T1"/>
                </a:cxn>
                <a:cxn ang="0">
                  <a:pos x="T2" y="T3"/>
                </a:cxn>
                <a:cxn ang="0">
                  <a:pos x="T4" y="T5"/>
                </a:cxn>
                <a:cxn ang="0">
                  <a:pos x="T6" y="T7"/>
                </a:cxn>
                <a:cxn ang="0">
                  <a:pos x="T8" y="T9"/>
                </a:cxn>
                <a:cxn ang="0">
                  <a:pos x="T10" y="T11"/>
                </a:cxn>
                <a:cxn ang="0">
                  <a:pos x="T12" y="T13"/>
                </a:cxn>
              </a:cxnLst>
              <a:rect l="0" t="0" r="r" b="b"/>
              <a:pathLst>
                <a:path w="48" h="26">
                  <a:moveTo>
                    <a:pt x="18" y="2"/>
                  </a:moveTo>
                  <a:cubicBezTo>
                    <a:pt x="18" y="2"/>
                    <a:pt x="17" y="11"/>
                    <a:pt x="18" y="12"/>
                  </a:cubicBezTo>
                  <a:cubicBezTo>
                    <a:pt x="20" y="14"/>
                    <a:pt x="47" y="14"/>
                    <a:pt x="48" y="26"/>
                  </a:cubicBezTo>
                  <a:cubicBezTo>
                    <a:pt x="0" y="26"/>
                    <a:pt x="0" y="26"/>
                    <a:pt x="0" y="26"/>
                  </a:cubicBezTo>
                  <a:cubicBezTo>
                    <a:pt x="6" y="4"/>
                    <a:pt x="6" y="4"/>
                    <a:pt x="6" y="4"/>
                  </a:cubicBezTo>
                  <a:cubicBezTo>
                    <a:pt x="12" y="0"/>
                    <a:pt x="12" y="0"/>
                    <a:pt x="12" y="0"/>
                  </a:cubicBezTo>
                  <a:lnTo>
                    <a:pt x="18" y="2"/>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11" name="Freeform 72"/>
            <p:cNvSpPr/>
            <p:nvPr/>
          </p:nvSpPr>
          <p:spPr bwMode="auto">
            <a:xfrm>
              <a:off x="4849813" y="2887663"/>
              <a:ext cx="176212" cy="96838"/>
            </a:xfrm>
            <a:custGeom>
              <a:avLst/>
              <a:gdLst>
                <a:gd name="T0" fmla="*/ 18 w 47"/>
                <a:gd name="T1" fmla="*/ 2 h 26"/>
                <a:gd name="T2" fmla="*/ 18 w 47"/>
                <a:gd name="T3" fmla="*/ 12 h 26"/>
                <a:gd name="T4" fmla="*/ 47 w 47"/>
                <a:gd name="T5" fmla="*/ 26 h 26"/>
                <a:gd name="T6" fmla="*/ 0 w 47"/>
                <a:gd name="T7" fmla="*/ 26 h 26"/>
                <a:gd name="T8" fmla="*/ 6 w 47"/>
                <a:gd name="T9" fmla="*/ 4 h 26"/>
                <a:gd name="T10" fmla="*/ 12 w 47"/>
                <a:gd name="T11" fmla="*/ 0 h 26"/>
                <a:gd name="T12" fmla="*/ 18 w 47"/>
                <a:gd name="T13" fmla="*/ 2 h 26"/>
              </a:gdLst>
              <a:ahLst/>
              <a:cxnLst>
                <a:cxn ang="0">
                  <a:pos x="T0" y="T1"/>
                </a:cxn>
                <a:cxn ang="0">
                  <a:pos x="T2" y="T3"/>
                </a:cxn>
                <a:cxn ang="0">
                  <a:pos x="T4" y="T5"/>
                </a:cxn>
                <a:cxn ang="0">
                  <a:pos x="T6" y="T7"/>
                </a:cxn>
                <a:cxn ang="0">
                  <a:pos x="T8" y="T9"/>
                </a:cxn>
                <a:cxn ang="0">
                  <a:pos x="T10" y="T11"/>
                </a:cxn>
                <a:cxn ang="0">
                  <a:pos x="T12" y="T13"/>
                </a:cxn>
              </a:cxnLst>
              <a:rect l="0" t="0" r="r" b="b"/>
              <a:pathLst>
                <a:path w="47" h="26">
                  <a:moveTo>
                    <a:pt x="18" y="2"/>
                  </a:moveTo>
                  <a:cubicBezTo>
                    <a:pt x="18" y="2"/>
                    <a:pt x="17" y="11"/>
                    <a:pt x="18" y="12"/>
                  </a:cubicBezTo>
                  <a:cubicBezTo>
                    <a:pt x="20" y="14"/>
                    <a:pt x="46" y="14"/>
                    <a:pt x="47" y="26"/>
                  </a:cubicBezTo>
                  <a:cubicBezTo>
                    <a:pt x="0" y="26"/>
                    <a:pt x="0" y="26"/>
                    <a:pt x="0" y="26"/>
                  </a:cubicBezTo>
                  <a:cubicBezTo>
                    <a:pt x="6" y="4"/>
                    <a:pt x="6" y="4"/>
                    <a:pt x="6" y="4"/>
                  </a:cubicBezTo>
                  <a:cubicBezTo>
                    <a:pt x="12" y="0"/>
                    <a:pt x="12" y="0"/>
                    <a:pt x="12" y="0"/>
                  </a:cubicBezTo>
                  <a:lnTo>
                    <a:pt x="18" y="2"/>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12" name="Freeform 73"/>
            <p:cNvSpPr/>
            <p:nvPr/>
          </p:nvSpPr>
          <p:spPr bwMode="auto">
            <a:xfrm>
              <a:off x="5232400" y="1041400"/>
              <a:ext cx="166687" cy="244475"/>
            </a:xfrm>
            <a:custGeom>
              <a:avLst/>
              <a:gdLst>
                <a:gd name="T0" fmla="*/ 44 w 44"/>
                <a:gd name="T1" fmla="*/ 27 h 65"/>
                <a:gd name="T2" fmla="*/ 24 w 44"/>
                <a:gd name="T3" fmla="*/ 65 h 65"/>
                <a:gd name="T4" fmla="*/ 1 w 44"/>
                <a:gd name="T5" fmla="*/ 37 h 65"/>
                <a:gd name="T6" fmla="*/ 0 w 44"/>
                <a:gd name="T7" fmla="*/ 4 h 65"/>
                <a:gd name="T8" fmla="*/ 17 w 44"/>
                <a:gd name="T9" fmla="*/ 2 h 65"/>
                <a:gd name="T10" fmla="*/ 44 w 44"/>
                <a:gd name="T11" fmla="*/ 27 h 65"/>
              </a:gdLst>
              <a:ahLst/>
              <a:cxnLst>
                <a:cxn ang="0">
                  <a:pos x="T0" y="T1"/>
                </a:cxn>
                <a:cxn ang="0">
                  <a:pos x="T2" y="T3"/>
                </a:cxn>
                <a:cxn ang="0">
                  <a:pos x="T4" y="T5"/>
                </a:cxn>
                <a:cxn ang="0">
                  <a:pos x="T6" y="T7"/>
                </a:cxn>
                <a:cxn ang="0">
                  <a:pos x="T8" y="T9"/>
                </a:cxn>
                <a:cxn ang="0">
                  <a:pos x="T10" y="T11"/>
                </a:cxn>
              </a:cxnLst>
              <a:rect l="0" t="0" r="r" b="b"/>
              <a:pathLst>
                <a:path w="44" h="65">
                  <a:moveTo>
                    <a:pt x="44" y="27"/>
                  </a:moveTo>
                  <a:cubicBezTo>
                    <a:pt x="24" y="65"/>
                    <a:pt x="24" y="65"/>
                    <a:pt x="24" y="65"/>
                  </a:cubicBezTo>
                  <a:cubicBezTo>
                    <a:pt x="1" y="37"/>
                    <a:pt x="1" y="37"/>
                    <a:pt x="1" y="37"/>
                  </a:cubicBezTo>
                  <a:cubicBezTo>
                    <a:pt x="0" y="4"/>
                    <a:pt x="0" y="4"/>
                    <a:pt x="0" y="4"/>
                  </a:cubicBezTo>
                  <a:cubicBezTo>
                    <a:pt x="0" y="4"/>
                    <a:pt x="12" y="0"/>
                    <a:pt x="17" y="2"/>
                  </a:cubicBezTo>
                  <a:cubicBezTo>
                    <a:pt x="22" y="4"/>
                    <a:pt x="44" y="27"/>
                    <a:pt x="44" y="27"/>
                  </a:cubicBezTo>
                  <a:close/>
                </a:path>
              </a:pathLst>
            </a:custGeom>
            <a:solidFill>
              <a:srgbClr val="3520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13" name="Freeform 74"/>
            <p:cNvSpPr/>
            <p:nvPr/>
          </p:nvSpPr>
          <p:spPr bwMode="auto">
            <a:xfrm>
              <a:off x="4627563" y="2457450"/>
              <a:ext cx="217487" cy="474663"/>
            </a:xfrm>
            <a:custGeom>
              <a:avLst/>
              <a:gdLst>
                <a:gd name="T0" fmla="*/ 45 w 58"/>
                <a:gd name="T1" fmla="*/ 21 h 126"/>
                <a:gd name="T2" fmla="*/ 26 w 58"/>
                <a:gd name="T3" fmla="*/ 126 h 126"/>
                <a:gd name="T4" fmla="*/ 4 w 58"/>
                <a:gd name="T5" fmla="*/ 124 h 126"/>
                <a:gd name="T6" fmla="*/ 2 w 58"/>
                <a:gd name="T7" fmla="*/ 33 h 126"/>
                <a:gd name="T8" fmla="*/ 2 w 58"/>
                <a:gd name="T9" fmla="*/ 0 h 126"/>
                <a:gd name="T10" fmla="*/ 45 w 58"/>
                <a:gd name="T11" fmla="*/ 21 h 126"/>
              </a:gdLst>
              <a:ahLst/>
              <a:cxnLst>
                <a:cxn ang="0">
                  <a:pos x="T0" y="T1"/>
                </a:cxn>
                <a:cxn ang="0">
                  <a:pos x="T2" y="T3"/>
                </a:cxn>
                <a:cxn ang="0">
                  <a:pos x="T4" y="T5"/>
                </a:cxn>
                <a:cxn ang="0">
                  <a:pos x="T6" y="T7"/>
                </a:cxn>
                <a:cxn ang="0">
                  <a:pos x="T8" y="T9"/>
                </a:cxn>
                <a:cxn ang="0">
                  <a:pos x="T10" y="T11"/>
                </a:cxn>
              </a:cxnLst>
              <a:rect l="0" t="0" r="r" b="b"/>
              <a:pathLst>
                <a:path w="58" h="126">
                  <a:moveTo>
                    <a:pt x="45" y="21"/>
                  </a:moveTo>
                  <a:cubicBezTo>
                    <a:pt x="41" y="53"/>
                    <a:pt x="58" y="90"/>
                    <a:pt x="26" y="126"/>
                  </a:cubicBezTo>
                  <a:cubicBezTo>
                    <a:pt x="4" y="124"/>
                    <a:pt x="4" y="124"/>
                    <a:pt x="4" y="124"/>
                  </a:cubicBezTo>
                  <a:cubicBezTo>
                    <a:pt x="25" y="103"/>
                    <a:pt x="9" y="60"/>
                    <a:pt x="2" y="33"/>
                  </a:cubicBezTo>
                  <a:cubicBezTo>
                    <a:pt x="0" y="21"/>
                    <a:pt x="8" y="13"/>
                    <a:pt x="2" y="0"/>
                  </a:cubicBezTo>
                  <a:cubicBezTo>
                    <a:pt x="14" y="0"/>
                    <a:pt x="31" y="1"/>
                    <a:pt x="45" y="2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14" name="Rectangle 75"/>
            <p:cNvSpPr>
              <a:spLocks noChangeArrowheads="1"/>
            </p:cNvSpPr>
            <p:nvPr/>
          </p:nvSpPr>
          <p:spPr bwMode="auto">
            <a:xfrm>
              <a:off x="4627563" y="1944688"/>
              <a:ext cx="371475" cy="5318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15" name="Freeform 76"/>
            <p:cNvSpPr/>
            <p:nvPr/>
          </p:nvSpPr>
          <p:spPr bwMode="auto">
            <a:xfrm>
              <a:off x="5262563" y="1741488"/>
              <a:ext cx="263525" cy="339725"/>
            </a:xfrm>
            <a:custGeom>
              <a:avLst/>
              <a:gdLst>
                <a:gd name="T0" fmla="*/ 0 w 70"/>
                <a:gd name="T1" fmla="*/ 81 h 90"/>
                <a:gd name="T2" fmla="*/ 26 w 70"/>
                <a:gd name="T3" fmla="*/ 34 h 90"/>
                <a:gd name="T4" fmla="*/ 37 w 70"/>
                <a:gd name="T5" fmla="*/ 4 h 90"/>
                <a:gd name="T6" fmla="*/ 70 w 70"/>
                <a:gd name="T7" fmla="*/ 1 h 90"/>
                <a:gd name="T8" fmla="*/ 46 w 70"/>
                <a:gd name="T9" fmla="*/ 22 h 90"/>
                <a:gd name="T10" fmla="*/ 68 w 70"/>
                <a:gd name="T11" fmla="*/ 22 h 90"/>
                <a:gd name="T12" fmla="*/ 63 w 70"/>
                <a:gd name="T13" fmla="*/ 62 h 90"/>
                <a:gd name="T14" fmla="*/ 13 w 70"/>
                <a:gd name="T15" fmla="*/ 90 h 90"/>
                <a:gd name="T16" fmla="*/ 0 w 70"/>
                <a:gd name="T17" fmla="*/ 8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90">
                  <a:moveTo>
                    <a:pt x="0" y="81"/>
                  </a:moveTo>
                  <a:cubicBezTo>
                    <a:pt x="0" y="81"/>
                    <a:pt x="25" y="43"/>
                    <a:pt x="26" y="34"/>
                  </a:cubicBezTo>
                  <a:cubicBezTo>
                    <a:pt x="27" y="29"/>
                    <a:pt x="30" y="15"/>
                    <a:pt x="37" y="4"/>
                  </a:cubicBezTo>
                  <a:cubicBezTo>
                    <a:pt x="39" y="0"/>
                    <a:pt x="69" y="1"/>
                    <a:pt x="70" y="1"/>
                  </a:cubicBezTo>
                  <a:cubicBezTo>
                    <a:pt x="46" y="22"/>
                    <a:pt x="46" y="22"/>
                    <a:pt x="46" y="22"/>
                  </a:cubicBezTo>
                  <a:cubicBezTo>
                    <a:pt x="68" y="22"/>
                    <a:pt x="68" y="22"/>
                    <a:pt x="68" y="22"/>
                  </a:cubicBezTo>
                  <a:cubicBezTo>
                    <a:pt x="63" y="62"/>
                    <a:pt x="63" y="62"/>
                    <a:pt x="63" y="62"/>
                  </a:cubicBezTo>
                  <a:cubicBezTo>
                    <a:pt x="13" y="90"/>
                    <a:pt x="13" y="90"/>
                    <a:pt x="13" y="90"/>
                  </a:cubicBezTo>
                  <a:lnTo>
                    <a:pt x="0" y="81"/>
                  </a:lnTo>
                  <a:close/>
                </a:path>
              </a:pathLst>
            </a:custGeom>
            <a:solidFill>
              <a:srgbClr val="FDCF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16" name="Freeform 77"/>
            <p:cNvSpPr/>
            <p:nvPr/>
          </p:nvSpPr>
          <p:spPr bwMode="auto">
            <a:xfrm>
              <a:off x="5029200" y="1922463"/>
              <a:ext cx="381000" cy="257175"/>
            </a:xfrm>
            <a:custGeom>
              <a:avLst/>
              <a:gdLst>
                <a:gd name="T0" fmla="*/ 0 w 101"/>
                <a:gd name="T1" fmla="*/ 0 h 68"/>
                <a:gd name="T2" fmla="*/ 39 w 101"/>
                <a:gd name="T3" fmla="*/ 35 h 68"/>
                <a:gd name="T4" fmla="*/ 73 w 101"/>
                <a:gd name="T5" fmla="*/ 4 h 68"/>
                <a:gd name="T6" fmla="*/ 101 w 101"/>
                <a:gd name="T7" fmla="*/ 39 h 68"/>
                <a:gd name="T8" fmla="*/ 40 w 101"/>
                <a:gd name="T9" fmla="*/ 67 h 68"/>
                <a:gd name="T10" fmla="*/ 1 w 101"/>
                <a:gd name="T11" fmla="*/ 47 h 68"/>
                <a:gd name="T12" fmla="*/ 0 w 101"/>
                <a:gd name="T13" fmla="*/ 0 h 68"/>
              </a:gdLst>
              <a:ahLst/>
              <a:cxnLst>
                <a:cxn ang="0">
                  <a:pos x="T0" y="T1"/>
                </a:cxn>
                <a:cxn ang="0">
                  <a:pos x="T2" y="T3"/>
                </a:cxn>
                <a:cxn ang="0">
                  <a:pos x="T4" y="T5"/>
                </a:cxn>
                <a:cxn ang="0">
                  <a:pos x="T6" y="T7"/>
                </a:cxn>
                <a:cxn ang="0">
                  <a:pos x="T8" y="T9"/>
                </a:cxn>
                <a:cxn ang="0">
                  <a:pos x="T10" y="T11"/>
                </a:cxn>
                <a:cxn ang="0">
                  <a:pos x="T12" y="T13"/>
                </a:cxn>
              </a:cxnLst>
              <a:rect l="0" t="0" r="r" b="b"/>
              <a:pathLst>
                <a:path w="101" h="68">
                  <a:moveTo>
                    <a:pt x="0" y="0"/>
                  </a:moveTo>
                  <a:cubicBezTo>
                    <a:pt x="0" y="0"/>
                    <a:pt x="27" y="38"/>
                    <a:pt x="39" y="35"/>
                  </a:cubicBezTo>
                  <a:cubicBezTo>
                    <a:pt x="52" y="32"/>
                    <a:pt x="67" y="7"/>
                    <a:pt x="73" y="4"/>
                  </a:cubicBezTo>
                  <a:cubicBezTo>
                    <a:pt x="75" y="13"/>
                    <a:pt x="101" y="39"/>
                    <a:pt x="101" y="39"/>
                  </a:cubicBezTo>
                  <a:cubicBezTo>
                    <a:pt x="101" y="39"/>
                    <a:pt x="56" y="66"/>
                    <a:pt x="40" y="67"/>
                  </a:cubicBezTo>
                  <a:cubicBezTo>
                    <a:pt x="24" y="68"/>
                    <a:pt x="1" y="47"/>
                    <a:pt x="1" y="4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17" name="Rectangle 78"/>
            <p:cNvSpPr>
              <a:spLocks noChangeArrowheads="1"/>
            </p:cNvSpPr>
            <p:nvPr/>
          </p:nvSpPr>
          <p:spPr bwMode="auto">
            <a:xfrm>
              <a:off x="4635500" y="2435225"/>
              <a:ext cx="357187" cy="1428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18" name="Freeform 79"/>
            <p:cNvSpPr/>
            <p:nvPr/>
          </p:nvSpPr>
          <p:spPr bwMode="auto">
            <a:xfrm>
              <a:off x="4438650" y="1873250"/>
              <a:ext cx="354012" cy="652463"/>
            </a:xfrm>
            <a:custGeom>
              <a:avLst/>
              <a:gdLst>
                <a:gd name="T0" fmla="*/ 94 w 94"/>
                <a:gd name="T1" fmla="*/ 4 h 173"/>
                <a:gd name="T2" fmla="*/ 71 w 94"/>
                <a:gd name="T3" fmla="*/ 173 h 173"/>
                <a:gd name="T4" fmla="*/ 0 w 94"/>
                <a:gd name="T5" fmla="*/ 150 h 173"/>
                <a:gd name="T6" fmla="*/ 56 w 94"/>
                <a:gd name="T7" fmla="*/ 5 h 173"/>
                <a:gd name="T8" fmla="*/ 94 w 94"/>
                <a:gd name="T9" fmla="*/ 4 h 173"/>
              </a:gdLst>
              <a:ahLst/>
              <a:cxnLst>
                <a:cxn ang="0">
                  <a:pos x="T0" y="T1"/>
                </a:cxn>
                <a:cxn ang="0">
                  <a:pos x="T2" y="T3"/>
                </a:cxn>
                <a:cxn ang="0">
                  <a:pos x="T4" y="T5"/>
                </a:cxn>
                <a:cxn ang="0">
                  <a:pos x="T6" y="T7"/>
                </a:cxn>
                <a:cxn ang="0">
                  <a:pos x="T8" y="T9"/>
                </a:cxn>
              </a:cxnLst>
              <a:rect l="0" t="0" r="r" b="b"/>
              <a:pathLst>
                <a:path w="94" h="173">
                  <a:moveTo>
                    <a:pt x="94" y="4"/>
                  </a:moveTo>
                  <a:cubicBezTo>
                    <a:pt x="93" y="68"/>
                    <a:pt x="84" y="134"/>
                    <a:pt x="71" y="173"/>
                  </a:cubicBezTo>
                  <a:cubicBezTo>
                    <a:pt x="47" y="166"/>
                    <a:pt x="24" y="158"/>
                    <a:pt x="0" y="150"/>
                  </a:cubicBezTo>
                  <a:cubicBezTo>
                    <a:pt x="25" y="111"/>
                    <a:pt x="46" y="65"/>
                    <a:pt x="56" y="5"/>
                  </a:cubicBezTo>
                  <a:cubicBezTo>
                    <a:pt x="66" y="4"/>
                    <a:pt x="82" y="0"/>
                    <a:pt x="94" y="4"/>
                  </a:cubicBez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19" name="Freeform 80"/>
            <p:cNvSpPr/>
            <p:nvPr/>
          </p:nvSpPr>
          <p:spPr bwMode="auto">
            <a:xfrm>
              <a:off x="4943475" y="1881188"/>
              <a:ext cx="222250" cy="644525"/>
            </a:xfrm>
            <a:custGeom>
              <a:avLst/>
              <a:gdLst>
                <a:gd name="T0" fmla="*/ 0 w 59"/>
                <a:gd name="T1" fmla="*/ 3 h 171"/>
                <a:gd name="T2" fmla="*/ 14 w 59"/>
                <a:gd name="T3" fmla="*/ 171 h 171"/>
                <a:gd name="T4" fmla="*/ 59 w 59"/>
                <a:gd name="T5" fmla="*/ 157 h 171"/>
                <a:gd name="T6" fmla="*/ 23 w 59"/>
                <a:gd name="T7" fmla="*/ 5 h 171"/>
                <a:gd name="T8" fmla="*/ 0 w 59"/>
                <a:gd name="T9" fmla="*/ 3 h 171"/>
              </a:gdLst>
              <a:ahLst/>
              <a:cxnLst>
                <a:cxn ang="0">
                  <a:pos x="T0" y="T1"/>
                </a:cxn>
                <a:cxn ang="0">
                  <a:pos x="T2" y="T3"/>
                </a:cxn>
                <a:cxn ang="0">
                  <a:pos x="T4" y="T5"/>
                </a:cxn>
                <a:cxn ang="0">
                  <a:pos x="T6" y="T7"/>
                </a:cxn>
                <a:cxn ang="0">
                  <a:pos x="T8" y="T9"/>
                </a:cxn>
              </a:cxnLst>
              <a:rect l="0" t="0" r="r" b="b"/>
              <a:pathLst>
                <a:path w="59" h="171">
                  <a:moveTo>
                    <a:pt x="0" y="3"/>
                  </a:moveTo>
                  <a:cubicBezTo>
                    <a:pt x="1" y="67"/>
                    <a:pt x="6" y="130"/>
                    <a:pt x="14" y="171"/>
                  </a:cubicBezTo>
                  <a:cubicBezTo>
                    <a:pt x="29" y="166"/>
                    <a:pt x="44" y="162"/>
                    <a:pt x="59" y="157"/>
                  </a:cubicBezTo>
                  <a:cubicBezTo>
                    <a:pt x="43" y="114"/>
                    <a:pt x="30" y="66"/>
                    <a:pt x="23" y="5"/>
                  </a:cubicBezTo>
                  <a:cubicBezTo>
                    <a:pt x="15" y="5"/>
                    <a:pt x="7" y="0"/>
                    <a:pt x="0" y="3"/>
                  </a:cubicBez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20" name="Freeform 81"/>
            <p:cNvSpPr/>
            <p:nvPr/>
          </p:nvSpPr>
          <p:spPr bwMode="auto">
            <a:xfrm>
              <a:off x="4503738" y="2336800"/>
              <a:ext cx="131762" cy="87313"/>
            </a:xfrm>
            <a:custGeom>
              <a:avLst/>
              <a:gdLst>
                <a:gd name="T0" fmla="*/ 16 w 83"/>
                <a:gd name="T1" fmla="*/ 0 h 55"/>
                <a:gd name="T2" fmla="*/ 0 w 83"/>
                <a:gd name="T3" fmla="*/ 19 h 55"/>
                <a:gd name="T4" fmla="*/ 73 w 83"/>
                <a:gd name="T5" fmla="*/ 55 h 55"/>
                <a:gd name="T6" fmla="*/ 83 w 83"/>
                <a:gd name="T7" fmla="*/ 12 h 55"/>
                <a:gd name="T8" fmla="*/ 16 w 83"/>
                <a:gd name="T9" fmla="*/ 0 h 55"/>
              </a:gdLst>
              <a:ahLst/>
              <a:cxnLst>
                <a:cxn ang="0">
                  <a:pos x="T0" y="T1"/>
                </a:cxn>
                <a:cxn ang="0">
                  <a:pos x="T2" y="T3"/>
                </a:cxn>
                <a:cxn ang="0">
                  <a:pos x="T4" y="T5"/>
                </a:cxn>
                <a:cxn ang="0">
                  <a:pos x="T6" y="T7"/>
                </a:cxn>
                <a:cxn ang="0">
                  <a:pos x="T8" y="T9"/>
                </a:cxn>
              </a:cxnLst>
              <a:rect l="0" t="0" r="r" b="b"/>
              <a:pathLst>
                <a:path w="83" h="55">
                  <a:moveTo>
                    <a:pt x="16" y="0"/>
                  </a:moveTo>
                  <a:lnTo>
                    <a:pt x="0" y="19"/>
                  </a:lnTo>
                  <a:lnTo>
                    <a:pt x="73" y="55"/>
                  </a:lnTo>
                  <a:lnTo>
                    <a:pt x="83" y="12"/>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21" name="Freeform 82"/>
            <p:cNvSpPr/>
            <p:nvPr/>
          </p:nvSpPr>
          <p:spPr bwMode="auto">
            <a:xfrm>
              <a:off x="4784725" y="1716088"/>
              <a:ext cx="244475" cy="214313"/>
            </a:xfrm>
            <a:custGeom>
              <a:avLst/>
              <a:gdLst>
                <a:gd name="T0" fmla="*/ 0 w 154"/>
                <a:gd name="T1" fmla="*/ 9 h 135"/>
                <a:gd name="T2" fmla="*/ 147 w 154"/>
                <a:gd name="T3" fmla="*/ 0 h 135"/>
                <a:gd name="T4" fmla="*/ 154 w 154"/>
                <a:gd name="T5" fmla="*/ 125 h 135"/>
                <a:gd name="T6" fmla="*/ 7 w 154"/>
                <a:gd name="T7" fmla="*/ 135 h 135"/>
                <a:gd name="T8" fmla="*/ 0 w 154"/>
                <a:gd name="T9" fmla="*/ 9 h 135"/>
              </a:gdLst>
              <a:ahLst/>
              <a:cxnLst>
                <a:cxn ang="0">
                  <a:pos x="T0" y="T1"/>
                </a:cxn>
                <a:cxn ang="0">
                  <a:pos x="T2" y="T3"/>
                </a:cxn>
                <a:cxn ang="0">
                  <a:pos x="T4" y="T5"/>
                </a:cxn>
                <a:cxn ang="0">
                  <a:pos x="T6" y="T7"/>
                </a:cxn>
                <a:cxn ang="0">
                  <a:pos x="T8" y="T9"/>
                </a:cxn>
              </a:cxnLst>
              <a:rect l="0" t="0" r="r" b="b"/>
              <a:pathLst>
                <a:path w="154" h="135">
                  <a:moveTo>
                    <a:pt x="0" y="9"/>
                  </a:moveTo>
                  <a:lnTo>
                    <a:pt x="147" y="0"/>
                  </a:lnTo>
                  <a:lnTo>
                    <a:pt x="154" y="125"/>
                  </a:lnTo>
                  <a:lnTo>
                    <a:pt x="7" y="135"/>
                  </a:lnTo>
                  <a:lnTo>
                    <a:pt x="0" y="9"/>
                  </a:lnTo>
                  <a:close/>
                </a:path>
              </a:pathLst>
            </a:custGeom>
            <a:solidFill>
              <a:srgbClr val="CDA7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22" name="Freeform 83"/>
            <p:cNvSpPr/>
            <p:nvPr/>
          </p:nvSpPr>
          <p:spPr bwMode="auto">
            <a:xfrm>
              <a:off x="4699000" y="1922463"/>
              <a:ext cx="274637" cy="471488"/>
            </a:xfrm>
            <a:custGeom>
              <a:avLst/>
              <a:gdLst>
                <a:gd name="T0" fmla="*/ 46 w 73"/>
                <a:gd name="T1" fmla="*/ 0 h 125"/>
                <a:gd name="T2" fmla="*/ 36 w 73"/>
                <a:gd name="T3" fmla="*/ 22 h 125"/>
                <a:gd name="T4" fmla="*/ 46 w 73"/>
                <a:gd name="T5" fmla="*/ 33 h 125"/>
                <a:gd name="T6" fmla="*/ 0 w 73"/>
                <a:gd name="T7" fmla="*/ 105 h 125"/>
                <a:gd name="T8" fmla="*/ 21 w 73"/>
                <a:gd name="T9" fmla="*/ 125 h 125"/>
                <a:gd name="T10" fmla="*/ 40 w 73"/>
                <a:gd name="T11" fmla="*/ 114 h 125"/>
                <a:gd name="T12" fmla="*/ 62 w 73"/>
                <a:gd name="T13" fmla="*/ 33 h 125"/>
                <a:gd name="T14" fmla="*/ 73 w 73"/>
                <a:gd name="T15" fmla="*/ 22 h 125"/>
                <a:gd name="T16" fmla="*/ 62 w 73"/>
                <a:gd name="T17" fmla="*/ 0 h 125"/>
                <a:gd name="T18" fmla="*/ 54 w 73"/>
                <a:gd name="T19" fmla="*/ 1 h 125"/>
                <a:gd name="T20" fmla="*/ 46 w 73"/>
                <a:gd name="T2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125">
                  <a:moveTo>
                    <a:pt x="46" y="0"/>
                  </a:moveTo>
                  <a:cubicBezTo>
                    <a:pt x="43" y="7"/>
                    <a:pt x="39" y="15"/>
                    <a:pt x="36" y="22"/>
                  </a:cubicBezTo>
                  <a:cubicBezTo>
                    <a:pt x="39" y="25"/>
                    <a:pt x="43" y="29"/>
                    <a:pt x="46" y="33"/>
                  </a:cubicBezTo>
                  <a:cubicBezTo>
                    <a:pt x="26" y="54"/>
                    <a:pt x="2" y="72"/>
                    <a:pt x="0" y="105"/>
                  </a:cubicBezTo>
                  <a:cubicBezTo>
                    <a:pt x="7" y="112"/>
                    <a:pt x="14" y="119"/>
                    <a:pt x="21" y="125"/>
                  </a:cubicBezTo>
                  <a:cubicBezTo>
                    <a:pt x="27" y="122"/>
                    <a:pt x="34" y="118"/>
                    <a:pt x="40" y="114"/>
                  </a:cubicBezTo>
                  <a:cubicBezTo>
                    <a:pt x="35" y="90"/>
                    <a:pt x="50" y="61"/>
                    <a:pt x="62" y="33"/>
                  </a:cubicBezTo>
                  <a:cubicBezTo>
                    <a:pt x="66" y="29"/>
                    <a:pt x="69" y="25"/>
                    <a:pt x="73" y="22"/>
                  </a:cubicBezTo>
                  <a:cubicBezTo>
                    <a:pt x="69" y="15"/>
                    <a:pt x="66" y="7"/>
                    <a:pt x="62" y="0"/>
                  </a:cubicBezTo>
                  <a:cubicBezTo>
                    <a:pt x="60" y="1"/>
                    <a:pt x="57" y="1"/>
                    <a:pt x="54" y="1"/>
                  </a:cubicBezTo>
                  <a:cubicBezTo>
                    <a:pt x="52" y="1"/>
                    <a:pt x="49" y="1"/>
                    <a:pt x="46" y="0"/>
                  </a:cubicBezTo>
                  <a:close/>
                </a:path>
              </a:pathLst>
            </a:custGeom>
            <a:solidFill>
              <a:srgbClr val="D104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23" name="Freeform 84"/>
            <p:cNvSpPr/>
            <p:nvPr/>
          </p:nvSpPr>
          <p:spPr bwMode="auto">
            <a:xfrm>
              <a:off x="4897438" y="1776413"/>
              <a:ext cx="180975" cy="225425"/>
            </a:xfrm>
            <a:custGeom>
              <a:avLst/>
              <a:gdLst>
                <a:gd name="T0" fmla="*/ 39 w 48"/>
                <a:gd name="T1" fmla="*/ 0 h 60"/>
                <a:gd name="T2" fmla="*/ 0 w 48"/>
                <a:gd name="T3" fmla="*/ 40 h 60"/>
                <a:gd name="T4" fmla="*/ 18 w 48"/>
                <a:gd name="T5" fmla="*/ 60 h 60"/>
                <a:gd name="T6" fmla="*/ 48 w 48"/>
                <a:gd name="T7" fmla="*/ 7 h 60"/>
                <a:gd name="T8" fmla="*/ 39 w 48"/>
                <a:gd name="T9" fmla="*/ 0 h 60"/>
              </a:gdLst>
              <a:ahLst/>
              <a:cxnLst>
                <a:cxn ang="0">
                  <a:pos x="T0" y="T1"/>
                </a:cxn>
                <a:cxn ang="0">
                  <a:pos x="T2" y="T3"/>
                </a:cxn>
                <a:cxn ang="0">
                  <a:pos x="T4" y="T5"/>
                </a:cxn>
                <a:cxn ang="0">
                  <a:pos x="T6" y="T7"/>
                </a:cxn>
                <a:cxn ang="0">
                  <a:pos x="T8" y="T9"/>
                </a:cxn>
              </a:cxnLst>
              <a:rect l="0" t="0" r="r" b="b"/>
              <a:pathLst>
                <a:path w="48" h="60">
                  <a:moveTo>
                    <a:pt x="39" y="0"/>
                  </a:moveTo>
                  <a:cubicBezTo>
                    <a:pt x="26" y="12"/>
                    <a:pt x="16" y="33"/>
                    <a:pt x="0" y="40"/>
                  </a:cubicBezTo>
                  <a:cubicBezTo>
                    <a:pt x="18" y="60"/>
                    <a:pt x="18" y="60"/>
                    <a:pt x="18" y="60"/>
                  </a:cubicBezTo>
                  <a:cubicBezTo>
                    <a:pt x="48" y="58"/>
                    <a:pt x="46" y="37"/>
                    <a:pt x="48" y="7"/>
                  </a:cubicBezTo>
                  <a:lnTo>
                    <a:pt x="39"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24" name="Freeform 85"/>
            <p:cNvSpPr/>
            <p:nvPr/>
          </p:nvSpPr>
          <p:spPr bwMode="auto">
            <a:xfrm>
              <a:off x="4830763" y="2413000"/>
              <a:ext cx="192087" cy="519113"/>
            </a:xfrm>
            <a:custGeom>
              <a:avLst/>
              <a:gdLst>
                <a:gd name="T0" fmla="*/ 26 w 51"/>
                <a:gd name="T1" fmla="*/ 138 h 138"/>
                <a:gd name="T2" fmla="*/ 5 w 51"/>
                <a:gd name="T3" fmla="*/ 136 h 138"/>
                <a:gd name="T4" fmla="*/ 3 w 51"/>
                <a:gd name="T5" fmla="*/ 45 h 138"/>
                <a:gd name="T6" fmla="*/ 3 w 51"/>
                <a:gd name="T7" fmla="*/ 12 h 138"/>
                <a:gd name="T8" fmla="*/ 45 w 51"/>
                <a:gd name="T9" fmla="*/ 14 h 138"/>
                <a:gd name="T10" fmla="*/ 26 w 51"/>
                <a:gd name="T11" fmla="*/ 138 h 138"/>
              </a:gdLst>
              <a:ahLst/>
              <a:cxnLst>
                <a:cxn ang="0">
                  <a:pos x="T0" y="T1"/>
                </a:cxn>
                <a:cxn ang="0">
                  <a:pos x="T2" y="T3"/>
                </a:cxn>
                <a:cxn ang="0">
                  <a:pos x="T4" y="T5"/>
                </a:cxn>
                <a:cxn ang="0">
                  <a:pos x="T6" y="T7"/>
                </a:cxn>
                <a:cxn ang="0">
                  <a:pos x="T8" y="T9"/>
                </a:cxn>
                <a:cxn ang="0">
                  <a:pos x="T10" y="T11"/>
                </a:cxn>
              </a:cxnLst>
              <a:rect l="0" t="0" r="r" b="b"/>
              <a:pathLst>
                <a:path w="51" h="138">
                  <a:moveTo>
                    <a:pt x="26" y="138"/>
                  </a:moveTo>
                  <a:cubicBezTo>
                    <a:pt x="5" y="136"/>
                    <a:pt x="5" y="136"/>
                    <a:pt x="5" y="136"/>
                  </a:cubicBezTo>
                  <a:cubicBezTo>
                    <a:pt x="25" y="115"/>
                    <a:pt x="9" y="72"/>
                    <a:pt x="3" y="45"/>
                  </a:cubicBezTo>
                  <a:cubicBezTo>
                    <a:pt x="0" y="33"/>
                    <a:pt x="8" y="25"/>
                    <a:pt x="3" y="12"/>
                  </a:cubicBezTo>
                  <a:cubicBezTo>
                    <a:pt x="13" y="12"/>
                    <a:pt x="32" y="0"/>
                    <a:pt x="45" y="14"/>
                  </a:cubicBezTo>
                  <a:cubicBezTo>
                    <a:pt x="51" y="21"/>
                    <a:pt x="45" y="117"/>
                    <a:pt x="26" y="13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25" name="Freeform 86"/>
            <p:cNvSpPr/>
            <p:nvPr/>
          </p:nvSpPr>
          <p:spPr bwMode="auto">
            <a:xfrm>
              <a:off x="4383088" y="2328863"/>
              <a:ext cx="206375" cy="295275"/>
            </a:xfrm>
            <a:custGeom>
              <a:avLst/>
              <a:gdLst>
                <a:gd name="T0" fmla="*/ 16 w 55"/>
                <a:gd name="T1" fmla="*/ 1 h 78"/>
                <a:gd name="T2" fmla="*/ 3 w 55"/>
                <a:gd name="T3" fmla="*/ 60 h 78"/>
                <a:gd name="T4" fmla="*/ 29 w 55"/>
                <a:gd name="T5" fmla="*/ 77 h 78"/>
                <a:gd name="T6" fmla="*/ 50 w 55"/>
                <a:gd name="T7" fmla="*/ 66 h 78"/>
                <a:gd name="T8" fmla="*/ 33 w 55"/>
                <a:gd name="T9" fmla="*/ 51 h 78"/>
                <a:gd name="T10" fmla="*/ 40 w 55"/>
                <a:gd name="T11" fmla="*/ 43 h 78"/>
                <a:gd name="T12" fmla="*/ 45 w 55"/>
                <a:gd name="T13" fmla="*/ 57 h 78"/>
                <a:gd name="T14" fmla="*/ 53 w 55"/>
                <a:gd name="T15" fmla="*/ 54 h 78"/>
                <a:gd name="T16" fmla="*/ 48 w 55"/>
                <a:gd name="T17" fmla="*/ 29 h 78"/>
                <a:gd name="T18" fmla="*/ 34 w 55"/>
                <a:gd name="T19" fmla="*/ 0 h 78"/>
                <a:gd name="T20" fmla="*/ 16 w 55"/>
                <a:gd name="T21"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78">
                  <a:moveTo>
                    <a:pt x="16" y="1"/>
                  </a:moveTo>
                  <a:cubicBezTo>
                    <a:pt x="16" y="1"/>
                    <a:pt x="0" y="48"/>
                    <a:pt x="3" y="60"/>
                  </a:cubicBezTo>
                  <a:cubicBezTo>
                    <a:pt x="7" y="71"/>
                    <a:pt x="22" y="76"/>
                    <a:pt x="29" y="77"/>
                  </a:cubicBezTo>
                  <a:cubicBezTo>
                    <a:pt x="36" y="78"/>
                    <a:pt x="50" y="66"/>
                    <a:pt x="50" y="66"/>
                  </a:cubicBezTo>
                  <a:cubicBezTo>
                    <a:pt x="50" y="66"/>
                    <a:pt x="32" y="54"/>
                    <a:pt x="33" y="51"/>
                  </a:cubicBezTo>
                  <a:cubicBezTo>
                    <a:pt x="33" y="48"/>
                    <a:pt x="39" y="42"/>
                    <a:pt x="40" y="43"/>
                  </a:cubicBezTo>
                  <a:cubicBezTo>
                    <a:pt x="42" y="44"/>
                    <a:pt x="45" y="57"/>
                    <a:pt x="45" y="57"/>
                  </a:cubicBezTo>
                  <a:cubicBezTo>
                    <a:pt x="45" y="57"/>
                    <a:pt x="50" y="60"/>
                    <a:pt x="53" y="54"/>
                  </a:cubicBezTo>
                  <a:cubicBezTo>
                    <a:pt x="55" y="47"/>
                    <a:pt x="48" y="29"/>
                    <a:pt x="48" y="29"/>
                  </a:cubicBezTo>
                  <a:cubicBezTo>
                    <a:pt x="34" y="0"/>
                    <a:pt x="34" y="0"/>
                    <a:pt x="34" y="0"/>
                  </a:cubicBezTo>
                  <a:lnTo>
                    <a:pt x="16" y="1"/>
                  </a:lnTo>
                  <a:close/>
                </a:path>
              </a:pathLst>
            </a:custGeom>
            <a:solidFill>
              <a:srgbClr val="FDCF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26" name="Freeform 87"/>
            <p:cNvSpPr/>
            <p:nvPr/>
          </p:nvSpPr>
          <p:spPr bwMode="auto">
            <a:xfrm>
              <a:off x="4432300" y="2446338"/>
              <a:ext cx="138112" cy="153988"/>
            </a:xfrm>
            <a:custGeom>
              <a:avLst/>
              <a:gdLst>
                <a:gd name="T0" fmla="*/ 29 w 37"/>
                <a:gd name="T1" fmla="*/ 41 h 41"/>
                <a:gd name="T2" fmla="*/ 37 w 37"/>
                <a:gd name="T3" fmla="*/ 35 h 41"/>
                <a:gd name="T4" fmla="*/ 20 w 37"/>
                <a:gd name="T5" fmla="*/ 20 h 41"/>
                <a:gd name="T6" fmla="*/ 27 w 37"/>
                <a:gd name="T7" fmla="*/ 12 h 41"/>
                <a:gd name="T8" fmla="*/ 11 w 37"/>
                <a:gd name="T9" fmla="*/ 0 h 41"/>
                <a:gd name="T10" fmla="*/ 3 w 37"/>
                <a:gd name="T11" fmla="*/ 24 h 41"/>
                <a:gd name="T12" fmla="*/ 29 w 37"/>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37" h="41">
                  <a:moveTo>
                    <a:pt x="29" y="41"/>
                  </a:moveTo>
                  <a:cubicBezTo>
                    <a:pt x="34" y="38"/>
                    <a:pt x="37" y="35"/>
                    <a:pt x="37" y="35"/>
                  </a:cubicBezTo>
                  <a:cubicBezTo>
                    <a:pt x="37" y="35"/>
                    <a:pt x="19" y="23"/>
                    <a:pt x="20" y="20"/>
                  </a:cubicBezTo>
                  <a:cubicBezTo>
                    <a:pt x="20" y="17"/>
                    <a:pt x="26" y="11"/>
                    <a:pt x="27" y="12"/>
                  </a:cubicBezTo>
                  <a:cubicBezTo>
                    <a:pt x="27" y="12"/>
                    <a:pt x="15" y="0"/>
                    <a:pt x="11" y="0"/>
                  </a:cubicBezTo>
                  <a:cubicBezTo>
                    <a:pt x="7" y="0"/>
                    <a:pt x="0" y="16"/>
                    <a:pt x="3" y="24"/>
                  </a:cubicBezTo>
                  <a:cubicBezTo>
                    <a:pt x="6" y="30"/>
                    <a:pt x="21" y="38"/>
                    <a:pt x="29" y="41"/>
                  </a:cubicBezTo>
                  <a:close/>
                </a:path>
              </a:pathLst>
            </a:custGeom>
            <a:solidFill>
              <a:srgbClr val="CEB1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27" name="Freeform 88"/>
            <p:cNvSpPr/>
            <p:nvPr/>
          </p:nvSpPr>
          <p:spPr bwMode="auto">
            <a:xfrm>
              <a:off x="4646613" y="1809750"/>
              <a:ext cx="263525" cy="203200"/>
            </a:xfrm>
            <a:custGeom>
              <a:avLst/>
              <a:gdLst>
                <a:gd name="T0" fmla="*/ 11 w 70"/>
                <a:gd name="T1" fmla="*/ 0 h 54"/>
                <a:gd name="T2" fmla="*/ 70 w 70"/>
                <a:gd name="T3" fmla="*/ 31 h 54"/>
                <a:gd name="T4" fmla="*/ 50 w 70"/>
                <a:gd name="T5" fmla="*/ 54 h 54"/>
                <a:gd name="T6" fmla="*/ 0 w 70"/>
                <a:gd name="T7" fmla="*/ 9 h 54"/>
                <a:gd name="T8" fmla="*/ 11 w 70"/>
                <a:gd name="T9" fmla="*/ 0 h 54"/>
              </a:gdLst>
              <a:ahLst/>
              <a:cxnLst>
                <a:cxn ang="0">
                  <a:pos x="T0" y="T1"/>
                </a:cxn>
                <a:cxn ang="0">
                  <a:pos x="T2" y="T3"/>
                </a:cxn>
                <a:cxn ang="0">
                  <a:pos x="T4" y="T5"/>
                </a:cxn>
                <a:cxn ang="0">
                  <a:pos x="T6" y="T7"/>
                </a:cxn>
                <a:cxn ang="0">
                  <a:pos x="T8" y="T9"/>
                </a:cxn>
              </a:cxnLst>
              <a:rect l="0" t="0" r="r" b="b"/>
              <a:pathLst>
                <a:path w="70" h="54">
                  <a:moveTo>
                    <a:pt x="11" y="0"/>
                  </a:moveTo>
                  <a:cubicBezTo>
                    <a:pt x="30" y="9"/>
                    <a:pt x="47" y="27"/>
                    <a:pt x="70" y="31"/>
                  </a:cubicBezTo>
                  <a:cubicBezTo>
                    <a:pt x="50" y="54"/>
                    <a:pt x="50" y="54"/>
                    <a:pt x="50" y="54"/>
                  </a:cubicBezTo>
                  <a:cubicBezTo>
                    <a:pt x="29" y="53"/>
                    <a:pt x="10" y="38"/>
                    <a:pt x="0" y="9"/>
                  </a:cubicBezTo>
                  <a:lnTo>
                    <a:pt x="11"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28" name="Freeform 89"/>
            <p:cNvSpPr/>
            <p:nvPr/>
          </p:nvSpPr>
          <p:spPr bwMode="auto">
            <a:xfrm>
              <a:off x="4367213" y="942975"/>
              <a:ext cx="982662" cy="976313"/>
            </a:xfrm>
            <a:custGeom>
              <a:avLst/>
              <a:gdLst>
                <a:gd name="T0" fmla="*/ 1 w 261"/>
                <a:gd name="T1" fmla="*/ 22 h 259"/>
                <a:gd name="T2" fmla="*/ 31 w 261"/>
                <a:gd name="T3" fmla="*/ 214 h 259"/>
                <a:gd name="T4" fmla="*/ 216 w 261"/>
                <a:gd name="T5" fmla="*/ 224 h 259"/>
                <a:gd name="T6" fmla="*/ 261 w 261"/>
                <a:gd name="T7" fmla="*/ 26 h 259"/>
                <a:gd name="T8" fmla="*/ 148 w 261"/>
                <a:gd name="T9" fmla="*/ 6 h 259"/>
                <a:gd name="T10" fmla="*/ 148 w 261"/>
                <a:gd name="T11" fmla="*/ 1 h 259"/>
                <a:gd name="T12" fmla="*/ 132 w 261"/>
                <a:gd name="T13" fmla="*/ 3 h 259"/>
                <a:gd name="T14" fmla="*/ 115 w 261"/>
                <a:gd name="T15" fmla="*/ 0 h 259"/>
                <a:gd name="T16" fmla="*/ 115 w 261"/>
                <a:gd name="T17" fmla="*/ 6 h 259"/>
                <a:gd name="T18" fmla="*/ 1 w 261"/>
                <a:gd name="T19" fmla="*/ 2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 y="22"/>
                  </a:moveTo>
                  <a:cubicBezTo>
                    <a:pt x="1" y="22"/>
                    <a:pt x="0" y="181"/>
                    <a:pt x="31" y="214"/>
                  </a:cubicBezTo>
                  <a:cubicBezTo>
                    <a:pt x="64" y="249"/>
                    <a:pt x="182" y="259"/>
                    <a:pt x="216" y="224"/>
                  </a:cubicBezTo>
                  <a:cubicBezTo>
                    <a:pt x="248" y="192"/>
                    <a:pt x="261" y="26"/>
                    <a:pt x="261" y="26"/>
                  </a:cubicBezTo>
                  <a:cubicBezTo>
                    <a:pt x="148" y="6"/>
                    <a:pt x="148" y="6"/>
                    <a:pt x="148" y="6"/>
                  </a:cubicBezTo>
                  <a:cubicBezTo>
                    <a:pt x="148" y="1"/>
                    <a:pt x="148" y="1"/>
                    <a:pt x="148" y="1"/>
                  </a:cubicBezTo>
                  <a:cubicBezTo>
                    <a:pt x="132" y="3"/>
                    <a:pt x="132" y="3"/>
                    <a:pt x="132" y="3"/>
                  </a:cubicBezTo>
                  <a:cubicBezTo>
                    <a:pt x="115" y="0"/>
                    <a:pt x="115" y="0"/>
                    <a:pt x="115" y="0"/>
                  </a:cubicBezTo>
                  <a:cubicBezTo>
                    <a:pt x="115" y="6"/>
                    <a:pt x="115" y="6"/>
                    <a:pt x="115" y="6"/>
                  </a:cubicBezTo>
                  <a:lnTo>
                    <a:pt x="1" y="22"/>
                  </a:lnTo>
                  <a:close/>
                </a:path>
              </a:pathLst>
            </a:custGeom>
            <a:solidFill>
              <a:srgbClr val="FDCF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29" name="Freeform 90"/>
            <p:cNvSpPr/>
            <p:nvPr/>
          </p:nvSpPr>
          <p:spPr bwMode="auto">
            <a:xfrm>
              <a:off x="4551363" y="942975"/>
              <a:ext cx="798512" cy="414338"/>
            </a:xfrm>
            <a:custGeom>
              <a:avLst/>
              <a:gdLst>
                <a:gd name="T0" fmla="*/ 209 w 212"/>
                <a:gd name="T1" fmla="*/ 61 h 110"/>
                <a:gd name="T2" fmla="*/ 212 w 212"/>
                <a:gd name="T3" fmla="*/ 26 h 110"/>
                <a:gd name="T4" fmla="*/ 99 w 212"/>
                <a:gd name="T5" fmla="*/ 6 h 110"/>
                <a:gd name="T6" fmla="*/ 99 w 212"/>
                <a:gd name="T7" fmla="*/ 1 h 110"/>
                <a:gd name="T8" fmla="*/ 83 w 212"/>
                <a:gd name="T9" fmla="*/ 3 h 110"/>
                <a:gd name="T10" fmla="*/ 66 w 212"/>
                <a:gd name="T11" fmla="*/ 0 h 110"/>
                <a:gd name="T12" fmla="*/ 66 w 212"/>
                <a:gd name="T13" fmla="*/ 6 h 110"/>
                <a:gd name="T14" fmla="*/ 6 w 212"/>
                <a:gd name="T15" fmla="*/ 14 h 110"/>
                <a:gd name="T16" fmla="*/ 3 w 212"/>
                <a:gd name="T17" fmla="*/ 19 h 110"/>
                <a:gd name="T18" fmla="*/ 3 w 212"/>
                <a:gd name="T19" fmla="*/ 59 h 110"/>
                <a:gd name="T20" fmla="*/ 14 w 212"/>
                <a:gd name="T21" fmla="*/ 110 h 110"/>
                <a:gd name="T22" fmla="*/ 25 w 212"/>
                <a:gd name="T23" fmla="*/ 110 h 110"/>
                <a:gd name="T24" fmla="*/ 45 w 212"/>
                <a:gd name="T25" fmla="*/ 38 h 110"/>
                <a:gd name="T26" fmla="*/ 209 w 212"/>
                <a:gd name="T27" fmla="*/ 6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110">
                  <a:moveTo>
                    <a:pt x="209" y="61"/>
                  </a:moveTo>
                  <a:cubicBezTo>
                    <a:pt x="211" y="40"/>
                    <a:pt x="212" y="26"/>
                    <a:pt x="212" y="26"/>
                  </a:cubicBezTo>
                  <a:cubicBezTo>
                    <a:pt x="99" y="6"/>
                    <a:pt x="99" y="6"/>
                    <a:pt x="99" y="6"/>
                  </a:cubicBezTo>
                  <a:cubicBezTo>
                    <a:pt x="99" y="1"/>
                    <a:pt x="99" y="1"/>
                    <a:pt x="99" y="1"/>
                  </a:cubicBezTo>
                  <a:cubicBezTo>
                    <a:pt x="83" y="3"/>
                    <a:pt x="83" y="3"/>
                    <a:pt x="83" y="3"/>
                  </a:cubicBezTo>
                  <a:cubicBezTo>
                    <a:pt x="66" y="0"/>
                    <a:pt x="66" y="0"/>
                    <a:pt x="66" y="0"/>
                  </a:cubicBezTo>
                  <a:cubicBezTo>
                    <a:pt x="66" y="6"/>
                    <a:pt x="66" y="6"/>
                    <a:pt x="66" y="6"/>
                  </a:cubicBezTo>
                  <a:cubicBezTo>
                    <a:pt x="6" y="14"/>
                    <a:pt x="6" y="14"/>
                    <a:pt x="6" y="14"/>
                  </a:cubicBezTo>
                  <a:cubicBezTo>
                    <a:pt x="5" y="16"/>
                    <a:pt x="3" y="18"/>
                    <a:pt x="3" y="19"/>
                  </a:cubicBezTo>
                  <a:cubicBezTo>
                    <a:pt x="3" y="26"/>
                    <a:pt x="0" y="51"/>
                    <a:pt x="3" y="59"/>
                  </a:cubicBezTo>
                  <a:cubicBezTo>
                    <a:pt x="6" y="67"/>
                    <a:pt x="14" y="110"/>
                    <a:pt x="14" y="110"/>
                  </a:cubicBezTo>
                  <a:cubicBezTo>
                    <a:pt x="25" y="110"/>
                    <a:pt x="25" y="110"/>
                    <a:pt x="25" y="110"/>
                  </a:cubicBezTo>
                  <a:cubicBezTo>
                    <a:pt x="25" y="110"/>
                    <a:pt x="17" y="59"/>
                    <a:pt x="45" y="38"/>
                  </a:cubicBezTo>
                  <a:cubicBezTo>
                    <a:pt x="72" y="18"/>
                    <a:pt x="196" y="57"/>
                    <a:pt x="209" y="61"/>
                  </a:cubicBezTo>
                  <a:close/>
                </a:path>
              </a:pathLst>
            </a:custGeom>
            <a:solidFill>
              <a:srgbClr val="E4BA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30" name="Freeform 91"/>
            <p:cNvSpPr/>
            <p:nvPr/>
          </p:nvSpPr>
          <p:spPr bwMode="auto">
            <a:xfrm>
              <a:off x="4273550" y="536575"/>
              <a:ext cx="1238250" cy="858838"/>
            </a:xfrm>
            <a:custGeom>
              <a:avLst/>
              <a:gdLst>
                <a:gd name="T0" fmla="*/ 26 w 329"/>
                <a:gd name="T1" fmla="*/ 228 h 228"/>
                <a:gd name="T2" fmla="*/ 92 w 329"/>
                <a:gd name="T3" fmla="*/ 225 h 228"/>
                <a:gd name="T4" fmla="*/ 120 w 329"/>
                <a:gd name="T5" fmla="*/ 128 h 228"/>
                <a:gd name="T6" fmla="*/ 299 w 329"/>
                <a:gd name="T7" fmla="*/ 161 h 228"/>
                <a:gd name="T8" fmla="*/ 1 w 329"/>
                <a:gd name="T9" fmla="*/ 114 h 228"/>
                <a:gd name="T10" fmla="*/ 26 w 329"/>
                <a:gd name="T11" fmla="*/ 228 h 228"/>
              </a:gdLst>
              <a:ahLst/>
              <a:cxnLst>
                <a:cxn ang="0">
                  <a:pos x="T0" y="T1"/>
                </a:cxn>
                <a:cxn ang="0">
                  <a:pos x="T2" y="T3"/>
                </a:cxn>
                <a:cxn ang="0">
                  <a:pos x="T4" y="T5"/>
                </a:cxn>
                <a:cxn ang="0">
                  <a:pos x="T6" y="T7"/>
                </a:cxn>
                <a:cxn ang="0">
                  <a:pos x="T8" y="T9"/>
                </a:cxn>
                <a:cxn ang="0">
                  <a:pos x="T10" y="T11"/>
                </a:cxn>
              </a:cxnLst>
              <a:rect l="0" t="0" r="r" b="b"/>
              <a:pathLst>
                <a:path w="329" h="228">
                  <a:moveTo>
                    <a:pt x="26" y="228"/>
                  </a:moveTo>
                  <a:cubicBezTo>
                    <a:pt x="92" y="225"/>
                    <a:pt x="92" y="225"/>
                    <a:pt x="92" y="225"/>
                  </a:cubicBezTo>
                  <a:cubicBezTo>
                    <a:pt x="92" y="225"/>
                    <a:pt x="89" y="139"/>
                    <a:pt x="120" y="128"/>
                  </a:cubicBezTo>
                  <a:cubicBezTo>
                    <a:pt x="180" y="106"/>
                    <a:pt x="281" y="151"/>
                    <a:pt x="299" y="161"/>
                  </a:cubicBezTo>
                  <a:cubicBezTo>
                    <a:pt x="329" y="0"/>
                    <a:pt x="0" y="22"/>
                    <a:pt x="1" y="114"/>
                  </a:cubicBezTo>
                  <a:cubicBezTo>
                    <a:pt x="1" y="144"/>
                    <a:pt x="26" y="228"/>
                    <a:pt x="26" y="228"/>
                  </a:cubicBezTo>
                  <a:close/>
                </a:path>
              </a:pathLst>
            </a:custGeom>
            <a:solidFill>
              <a:srgbClr val="422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31" name="Freeform 92"/>
            <p:cNvSpPr/>
            <p:nvPr/>
          </p:nvSpPr>
          <p:spPr bwMode="auto">
            <a:xfrm>
              <a:off x="4800600" y="1590675"/>
              <a:ext cx="360362" cy="177800"/>
            </a:xfrm>
            <a:custGeom>
              <a:avLst/>
              <a:gdLst>
                <a:gd name="T0" fmla="*/ 92 w 96"/>
                <a:gd name="T1" fmla="*/ 12 h 47"/>
                <a:gd name="T2" fmla="*/ 0 w 96"/>
                <a:gd name="T3" fmla="*/ 0 h 47"/>
                <a:gd name="T4" fmla="*/ 17 w 96"/>
                <a:gd name="T5" fmla="*/ 41 h 47"/>
                <a:gd name="T6" fmla="*/ 82 w 96"/>
                <a:gd name="T7" fmla="*/ 34 h 47"/>
                <a:gd name="T8" fmla="*/ 92 w 96"/>
                <a:gd name="T9" fmla="*/ 12 h 47"/>
              </a:gdLst>
              <a:ahLst/>
              <a:cxnLst>
                <a:cxn ang="0">
                  <a:pos x="T0" y="T1"/>
                </a:cxn>
                <a:cxn ang="0">
                  <a:pos x="T2" y="T3"/>
                </a:cxn>
                <a:cxn ang="0">
                  <a:pos x="T4" y="T5"/>
                </a:cxn>
                <a:cxn ang="0">
                  <a:pos x="T6" y="T7"/>
                </a:cxn>
                <a:cxn ang="0">
                  <a:pos x="T8" y="T9"/>
                </a:cxn>
              </a:cxnLst>
              <a:rect l="0" t="0" r="r" b="b"/>
              <a:pathLst>
                <a:path w="96" h="47">
                  <a:moveTo>
                    <a:pt x="92" y="12"/>
                  </a:moveTo>
                  <a:cubicBezTo>
                    <a:pt x="63" y="14"/>
                    <a:pt x="27" y="14"/>
                    <a:pt x="0" y="0"/>
                  </a:cubicBezTo>
                  <a:cubicBezTo>
                    <a:pt x="0" y="0"/>
                    <a:pt x="1" y="34"/>
                    <a:pt x="17" y="41"/>
                  </a:cubicBezTo>
                  <a:cubicBezTo>
                    <a:pt x="34" y="47"/>
                    <a:pt x="69" y="43"/>
                    <a:pt x="82" y="34"/>
                  </a:cubicBezTo>
                  <a:cubicBezTo>
                    <a:pt x="96" y="25"/>
                    <a:pt x="92" y="12"/>
                    <a:pt x="92" y="12"/>
                  </a:cubicBezTo>
                  <a:close/>
                </a:path>
              </a:pathLst>
            </a:custGeom>
            <a:solidFill>
              <a:srgbClr val="E48C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32" name="Freeform 93"/>
            <p:cNvSpPr/>
            <p:nvPr/>
          </p:nvSpPr>
          <p:spPr bwMode="auto">
            <a:xfrm>
              <a:off x="4924425" y="1719263"/>
              <a:ext cx="139700" cy="41275"/>
            </a:xfrm>
            <a:custGeom>
              <a:avLst/>
              <a:gdLst>
                <a:gd name="T0" fmla="*/ 0 w 37"/>
                <a:gd name="T1" fmla="*/ 10 h 11"/>
                <a:gd name="T2" fmla="*/ 37 w 37"/>
                <a:gd name="T3" fmla="*/ 6 h 11"/>
                <a:gd name="T4" fmla="*/ 26 w 37"/>
                <a:gd name="T5" fmla="*/ 1 h 11"/>
                <a:gd name="T6" fmla="*/ 20 w 37"/>
                <a:gd name="T7" fmla="*/ 3 h 11"/>
                <a:gd name="T8" fmla="*/ 11 w 37"/>
                <a:gd name="T9" fmla="*/ 1 h 11"/>
                <a:gd name="T10" fmla="*/ 0 w 37"/>
                <a:gd name="T11" fmla="*/ 10 h 11"/>
              </a:gdLst>
              <a:ahLst/>
              <a:cxnLst>
                <a:cxn ang="0">
                  <a:pos x="T0" y="T1"/>
                </a:cxn>
                <a:cxn ang="0">
                  <a:pos x="T2" y="T3"/>
                </a:cxn>
                <a:cxn ang="0">
                  <a:pos x="T4" y="T5"/>
                </a:cxn>
                <a:cxn ang="0">
                  <a:pos x="T6" y="T7"/>
                </a:cxn>
                <a:cxn ang="0">
                  <a:pos x="T8" y="T9"/>
                </a:cxn>
                <a:cxn ang="0">
                  <a:pos x="T10" y="T11"/>
                </a:cxn>
              </a:cxnLst>
              <a:rect l="0" t="0" r="r" b="b"/>
              <a:pathLst>
                <a:path w="37" h="11">
                  <a:moveTo>
                    <a:pt x="0" y="10"/>
                  </a:moveTo>
                  <a:cubicBezTo>
                    <a:pt x="12" y="11"/>
                    <a:pt x="26" y="9"/>
                    <a:pt x="37" y="6"/>
                  </a:cubicBezTo>
                  <a:cubicBezTo>
                    <a:pt x="33" y="3"/>
                    <a:pt x="28" y="0"/>
                    <a:pt x="26" y="1"/>
                  </a:cubicBezTo>
                  <a:cubicBezTo>
                    <a:pt x="22" y="2"/>
                    <a:pt x="20" y="3"/>
                    <a:pt x="20" y="3"/>
                  </a:cubicBezTo>
                  <a:cubicBezTo>
                    <a:pt x="20" y="3"/>
                    <a:pt x="17" y="0"/>
                    <a:pt x="11" y="1"/>
                  </a:cubicBezTo>
                  <a:cubicBezTo>
                    <a:pt x="7" y="1"/>
                    <a:pt x="3" y="7"/>
                    <a:pt x="0" y="10"/>
                  </a:cubicBezTo>
                  <a:close/>
                </a:path>
              </a:pathLst>
            </a:custGeom>
            <a:solidFill>
              <a:srgbClr val="EB66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33" name="Freeform 94"/>
            <p:cNvSpPr/>
            <p:nvPr/>
          </p:nvSpPr>
          <p:spPr bwMode="auto">
            <a:xfrm>
              <a:off x="4800600" y="1590675"/>
              <a:ext cx="349250" cy="95250"/>
            </a:xfrm>
            <a:custGeom>
              <a:avLst/>
              <a:gdLst>
                <a:gd name="T0" fmla="*/ 92 w 93"/>
                <a:gd name="T1" fmla="*/ 12 h 25"/>
                <a:gd name="T2" fmla="*/ 0 w 93"/>
                <a:gd name="T3" fmla="*/ 0 h 25"/>
                <a:gd name="T4" fmla="*/ 3 w 93"/>
                <a:gd name="T5" fmla="*/ 20 h 25"/>
                <a:gd name="T6" fmla="*/ 31 w 93"/>
                <a:gd name="T7" fmla="*/ 24 h 25"/>
                <a:gd name="T8" fmla="*/ 92 w 93"/>
                <a:gd name="T9" fmla="*/ 20 h 25"/>
                <a:gd name="T10" fmla="*/ 92 w 93"/>
                <a:gd name="T11" fmla="*/ 12 h 25"/>
              </a:gdLst>
              <a:ahLst/>
              <a:cxnLst>
                <a:cxn ang="0">
                  <a:pos x="T0" y="T1"/>
                </a:cxn>
                <a:cxn ang="0">
                  <a:pos x="T2" y="T3"/>
                </a:cxn>
                <a:cxn ang="0">
                  <a:pos x="T4" y="T5"/>
                </a:cxn>
                <a:cxn ang="0">
                  <a:pos x="T6" y="T7"/>
                </a:cxn>
                <a:cxn ang="0">
                  <a:pos x="T8" y="T9"/>
                </a:cxn>
                <a:cxn ang="0">
                  <a:pos x="T10" y="T11"/>
                </a:cxn>
              </a:cxnLst>
              <a:rect l="0" t="0" r="r" b="b"/>
              <a:pathLst>
                <a:path w="93" h="25">
                  <a:moveTo>
                    <a:pt x="92" y="12"/>
                  </a:moveTo>
                  <a:cubicBezTo>
                    <a:pt x="63" y="14"/>
                    <a:pt x="27" y="14"/>
                    <a:pt x="0" y="0"/>
                  </a:cubicBezTo>
                  <a:cubicBezTo>
                    <a:pt x="0" y="0"/>
                    <a:pt x="0" y="10"/>
                    <a:pt x="3" y="20"/>
                  </a:cubicBezTo>
                  <a:cubicBezTo>
                    <a:pt x="11" y="22"/>
                    <a:pt x="21" y="24"/>
                    <a:pt x="31" y="24"/>
                  </a:cubicBezTo>
                  <a:cubicBezTo>
                    <a:pt x="52" y="25"/>
                    <a:pt x="81" y="22"/>
                    <a:pt x="92" y="20"/>
                  </a:cubicBezTo>
                  <a:cubicBezTo>
                    <a:pt x="93" y="16"/>
                    <a:pt x="92" y="12"/>
                    <a:pt x="92"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34" name="Freeform 95"/>
            <p:cNvSpPr/>
            <p:nvPr/>
          </p:nvSpPr>
          <p:spPr bwMode="auto">
            <a:xfrm>
              <a:off x="4748213" y="1222375"/>
              <a:ext cx="187325" cy="192088"/>
            </a:xfrm>
            <a:custGeom>
              <a:avLst/>
              <a:gdLst>
                <a:gd name="T0" fmla="*/ 3 w 50"/>
                <a:gd name="T1" fmla="*/ 51 h 51"/>
                <a:gd name="T2" fmla="*/ 50 w 50"/>
                <a:gd name="T3" fmla="*/ 47 h 51"/>
                <a:gd name="T4" fmla="*/ 39 w 50"/>
                <a:gd name="T5" fmla="*/ 5 h 51"/>
                <a:gd name="T6" fmla="*/ 4 w 50"/>
                <a:gd name="T7" fmla="*/ 16 h 51"/>
                <a:gd name="T8" fmla="*/ 3 w 50"/>
                <a:gd name="T9" fmla="*/ 51 h 51"/>
              </a:gdLst>
              <a:ahLst/>
              <a:cxnLst>
                <a:cxn ang="0">
                  <a:pos x="T0" y="T1"/>
                </a:cxn>
                <a:cxn ang="0">
                  <a:pos x="T2" y="T3"/>
                </a:cxn>
                <a:cxn ang="0">
                  <a:pos x="T4" y="T5"/>
                </a:cxn>
                <a:cxn ang="0">
                  <a:pos x="T6" y="T7"/>
                </a:cxn>
                <a:cxn ang="0">
                  <a:pos x="T8" y="T9"/>
                </a:cxn>
              </a:cxnLst>
              <a:rect l="0" t="0" r="r" b="b"/>
              <a:pathLst>
                <a:path w="50" h="51">
                  <a:moveTo>
                    <a:pt x="3" y="51"/>
                  </a:moveTo>
                  <a:cubicBezTo>
                    <a:pt x="50" y="47"/>
                    <a:pt x="50" y="47"/>
                    <a:pt x="50" y="47"/>
                  </a:cubicBezTo>
                  <a:cubicBezTo>
                    <a:pt x="50" y="47"/>
                    <a:pt x="50" y="10"/>
                    <a:pt x="39" y="5"/>
                  </a:cubicBezTo>
                  <a:cubicBezTo>
                    <a:pt x="28" y="0"/>
                    <a:pt x="8" y="6"/>
                    <a:pt x="4" y="16"/>
                  </a:cubicBezTo>
                  <a:cubicBezTo>
                    <a:pt x="0" y="26"/>
                    <a:pt x="3" y="51"/>
                    <a:pt x="3"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35" name="Freeform 96"/>
            <p:cNvSpPr/>
            <p:nvPr/>
          </p:nvSpPr>
          <p:spPr bwMode="auto">
            <a:xfrm>
              <a:off x="5059363" y="1230313"/>
              <a:ext cx="188912" cy="195263"/>
            </a:xfrm>
            <a:custGeom>
              <a:avLst/>
              <a:gdLst>
                <a:gd name="T0" fmla="*/ 47 w 50"/>
                <a:gd name="T1" fmla="*/ 52 h 52"/>
                <a:gd name="T2" fmla="*/ 0 w 50"/>
                <a:gd name="T3" fmla="*/ 47 h 52"/>
                <a:gd name="T4" fmla="*/ 13 w 50"/>
                <a:gd name="T5" fmla="*/ 5 h 52"/>
                <a:gd name="T6" fmla="*/ 47 w 50"/>
                <a:gd name="T7" fmla="*/ 17 h 52"/>
                <a:gd name="T8" fmla="*/ 47 w 50"/>
                <a:gd name="T9" fmla="*/ 52 h 52"/>
              </a:gdLst>
              <a:ahLst/>
              <a:cxnLst>
                <a:cxn ang="0">
                  <a:pos x="T0" y="T1"/>
                </a:cxn>
                <a:cxn ang="0">
                  <a:pos x="T2" y="T3"/>
                </a:cxn>
                <a:cxn ang="0">
                  <a:pos x="T4" y="T5"/>
                </a:cxn>
                <a:cxn ang="0">
                  <a:pos x="T6" y="T7"/>
                </a:cxn>
                <a:cxn ang="0">
                  <a:pos x="T8" y="T9"/>
                </a:cxn>
              </a:cxnLst>
              <a:rect l="0" t="0" r="r" b="b"/>
              <a:pathLst>
                <a:path w="50" h="52">
                  <a:moveTo>
                    <a:pt x="47" y="52"/>
                  </a:moveTo>
                  <a:cubicBezTo>
                    <a:pt x="0" y="47"/>
                    <a:pt x="0" y="47"/>
                    <a:pt x="0" y="47"/>
                  </a:cubicBezTo>
                  <a:cubicBezTo>
                    <a:pt x="0" y="47"/>
                    <a:pt x="2" y="9"/>
                    <a:pt x="13" y="5"/>
                  </a:cubicBezTo>
                  <a:cubicBezTo>
                    <a:pt x="23" y="0"/>
                    <a:pt x="43" y="6"/>
                    <a:pt x="47" y="17"/>
                  </a:cubicBezTo>
                  <a:cubicBezTo>
                    <a:pt x="50" y="27"/>
                    <a:pt x="47" y="52"/>
                    <a:pt x="47" y="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36" name="Freeform 97"/>
            <p:cNvSpPr/>
            <p:nvPr/>
          </p:nvSpPr>
          <p:spPr bwMode="auto">
            <a:xfrm>
              <a:off x="4808538" y="1277938"/>
              <a:ext cx="112712" cy="133350"/>
            </a:xfrm>
            <a:custGeom>
              <a:avLst/>
              <a:gdLst>
                <a:gd name="T0" fmla="*/ 15 w 30"/>
                <a:gd name="T1" fmla="*/ 0 h 35"/>
                <a:gd name="T2" fmla="*/ 30 w 30"/>
                <a:gd name="T3" fmla="*/ 20 h 35"/>
                <a:gd name="T4" fmla="*/ 26 w 30"/>
                <a:gd name="T5" fmla="*/ 33 h 35"/>
                <a:gd name="T6" fmla="*/ 5 w 30"/>
                <a:gd name="T7" fmla="*/ 35 h 35"/>
                <a:gd name="T8" fmla="*/ 0 w 30"/>
                <a:gd name="T9" fmla="*/ 20 h 35"/>
                <a:gd name="T10" fmla="*/ 15 w 30"/>
                <a:gd name="T11" fmla="*/ 0 h 35"/>
              </a:gdLst>
              <a:ahLst/>
              <a:cxnLst>
                <a:cxn ang="0">
                  <a:pos x="T0" y="T1"/>
                </a:cxn>
                <a:cxn ang="0">
                  <a:pos x="T2" y="T3"/>
                </a:cxn>
                <a:cxn ang="0">
                  <a:pos x="T4" y="T5"/>
                </a:cxn>
                <a:cxn ang="0">
                  <a:pos x="T6" y="T7"/>
                </a:cxn>
                <a:cxn ang="0">
                  <a:pos x="T8" y="T9"/>
                </a:cxn>
                <a:cxn ang="0">
                  <a:pos x="T10" y="T11"/>
                </a:cxn>
              </a:cxnLst>
              <a:rect l="0" t="0" r="r" b="b"/>
              <a:pathLst>
                <a:path w="30" h="35">
                  <a:moveTo>
                    <a:pt x="15" y="0"/>
                  </a:moveTo>
                  <a:cubicBezTo>
                    <a:pt x="24" y="0"/>
                    <a:pt x="30" y="9"/>
                    <a:pt x="30" y="20"/>
                  </a:cubicBezTo>
                  <a:cubicBezTo>
                    <a:pt x="30" y="25"/>
                    <a:pt x="29" y="29"/>
                    <a:pt x="26" y="33"/>
                  </a:cubicBezTo>
                  <a:cubicBezTo>
                    <a:pt x="5" y="35"/>
                    <a:pt x="5" y="35"/>
                    <a:pt x="5" y="35"/>
                  </a:cubicBezTo>
                  <a:cubicBezTo>
                    <a:pt x="2" y="31"/>
                    <a:pt x="0" y="26"/>
                    <a:pt x="0" y="20"/>
                  </a:cubicBezTo>
                  <a:cubicBezTo>
                    <a:pt x="0" y="9"/>
                    <a:pt x="7" y="0"/>
                    <a:pt x="1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37" name="Freeform 98"/>
            <p:cNvSpPr/>
            <p:nvPr/>
          </p:nvSpPr>
          <p:spPr bwMode="auto">
            <a:xfrm>
              <a:off x="5116513" y="1290638"/>
              <a:ext cx="112712" cy="131763"/>
            </a:xfrm>
            <a:custGeom>
              <a:avLst/>
              <a:gdLst>
                <a:gd name="T0" fmla="*/ 25 w 30"/>
                <a:gd name="T1" fmla="*/ 35 h 35"/>
                <a:gd name="T2" fmla="*/ 3 w 30"/>
                <a:gd name="T3" fmla="*/ 33 h 35"/>
                <a:gd name="T4" fmla="*/ 0 w 30"/>
                <a:gd name="T5" fmla="*/ 20 h 35"/>
                <a:gd name="T6" fmla="*/ 15 w 30"/>
                <a:gd name="T7" fmla="*/ 0 h 35"/>
                <a:gd name="T8" fmla="*/ 30 w 30"/>
                <a:gd name="T9" fmla="*/ 20 h 35"/>
                <a:gd name="T10" fmla="*/ 25 w 30"/>
                <a:gd name="T11" fmla="*/ 35 h 35"/>
              </a:gdLst>
              <a:ahLst/>
              <a:cxnLst>
                <a:cxn ang="0">
                  <a:pos x="T0" y="T1"/>
                </a:cxn>
                <a:cxn ang="0">
                  <a:pos x="T2" y="T3"/>
                </a:cxn>
                <a:cxn ang="0">
                  <a:pos x="T4" y="T5"/>
                </a:cxn>
                <a:cxn ang="0">
                  <a:pos x="T6" y="T7"/>
                </a:cxn>
                <a:cxn ang="0">
                  <a:pos x="T8" y="T9"/>
                </a:cxn>
                <a:cxn ang="0">
                  <a:pos x="T10" y="T11"/>
                </a:cxn>
              </a:cxnLst>
              <a:rect l="0" t="0" r="r" b="b"/>
              <a:pathLst>
                <a:path w="30" h="35">
                  <a:moveTo>
                    <a:pt x="25" y="35"/>
                  </a:moveTo>
                  <a:cubicBezTo>
                    <a:pt x="3" y="33"/>
                    <a:pt x="3" y="33"/>
                    <a:pt x="3" y="33"/>
                  </a:cubicBezTo>
                  <a:cubicBezTo>
                    <a:pt x="1" y="29"/>
                    <a:pt x="0" y="25"/>
                    <a:pt x="0" y="20"/>
                  </a:cubicBezTo>
                  <a:cubicBezTo>
                    <a:pt x="0" y="9"/>
                    <a:pt x="7" y="0"/>
                    <a:pt x="15" y="0"/>
                  </a:cubicBezTo>
                  <a:cubicBezTo>
                    <a:pt x="24" y="0"/>
                    <a:pt x="30" y="9"/>
                    <a:pt x="30" y="20"/>
                  </a:cubicBezTo>
                  <a:cubicBezTo>
                    <a:pt x="30" y="26"/>
                    <a:pt x="28" y="31"/>
                    <a:pt x="25" y="3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38" name="Freeform 99"/>
            <p:cNvSpPr/>
            <p:nvPr/>
          </p:nvSpPr>
          <p:spPr bwMode="auto">
            <a:xfrm>
              <a:off x="4784725" y="1320800"/>
              <a:ext cx="65087" cy="33338"/>
            </a:xfrm>
            <a:custGeom>
              <a:avLst/>
              <a:gdLst>
                <a:gd name="T0" fmla="*/ 0 w 17"/>
                <a:gd name="T1" fmla="*/ 2 h 9"/>
                <a:gd name="T2" fmla="*/ 17 w 17"/>
                <a:gd name="T3" fmla="*/ 2 h 9"/>
                <a:gd name="T4" fmla="*/ 17 w 17"/>
                <a:gd name="T5" fmla="*/ 9 h 9"/>
                <a:gd name="T6" fmla="*/ 0 w 17"/>
                <a:gd name="T7" fmla="*/ 9 h 9"/>
                <a:gd name="T8" fmla="*/ 0 w 17"/>
                <a:gd name="T9" fmla="*/ 2 h 9"/>
              </a:gdLst>
              <a:ahLst/>
              <a:cxnLst>
                <a:cxn ang="0">
                  <a:pos x="T0" y="T1"/>
                </a:cxn>
                <a:cxn ang="0">
                  <a:pos x="T2" y="T3"/>
                </a:cxn>
                <a:cxn ang="0">
                  <a:pos x="T4" y="T5"/>
                </a:cxn>
                <a:cxn ang="0">
                  <a:pos x="T6" y="T7"/>
                </a:cxn>
                <a:cxn ang="0">
                  <a:pos x="T8" y="T9"/>
                </a:cxn>
              </a:cxnLst>
              <a:rect l="0" t="0" r="r" b="b"/>
              <a:pathLst>
                <a:path w="17" h="9">
                  <a:moveTo>
                    <a:pt x="0" y="2"/>
                  </a:moveTo>
                  <a:cubicBezTo>
                    <a:pt x="6" y="1"/>
                    <a:pt x="12" y="0"/>
                    <a:pt x="17" y="2"/>
                  </a:cubicBezTo>
                  <a:cubicBezTo>
                    <a:pt x="17" y="5"/>
                    <a:pt x="17" y="7"/>
                    <a:pt x="17" y="9"/>
                  </a:cubicBezTo>
                  <a:cubicBezTo>
                    <a:pt x="10" y="7"/>
                    <a:pt x="5" y="7"/>
                    <a:pt x="0" y="9"/>
                  </a:cubicBezTo>
                  <a:cubicBezTo>
                    <a:pt x="0" y="7"/>
                    <a:pt x="0" y="5"/>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39" name="Freeform 100"/>
            <p:cNvSpPr/>
            <p:nvPr/>
          </p:nvSpPr>
          <p:spPr bwMode="auto">
            <a:xfrm>
              <a:off x="5097463" y="1323975"/>
              <a:ext cx="63500" cy="38100"/>
            </a:xfrm>
            <a:custGeom>
              <a:avLst/>
              <a:gdLst>
                <a:gd name="T0" fmla="*/ 0 w 17"/>
                <a:gd name="T1" fmla="*/ 2 h 10"/>
                <a:gd name="T2" fmla="*/ 17 w 17"/>
                <a:gd name="T3" fmla="*/ 3 h 10"/>
                <a:gd name="T4" fmla="*/ 17 w 17"/>
                <a:gd name="T5" fmla="*/ 10 h 10"/>
                <a:gd name="T6" fmla="*/ 0 w 17"/>
                <a:gd name="T7" fmla="*/ 10 h 10"/>
                <a:gd name="T8" fmla="*/ 0 w 17"/>
                <a:gd name="T9" fmla="*/ 2 h 10"/>
              </a:gdLst>
              <a:ahLst/>
              <a:cxnLst>
                <a:cxn ang="0">
                  <a:pos x="T0" y="T1"/>
                </a:cxn>
                <a:cxn ang="0">
                  <a:pos x="T2" y="T3"/>
                </a:cxn>
                <a:cxn ang="0">
                  <a:pos x="T4" y="T5"/>
                </a:cxn>
                <a:cxn ang="0">
                  <a:pos x="T6" y="T7"/>
                </a:cxn>
                <a:cxn ang="0">
                  <a:pos x="T8" y="T9"/>
                </a:cxn>
              </a:cxnLst>
              <a:rect l="0" t="0" r="r" b="b"/>
              <a:pathLst>
                <a:path w="17" h="10">
                  <a:moveTo>
                    <a:pt x="0" y="2"/>
                  </a:moveTo>
                  <a:cubicBezTo>
                    <a:pt x="6" y="1"/>
                    <a:pt x="12" y="0"/>
                    <a:pt x="17" y="3"/>
                  </a:cubicBezTo>
                  <a:cubicBezTo>
                    <a:pt x="17" y="5"/>
                    <a:pt x="17" y="7"/>
                    <a:pt x="17" y="10"/>
                  </a:cubicBezTo>
                  <a:cubicBezTo>
                    <a:pt x="10" y="8"/>
                    <a:pt x="4" y="8"/>
                    <a:pt x="0" y="10"/>
                  </a:cubicBezTo>
                  <a:cubicBezTo>
                    <a:pt x="0" y="7"/>
                    <a:pt x="0" y="5"/>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40" name="Freeform 101"/>
            <p:cNvSpPr/>
            <p:nvPr/>
          </p:nvSpPr>
          <p:spPr bwMode="auto">
            <a:xfrm>
              <a:off x="4935538" y="1477963"/>
              <a:ext cx="30162" cy="41275"/>
            </a:xfrm>
            <a:custGeom>
              <a:avLst/>
              <a:gdLst>
                <a:gd name="T0" fmla="*/ 4 w 8"/>
                <a:gd name="T1" fmla="*/ 0 h 11"/>
                <a:gd name="T2" fmla="*/ 8 w 8"/>
                <a:gd name="T3" fmla="*/ 6 h 11"/>
                <a:gd name="T4" fmla="*/ 4 w 8"/>
                <a:gd name="T5" fmla="*/ 11 h 11"/>
                <a:gd name="T6" fmla="*/ 0 w 8"/>
                <a:gd name="T7" fmla="*/ 5 h 11"/>
                <a:gd name="T8" fmla="*/ 4 w 8"/>
                <a:gd name="T9" fmla="*/ 0 h 11"/>
              </a:gdLst>
              <a:ahLst/>
              <a:cxnLst>
                <a:cxn ang="0">
                  <a:pos x="T0" y="T1"/>
                </a:cxn>
                <a:cxn ang="0">
                  <a:pos x="T2" y="T3"/>
                </a:cxn>
                <a:cxn ang="0">
                  <a:pos x="T4" y="T5"/>
                </a:cxn>
                <a:cxn ang="0">
                  <a:pos x="T6" y="T7"/>
                </a:cxn>
                <a:cxn ang="0">
                  <a:pos x="T8" y="T9"/>
                </a:cxn>
              </a:cxnLst>
              <a:rect l="0" t="0" r="r" b="b"/>
              <a:pathLst>
                <a:path w="8" h="11">
                  <a:moveTo>
                    <a:pt x="4" y="0"/>
                  </a:moveTo>
                  <a:cubicBezTo>
                    <a:pt x="7" y="0"/>
                    <a:pt x="8" y="3"/>
                    <a:pt x="8" y="6"/>
                  </a:cubicBezTo>
                  <a:cubicBezTo>
                    <a:pt x="8" y="8"/>
                    <a:pt x="6" y="11"/>
                    <a:pt x="4" y="11"/>
                  </a:cubicBezTo>
                  <a:cubicBezTo>
                    <a:pt x="2" y="11"/>
                    <a:pt x="0" y="8"/>
                    <a:pt x="0" y="5"/>
                  </a:cubicBezTo>
                  <a:cubicBezTo>
                    <a:pt x="0" y="3"/>
                    <a:pt x="2" y="0"/>
                    <a:pt x="4" y="0"/>
                  </a:cubicBezTo>
                  <a:close/>
                </a:path>
              </a:pathLst>
            </a:custGeom>
            <a:solidFill>
              <a:srgbClr val="B971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41" name="Oval 102"/>
            <p:cNvSpPr>
              <a:spLocks noChangeArrowheads="1"/>
            </p:cNvSpPr>
            <p:nvPr/>
          </p:nvSpPr>
          <p:spPr bwMode="auto">
            <a:xfrm>
              <a:off x="5003800" y="1482725"/>
              <a:ext cx="30162" cy="36513"/>
            </a:xfrm>
            <a:prstGeom prst="ellipse">
              <a:avLst/>
            </a:prstGeom>
            <a:solidFill>
              <a:srgbClr val="B971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42" name="Freeform 103"/>
            <p:cNvSpPr/>
            <p:nvPr/>
          </p:nvSpPr>
          <p:spPr bwMode="auto">
            <a:xfrm>
              <a:off x="4341813" y="1933575"/>
              <a:ext cx="323850" cy="441325"/>
            </a:xfrm>
            <a:custGeom>
              <a:avLst/>
              <a:gdLst>
                <a:gd name="T0" fmla="*/ 80 w 86"/>
                <a:gd name="T1" fmla="*/ 0 h 117"/>
                <a:gd name="T2" fmla="*/ 15 w 86"/>
                <a:gd name="T3" fmla="*/ 117 h 117"/>
                <a:gd name="T4" fmla="*/ 51 w 86"/>
                <a:gd name="T5" fmla="*/ 115 h 117"/>
                <a:gd name="T6" fmla="*/ 78 w 86"/>
                <a:gd name="T7" fmla="*/ 36 h 117"/>
                <a:gd name="T8" fmla="*/ 80 w 86"/>
                <a:gd name="T9" fmla="*/ 0 h 117"/>
              </a:gdLst>
              <a:ahLst/>
              <a:cxnLst>
                <a:cxn ang="0">
                  <a:pos x="T0" y="T1"/>
                </a:cxn>
                <a:cxn ang="0">
                  <a:pos x="T2" y="T3"/>
                </a:cxn>
                <a:cxn ang="0">
                  <a:pos x="T4" y="T5"/>
                </a:cxn>
                <a:cxn ang="0">
                  <a:pos x="T6" y="T7"/>
                </a:cxn>
                <a:cxn ang="0">
                  <a:pos x="T8" y="T9"/>
                </a:cxn>
              </a:cxnLst>
              <a:rect l="0" t="0" r="r" b="b"/>
              <a:pathLst>
                <a:path w="86" h="117">
                  <a:moveTo>
                    <a:pt x="80" y="0"/>
                  </a:moveTo>
                  <a:cubicBezTo>
                    <a:pt x="32" y="15"/>
                    <a:pt x="0" y="64"/>
                    <a:pt x="15" y="117"/>
                  </a:cubicBezTo>
                  <a:cubicBezTo>
                    <a:pt x="51" y="115"/>
                    <a:pt x="51" y="115"/>
                    <a:pt x="51" y="115"/>
                  </a:cubicBezTo>
                  <a:cubicBezTo>
                    <a:pt x="44" y="87"/>
                    <a:pt x="55" y="48"/>
                    <a:pt x="78" y="36"/>
                  </a:cubicBezTo>
                  <a:cubicBezTo>
                    <a:pt x="85" y="23"/>
                    <a:pt x="86" y="11"/>
                    <a:pt x="8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43" name="Freeform 104"/>
            <p:cNvSpPr/>
            <p:nvPr/>
          </p:nvSpPr>
          <p:spPr bwMode="auto">
            <a:xfrm>
              <a:off x="5037138" y="2344738"/>
              <a:ext cx="131762" cy="68263"/>
            </a:xfrm>
            <a:custGeom>
              <a:avLst/>
              <a:gdLst>
                <a:gd name="T0" fmla="*/ 71 w 83"/>
                <a:gd name="T1" fmla="*/ 36 h 43"/>
                <a:gd name="T2" fmla="*/ 83 w 83"/>
                <a:gd name="T3" fmla="*/ 12 h 43"/>
                <a:gd name="T4" fmla="*/ 0 w 83"/>
                <a:gd name="T5" fmla="*/ 0 h 43"/>
                <a:gd name="T6" fmla="*/ 5 w 83"/>
                <a:gd name="T7" fmla="*/ 43 h 43"/>
                <a:gd name="T8" fmla="*/ 71 w 83"/>
                <a:gd name="T9" fmla="*/ 36 h 43"/>
              </a:gdLst>
              <a:ahLst/>
              <a:cxnLst>
                <a:cxn ang="0">
                  <a:pos x="T0" y="T1"/>
                </a:cxn>
                <a:cxn ang="0">
                  <a:pos x="T2" y="T3"/>
                </a:cxn>
                <a:cxn ang="0">
                  <a:pos x="T4" y="T5"/>
                </a:cxn>
                <a:cxn ang="0">
                  <a:pos x="T6" y="T7"/>
                </a:cxn>
                <a:cxn ang="0">
                  <a:pos x="T8" y="T9"/>
                </a:cxn>
              </a:cxnLst>
              <a:rect l="0" t="0" r="r" b="b"/>
              <a:pathLst>
                <a:path w="83" h="43">
                  <a:moveTo>
                    <a:pt x="71" y="36"/>
                  </a:moveTo>
                  <a:lnTo>
                    <a:pt x="83" y="12"/>
                  </a:lnTo>
                  <a:lnTo>
                    <a:pt x="0" y="0"/>
                  </a:lnTo>
                  <a:lnTo>
                    <a:pt x="5" y="43"/>
                  </a:lnTo>
                  <a:lnTo>
                    <a:pt x="71" y="3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44" name="Freeform 105"/>
            <p:cNvSpPr/>
            <p:nvPr/>
          </p:nvSpPr>
          <p:spPr bwMode="auto">
            <a:xfrm>
              <a:off x="4314825" y="1301750"/>
              <a:ext cx="236537" cy="258763"/>
            </a:xfrm>
            <a:custGeom>
              <a:avLst/>
              <a:gdLst>
                <a:gd name="T0" fmla="*/ 17 w 63"/>
                <a:gd name="T1" fmla="*/ 6 h 69"/>
                <a:gd name="T2" fmla="*/ 31 w 63"/>
                <a:gd name="T3" fmla="*/ 2 h 69"/>
                <a:gd name="T4" fmla="*/ 55 w 63"/>
                <a:gd name="T5" fmla="*/ 17 h 69"/>
                <a:gd name="T6" fmla="*/ 61 w 63"/>
                <a:gd name="T7" fmla="*/ 39 h 69"/>
                <a:gd name="T8" fmla="*/ 46 w 63"/>
                <a:gd name="T9" fmla="*/ 63 h 69"/>
                <a:gd name="T10" fmla="*/ 32 w 63"/>
                <a:gd name="T11" fmla="*/ 66 h 69"/>
                <a:gd name="T12" fmla="*/ 8 w 63"/>
                <a:gd name="T13" fmla="*/ 52 h 69"/>
                <a:gd name="T14" fmla="*/ 3 w 63"/>
                <a:gd name="T15" fmla="*/ 30 h 69"/>
                <a:gd name="T16" fmla="*/ 17 w 63"/>
                <a:gd name="T17" fmla="*/ 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69">
                  <a:moveTo>
                    <a:pt x="17" y="6"/>
                  </a:moveTo>
                  <a:cubicBezTo>
                    <a:pt x="31" y="2"/>
                    <a:pt x="31" y="2"/>
                    <a:pt x="31" y="2"/>
                  </a:cubicBezTo>
                  <a:cubicBezTo>
                    <a:pt x="42" y="0"/>
                    <a:pt x="53" y="6"/>
                    <a:pt x="55" y="17"/>
                  </a:cubicBezTo>
                  <a:cubicBezTo>
                    <a:pt x="61" y="39"/>
                    <a:pt x="61" y="39"/>
                    <a:pt x="61" y="39"/>
                  </a:cubicBezTo>
                  <a:cubicBezTo>
                    <a:pt x="63" y="49"/>
                    <a:pt x="57" y="60"/>
                    <a:pt x="46" y="63"/>
                  </a:cubicBezTo>
                  <a:cubicBezTo>
                    <a:pt x="32" y="66"/>
                    <a:pt x="32" y="66"/>
                    <a:pt x="32" y="66"/>
                  </a:cubicBezTo>
                  <a:cubicBezTo>
                    <a:pt x="22" y="69"/>
                    <a:pt x="11" y="62"/>
                    <a:pt x="8" y="52"/>
                  </a:cubicBezTo>
                  <a:cubicBezTo>
                    <a:pt x="3" y="30"/>
                    <a:pt x="3" y="30"/>
                    <a:pt x="3" y="30"/>
                  </a:cubicBezTo>
                  <a:cubicBezTo>
                    <a:pt x="0" y="19"/>
                    <a:pt x="6" y="8"/>
                    <a:pt x="17" y="6"/>
                  </a:cubicBezTo>
                  <a:close/>
                </a:path>
              </a:pathLst>
            </a:custGeom>
            <a:solidFill>
              <a:srgbClr val="FDCF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45" name="Freeform 106"/>
            <p:cNvSpPr/>
            <p:nvPr/>
          </p:nvSpPr>
          <p:spPr bwMode="auto">
            <a:xfrm>
              <a:off x="4360863" y="1350963"/>
              <a:ext cx="77787" cy="161925"/>
            </a:xfrm>
            <a:custGeom>
              <a:avLst/>
              <a:gdLst>
                <a:gd name="T0" fmla="*/ 11 w 21"/>
                <a:gd name="T1" fmla="*/ 2 h 43"/>
                <a:gd name="T2" fmla="*/ 20 w 21"/>
                <a:gd name="T3" fmla="*/ 0 h 43"/>
                <a:gd name="T4" fmla="*/ 21 w 21"/>
                <a:gd name="T5" fmla="*/ 0 h 43"/>
                <a:gd name="T6" fmla="*/ 21 w 21"/>
                <a:gd name="T7" fmla="*/ 41 h 43"/>
                <a:gd name="T8" fmla="*/ 21 w 21"/>
                <a:gd name="T9" fmla="*/ 41 h 43"/>
                <a:gd name="T10" fmla="*/ 5 w 21"/>
                <a:gd name="T11" fmla="*/ 32 h 43"/>
                <a:gd name="T12" fmla="*/ 1 w 21"/>
                <a:gd name="T13" fmla="*/ 18 h 43"/>
                <a:gd name="T14" fmla="*/ 11 w 21"/>
                <a:gd name="T15" fmla="*/ 2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43">
                  <a:moveTo>
                    <a:pt x="11" y="2"/>
                  </a:moveTo>
                  <a:cubicBezTo>
                    <a:pt x="20" y="0"/>
                    <a:pt x="20" y="0"/>
                    <a:pt x="20" y="0"/>
                  </a:cubicBezTo>
                  <a:cubicBezTo>
                    <a:pt x="20" y="0"/>
                    <a:pt x="20" y="0"/>
                    <a:pt x="21" y="0"/>
                  </a:cubicBezTo>
                  <a:cubicBezTo>
                    <a:pt x="21" y="41"/>
                    <a:pt x="21" y="41"/>
                    <a:pt x="21" y="41"/>
                  </a:cubicBezTo>
                  <a:cubicBezTo>
                    <a:pt x="21" y="41"/>
                    <a:pt x="21" y="41"/>
                    <a:pt x="21" y="41"/>
                  </a:cubicBezTo>
                  <a:cubicBezTo>
                    <a:pt x="14" y="43"/>
                    <a:pt x="7" y="39"/>
                    <a:pt x="5" y="32"/>
                  </a:cubicBezTo>
                  <a:cubicBezTo>
                    <a:pt x="1" y="18"/>
                    <a:pt x="1" y="18"/>
                    <a:pt x="1" y="18"/>
                  </a:cubicBezTo>
                  <a:cubicBezTo>
                    <a:pt x="0" y="11"/>
                    <a:pt x="4" y="4"/>
                    <a:pt x="11" y="2"/>
                  </a:cubicBezTo>
                  <a:close/>
                </a:path>
              </a:pathLst>
            </a:custGeom>
            <a:solidFill>
              <a:srgbClr val="E4BA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46" name="Freeform 107"/>
            <p:cNvSpPr/>
            <p:nvPr/>
          </p:nvSpPr>
          <p:spPr bwMode="auto">
            <a:xfrm>
              <a:off x="4341813" y="788988"/>
              <a:ext cx="330200" cy="309563"/>
            </a:xfrm>
            <a:custGeom>
              <a:avLst/>
              <a:gdLst>
                <a:gd name="T0" fmla="*/ 13 w 88"/>
                <a:gd name="T1" fmla="*/ 82 h 82"/>
                <a:gd name="T2" fmla="*/ 10 w 88"/>
                <a:gd name="T3" fmla="*/ 26 h 82"/>
                <a:gd name="T4" fmla="*/ 88 w 88"/>
                <a:gd name="T5" fmla="*/ 0 h 82"/>
                <a:gd name="T6" fmla="*/ 29 w 88"/>
                <a:gd name="T7" fmla="*/ 40 h 82"/>
                <a:gd name="T8" fmla="*/ 34 w 88"/>
                <a:gd name="T9" fmla="*/ 79 h 82"/>
                <a:gd name="T10" fmla="*/ 13 w 88"/>
                <a:gd name="T11" fmla="*/ 82 h 82"/>
              </a:gdLst>
              <a:ahLst/>
              <a:cxnLst>
                <a:cxn ang="0">
                  <a:pos x="T0" y="T1"/>
                </a:cxn>
                <a:cxn ang="0">
                  <a:pos x="T2" y="T3"/>
                </a:cxn>
                <a:cxn ang="0">
                  <a:pos x="T4" y="T5"/>
                </a:cxn>
                <a:cxn ang="0">
                  <a:pos x="T6" y="T7"/>
                </a:cxn>
                <a:cxn ang="0">
                  <a:pos x="T8" y="T9"/>
                </a:cxn>
                <a:cxn ang="0">
                  <a:pos x="T10" y="T11"/>
                </a:cxn>
              </a:cxnLst>
              <a:rect l="0" t="0" r="r" b="b"/>
              <a:pathLst>
                <a:path w="88" h="82">
                  <a:moveTo>
                    <a:pt x="13" y="82"/>
                  </a:moveTo>
                  <a:cubicBezTo>
                    <a:pt x="13" y="82"/>
                    <a:pt x="0" y="40"/>
                    <a:pt x="10" y="26"/>
                  </a:cubicBezTo>
                  <a:cubicBezTo>
                    <a:pt x="21" y="11"/>
                    <a:pt x="88" y="0"/>
                    <a:pt x="88" y="0"/>
                  </a:cubicBezTo>
                  <a:cubicBezTo>
                    <a:pt x="88" y="0"/>
                    <a:pt x="32" y="15"/>
                    <a:pt x="29" y="40"/>
                  </a:cubicBezTo>
                  <a:cubicBezTo>
                    <a:pt x="26" y="65"/>
                    <a:pt x="34" y="79"/>
                    <a:pt x="34" y="79"/>
                  </a:cubicBezTo>
                  <a:lnTo>
                    <a:pt x="13" y="82"/>
                  </a:lnTo>
                  <a:close/>
                </a:path>
              </a:pathLst>
            </a:custGeom>
            <a:solidFill>
              <a:srgbClr val="6E63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47" name="Freeform 108"/>
            <p:cNvSpPr/>
            <p:nvPr/>
          </p:nvSpPr>
          <p:spPr bwMode="auto">
            <a:xfrm>
              <a:off x="5289550" y="1512888"/>
              <a:ext cx="763587" cy="436563"/>
            </a:xfrm>
            <a:custGeom>
              <a:avLst/>
              <a:gdLst>
                <a:gd name="T0" fmla="*/ 28 w 481"/>
                <a:gd name="T1" fmla="*/ 275 h 275"/>
                <a:gd name="T2" fmla="*/ 481 w 481"/>
                <a:gd name="T3" fmla="*/ 9 h 275"/>
                <a:gd name="T4" fmla="*/ 478 w 481"/>
                <a:gd name="T5" fmla="*/ 0 h 275"/>
                <a:gd name="T6" fmla="*/ 0 w 481"/>
                <a:gd name="T7" fmla="*/ 227 h 275"/>
                <a:gd name="T8" fmla="*/ 28 w 481"/>
                <a:gd name="T9" fmla="*/ 275 h 275"/>
              </a:gdLst>
              <a:ahLst/>
              <a:cxnLst>
                <a:cxn ang="0">
                  <a:pos x="T0" y="T1"/>
                </a:cxn>
                <a:cxn ang="0">
                  <a:pos x="T2" y="T3"/>
                </a:cxn>
                <a:cxn ang="0">
                  <a:pos x="T4" y="T5"/>
                </a:cxn>
                <a:cxn ang="0">
                  <a:pos x="T6" y="T7"/>
                </a:cxn>
                <a:cxn ang="0">
                  <a:pos x="T8" y="T9"/>
                </a:cxn>
              </a:cxnLst>
              <a:rect l="0" t="0" r="r" b="b"/>
              <a:pathLst>
                <a:path w="481" h="275">
                  <a:moveTo>
                    <a:pt x="28" y="275"/>
                  </a:moveTo>
                  <a:lnTo>
                    <a:pt x="481" y="9"/>
                  </a:lnTo>
                  <a:lnTo>
                    <a:pt x="478" y="0"/>
                  </a:lnTo>
                  <a:lnTo>
                    <a:pt x="0" y="227"/>
                  </a:lnTo>
                  <a:lnTo>
                    <a:pt x="28" y="275"/>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48" name="Freeform 109"/>
            <p:cNvSpPr/>
            <p:nvPr/>
          </p:nvSpPr>
          <p:spPr bwMode="auto">
            <a:xfrm>
              <a:off x="5465763" y="1779588"/>
              <a:ext cx="150812" cy="225425"/>
            </a:xfrm>
            <a:custGeom>
              <a:avLst/>
              <a:gdLst>
                <a:gd name="T0" fmla="*/ 33 w 40"/>
                <a:gd name="T1" fmla="*/ 0 h 60"/>
                <a:gd name="T2" fmla="*/ 10 w 40"/>
                <a:gd name="T3" fmla="*/ 8 h 60"/>
                <a:gd name="T4" fmla="*/ 5 w 40"/>
                <a:gd name="T5" fmla="*/ 21 h 60"/>
                <a:gd name="T6" fmla="*/ 5 w 40"/>
                <a:gd name="T7" fmla="*/ 49 h 60"/>
                <a:gd name="T8" fmla="*/ 34 w 40"/>
                <a:gd name="T9" fmla="*/ 37 h 60"/>
                <a:gd name="T10" fmla="*/ 35 w 40"/>
                <a:gd name="T11" fmla="*/ 26 h 60"/>
                <a:gd name="T12" fmla="*/ 36 w 40"/>
                <a:gd name="T13" fmla="*/ 15 h 60"/>
                <a:gd name="T14" fmla="*/ 33 w 40"/>
                <a:gd name="T15" fmla="*/ 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60">
                  <a:moveTo>
                    <a:pt x="33" y="0"/>
                  </a:moveTo>
                  <a:cubicBezTo>
                    <a:pt x="25" y="5"/>
                    <a:pt x="21" y="3"/>
                    <a:pt x="10" y="8"/>
                  </a:cubicBezTo>
                  <a:cubicBezTo>
                    <a:pt x="0" y="12"/>
                    <a:pt x="4" y="18"/>
                    <a:pt x="5" y="21"/>
                  </a:cubicBezTo>
                  <a:cubicBezTo>
                    <a:pt x="5" y="49"/>
                    <a:pt x="5" y="49"/>
                    <a:pt x="5" y="49"/>
                  </a:cubicBezTo>
                  <a:cubicBezTo>
                    <a:pt x="5" y="60"/>
                    <a:pt x="36" y="45"/>
                    <a:pt x="34" y="37"/>
                  </a:cubicBezTo>
                  <a:cubicBezTo>
                    <a:pt x="38" y="33"/>
                    <a:pt x="37" y="28"/>
                    <a:pt x="35" y="26"/>
                  </a:cubicBezTo>
                  <a:cubicBezTo>
                    <a:pt x="39" y="21"/>
                    <a:pt x="37" y="17"/>
                    <a:pt x="36" y="15"/>
                  </a:cubicBezTo>
                  <a:cubicBezTo>
                    <a:pt x="40" y="10"/>
                    <a:pt x="37" y="2"/>
                    <a:pt x="33" y="0"/>
                  </a:cubicBezTo>
                  <a:close/>
                </a:path>
              </a:pathLst>
            </a:custGeom>
            <a:solidFill>
              <a:srgbClr val="FDCF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49" name="Freeform 110"/>
            <p:cNvSpPr/>
            <p:nvPr/>
          </p:nvSpPr>
          <p:spPr bwMode="auto">
            <a:xfrm>
              <a:off x="4729163" y="1068388"/>
              <a:ext cx="198437" cy="96838"/>
            </a:xfrm>
            <a:custGeom>
              <a:avLst/>
              <a:gdLst>
                <a:gd name="T0" fmla="*/ 0 w 53"/>
                <a:gd name="T1" fmla="*/ 23 h 26"/>
                <a:gd name="T2" fmla="*/ 53 w 53"/>
                <a:gd name="T3" fmla="*/ 23 h 26"/>
                <a:gd name="T4" fmla="*/ 50 w 53"/>
                <a:gd name="T5" fmla="*/ 25 h 26"/>
                <a:gd name="T6" fmla="*/ 3 w 53"/>
                <a:gd name="T7" fmla="*/ 26 h 26"/>
                <a:gd name="T8" fmla="*/ 0 w 53"/>
                <a:gd name="T9" fmla="*/ 23 h 26"/>
              </a:gdLst>
              <a:ahLst/>
              <a:cxnLst>
                <a:cxn ang="0">
                  <a:pos x="T0" y="T1"/>
                </a:cxn>
                <a:cxn ang="0">
                  <a:pos x="T2" y="T3"/>
                </a:cxn>
                <a:cxn ang="0">
                  <a:pos x="T4" y="T5"/>
                </a:cxn>
                <a:cxn ang="0">
                  <a:pos x="T6" y="T7"/>
                </a:cxn>
                <a:cxn ang="0">
                  <a:pos x="T8" y="T9"/>
                </a:cxn>
              </a:cxnLst>
              <a:rect l="0" t="0" r="r" b="b"/>
              <a:pathLst>
                <a:path w="53" h="26">
                  <a:moveTo>
                    <a:pt x="0" y="23"/>
                  </a:moveTo>
                  <a:cubicBezTo>
                    <a:pt x="10" y="0"/>
                    <a:pt x="43" y="1"/>
                    <a:pt x="53" y="23"/>
                  </a:cubicBezTo>
                  <a:cubicBezTo>
                    <a:pt x="50" y="25"/>
                    <a:pt x="50" y="25"/>
                    <a:pt x="50" y="25"/>
                  </a:cubicBezTo>
                  <a:cubicBezTo>
                    <a:pt x="42" y="10"/>
                    <a:pt x="13" y="9"/>
                    <a:pt x="3" y="26"/>
                  </a:cubicBezTo>
                  <a:lnTo>
                    <a:pt x="0" y="23"/>
                  </a:lnTo>
                  <a:close/>
                </a:path>
              </a:pathLst>
            </a:custGeom>
            <a:solidFill>
              <a:srgbClr val="422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50" name="Freeform 111"/>
            <p:cNvSpPr/>
            <p:nvPr/>
          </p:nvSpPr>
          <p:spPr bwMode="auto">
            <a:xfrm>
              <a:off x="5097463" y="1090613"/>
              <a:ext cx="176212" cy="128588"/>
            </a:xfrm>
            <a:custGeom>
              <a:avLst/>
              <a:gdLst>
                <a:gd name="T0" fmla="*/ 0 w 47"/>
                <a:gd name="T1" fmla="*/ 20 h 34"/>
                <a:gd name="T2" fmla="*/ 47 w 47"/>
                <a:gd name="T3" fmla="*/ 33 h 34"/>
                <a:gd name="T4" fmla="*/ 43 w 47"/>
                <a:gd name="T5" fmla="*/ 34 h 34"/>
                <a:gd name="T6" fmla="*/ 2 w 47"/>
                <a:gd name="T7" fmla="*/ 23 h 34"/>
                <a:gd name="T8" fmla="*/ 0 w 47"/>
                <a:gd name="T9" fmla="*/ 20 h 34"/>
              </a:gdLst>
              <a:ahLst/>
              <a:cxnLst>
                <a:cxn ang="0">
                  <a:pos x="T0" y="T1"/>
                </a:cxn>
                <a:cxn ang="0">
                  <a:pos x="T2" y="T3"/>
                </a:cxn>
                <a:cxn ang="0">
                  <a:pos x="T4" y="T5"/>
                </a:cxn>
                <a:cxn ang="0">
                  <a:pos x="T6" y="T7"/>
                </a:cxn>
                <a:cxn ang="0">
                  <a:pos x="T8" y="T9"/>
                </a:cxn>
              </a:cxnLst>
              <a:rect l="0" t="0" r="r" b="b"/>
              <a:pathLst>
                <a:path w="47" h="34">
                  <a:moveTo>
                    <a:pt x="0" y="20"/>
                  </a:moveTo>
                  <a:cubicBezTo>
                    <a:pt x="16" y="0"/>
                    <a:pt x="44" y="9"/>
                    <a:pt x="47" y="33"/>
                  </a:cubicBezTo>
                  <a:cubicBezTo>
                    <a:pt x="43" y="34"/>
                    <a:pt x="43" y="34"/>
                    <a:pt x="43" y="34"/>
                  </a:cubicBezTo>
                  <a:cubicBezTo>
                    <a:pt x="41" y="18"/>
                    <a:pt x="16" y="9"/>
                    <a:pt x="2" y="23"/>
                  </a:cubicBezTo>
                  <a:lnTo>
                    <a:pt x="0" y="20"/>
                  </a:lnTo>
                  <a:close/>
                </a:path>
              </a:pathLst>
            </a:custGeom>
            <a:solidFill>
              <a:srgbClr val="422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51" name="Freeform 112"/>
            <p:cNvSpPr/>
            <p:nvPr/>
          </p:nvSpPr>
          <p:spPr bwMode="auto">
            <a:xfrm>
              <a:off x="5416550" y="1716088"/>
              <a:ext cx="155575" cy="71438"/>
            </a:xfrm>
            <a:custGeom>
              <a:avLst/>
              <a:gdLst>
                <a:gd name="T0" fmla="*/ 0 w 41"/>
                <a:gd name="T1" fmla="*/ 9 h 19"/>
                <a:gd name="T2" fmla="*/ 39 w 41"/>
                <a:gd name="T3" fmla="*/ 0 h 19"/>
                <a:gd name="T4" fmla="*/ 34 w 41"/>
                <a:gd name="T5" fmla="*/ 15 h 19"/>
                <a:gd name="T6" fmla="*/ 6 w 41"/>
                <a:gd name="T7" fmla="*/ 17 h 19"/>
                <a:gd name="T8" fmla="*/ 0 w 41"/>
                <a:gd name="T9" fmla="*/ 9 h 19"/>
              </a:gdLst>
              <a:ahLst/>
              <a:cxnLst>
                <a:cxn ang="0">
                  <a:pos x="T0" y="T1"/>
                </a:cxn>
                <a:cxn ang="0">
                  <a:pos x="T2" y="T3"/>
                </a:cxn>
                <a:cxn ang="0">
                  <a:pos x="T4" y="T5"/>
                </a:cxn>
                <a:cxn ang="0">
                  <a:pos x="T6" y="T7"/>
                </a:cxn>
                <a:cxn ang="0">
                  <a:pos x="T8" y="T9"/>
                </a:cxn>
              </a:cxnLst>
              <a:rect l="0" t="0" r="r" b="b"/>
              <a:pathLst>
                <a:path w="41" h="19">
                  <a:moveTo>
                    <a:pt x="0" y="9"/>
                  </a:moveTo>
                  <a:cubicBezTo>
                    <a:pt x="17" y="8"/>
                    <a:pt x="28" y="1"/>
                    <a:pt x="39" y="0"/>
                  </a:cubicBezTo>
                  <a:cubicBezTo>
                    <a:pt x="39" y="0"/>
                    <a:pt x="41" y="11"/>
                    <a:pt x="34" y="15"/>
                  </a:cubicBezTo>
                  <a:cubicBezTo>
                    <a:pt x="27" y="19"/>
                    <a:pt x="6" y="17"/>
                    <a:pt x="6" y="17"/>
                  </a:cubicBezTo>
                  <a:lnTo>
                    <a:pt x="0" y="9"/>
                  </a:lnTo>
                  <a:close/>
                </a:path>
              </a:pathLst>
            </a:custGeom>
            <a:solidFill>
              <a:srgbClr val="FDCF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52" name="Freeform 113"/>
            <p:cNvSpPr/>
            <p:nvPr/>
          </p:nvSpPr>
          <p:spPr bwMode="auto">
            <a:xfrm>
              <a:off x="5446713" y="1828800"/>
              <a:ext cx="125412" cy="150813"/>
            </a:xfrm>
            <a:custGeom>
              <a:avLst/>
              <a:gdLst>
                <a:gd name="T0" fmla="*/ 9 w 33"/>
                <a:gd name="T1" fmla="*/ 3 h 40"/>
                <a:gd name="T2" fmla="*/ 12 w 33"/>
                <a:gd name="T3" fmla="*/ 5 h 40"/>
                <a:gd name="T4" fmla="*/ 13 w 33"/>
                <a:gd name="T5" fmla="*/ 5 h 40"/>
                <a:gd name="T6" fmla="*/ 32 w 33"/>
                <a:gd name="T7" fmla="*/ 0 h 40"/>
                <a:gd name="T8" fmla="*/ 32 w 33"/>
                <a:gd name="T9" fmla="*/ 0 h 40"/>
                <a:gd name="T10" fmla="*/ 33 w 33"/>
                <a:gd name="T11" fmla="*/ 1 h 40"/>
                <a:gd name="T12" fmla="*/ 15 w 33"/>
                <a:gd name="T13" fmla="*/ 8 h 40"/>
                <a:gd name="T14" fmla="*/ 13 w 33"/>
                <a:gd name="T15" fmla="*/ 9 h 40"/>
                <a:gd name="T16" fmla="*/ 13 w 33"/>
                <a:gd name="T17" fmla="*/ 9 h 40"/>
                <a:gd name="T18" fmla="*/ 13 w 33"/>
                <a:gd name="T19" fmla="*/ 9 h 40"/>
                <a:gd name="T20" fmla="*/ 4 w 33"/>
                <a:gd name="T21" fmla="*/ 12 h 40"/>
                <a:gd name="T22" fmla="*/ 4 w 33"/>
                <a:gd name="T23" fmla="*/ 15 h 40"/>
                <a:gd name="T24" fmla="*/ 5 w 33"/>
                <a:gd name="T25" fmla="*/ 18 h 40"/>
                <a:gd name="T26" fmla="*/ 14 w 33"/>
                <a:gd name="T27" fmla="*/ 16 h 40"/>
                <a:gd name="T28" fmla="*/ 14 w 33"/>
                <a:gd name="T29" fmla="*/ 16 h 40"/>
                <a:gd name="T30" fmla="*/ 33 w 33"/>
                <a:gd name="T31" fmla="*/ 13 h 40"/>
                <a:gd name="T32" fmla="*/ 33 w 33"/>
                <a:gd name="T33" fmla="*/ 13 h 40"/>
                <a:gd name="T34" fmla="*/ 14 w 33"/>
                <a:gd name="T35" fmla="*/ 20 h 40"/>
                <a:gd name="T36" fmla="*/ 14 w 33"/>
                <a:gd name="T37" fmla="*/ 20 h 40"/>
                <a:gd name="T38" fmla="*/ 7 w 33"/>
                <a:gd name="T39" fmla="*/ 22 h 40"/>
                <a:gd name="T40" fmla="*/ 7 w 33"/>
                <a:gd name="T41" fmla="*/ 23 h 40"/>
                <a:gd name="T42" fmla="*/ 6 w 33"/>
                <a:gd name="T43" fmla="*/ 27 h 40"/>
                <a:gd name="T44" fmla="*/ 7 w 33"/>
                <a:gd name="T45" fmla="*/ 29 h 40"/>
                <a:gd name="T46" fmla="*/ 8 w 33"/>
                <a:gd name="T47" fmla="*/ 29 h 40"/>
                <a:gd name="T48" fmla="*/ 14 w 33"/>
                <a:gd name="T49" fmla="*/ 28 h 40"/>
                <a:gd name="T50" fmla="*/ 14 w 33"/>
                <a:gd name="T51" fmla="*/ 28 h 40"/>
                <a:gd name="T52" fmla="*/ 15 w 33"/>
                <a:gd name="T53" fmla="*/ 27 h 40"/>
                <a:gd name="T54" fmla="*/ 33 w 33"/>
                <a:gd name="T55" fmla="*/ 23 h 40"/>
                <a:gd name="T56" fmla="*/ 33 w 33"/>
                <a:gd name="T57" fmla="*/ 23 h 40"/>
                <a:gd name="T58" fmla="*/ 15 w 33"/>
                <a:gd name="T59" fmla="*/ 31 h 40"/>
                <a:gd name="T60" fmla="*/ 16 w 33"/>
                <a:gd name="T61" fmla="*/ 38 h 40"/>
                <a:gd name="T62" fmla="*/ 15 w 33"/>
                <a:gd name="T63" fmla="*/ 40 h 40"/>
                <a:gd name="T64" fmla="*/ 10 w 33"/>
                <a:gd name="T65" fmla="*/ 36 h 40"/>
                <a:gd name="T66" fmla="*/ 11 w 33"/>
                <a:gd name="T67" fmla="*/ 32 h 40"/>
                <a:gd name="T68" fmla="*/ 10 w 33"/>
                <a:gd name="T69" fmla="*/ 32 h 40"/>
                <a:gd name="T70" fmla="*/ 7 w 33"/>
                <a:gd name="T71" fmla="*/ 32 h 40"/>
                <a:gd name="T72" fmla="*/ 4 w 33"/>
                <a:gd name="T73" fmla="*/ 31 h 40"/>
                <a:gd name="T74" fmla="*/ 3 w 33"/>
                <a:gd name="T75" fmla="*/ 27 h 40"/>
                <a:gd name="T76" fmla="*/ 4 w 33"/>
                <a:gd name="T77" fmla="*/ 21 h 40"/>
                <a:gd name="T78" fmla="*/ 4 w 33"/>
                <a:gd name="T79" fmla="*/ 21 h 40"/>
                <a:gd name="T80" fmla="*/ 4 w 33"/>
                <a:gd name="T81" fmla="*/ 21 h 40"/>
                <a:gd name="T82" fmla="*/ 3 w 33"/>
                <a:gd name="T83" fmla="*/ 20 h 40"/>
                <a:gd name="T84" fmla="*/ 1 w 33"/>
                <a:gd name="T85" fmla="*/ 16 h 40"/>
                <a:gd name="T86" fmla="*/ 1 w 33"/>
                <a:gd name="T87" fmla="*/ 16 h 40"/>
                <a:gd name="T88" fmla="*/ 1 w 33"/>
                <a:gd name="T89" fmla="*/ 16 h 40"/>
                <a:gd name="T90" fmla="*/ 2 w 33"/>
                <a:gd name="T91" fmla="*/ 11 h 40"/>
                <a:gd name="T92" fmla="*/ 9 w 33"/>
                <a:gd name="T93" fmla="*/ 7 h 40"/>
                <a:gd name="T94" fmla="*/ 8 w 33"/>
                <a:gd name="T95" fmla="*/ 3 h 40"/>
                <a:gd name="T96" fmla="*/ 9 w 33"/>
                <a:gd name="T97"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 h="40">
                  <a:moveTo>
                    <a:pt x="9" y="3"/>
                  </a:moveTo>
                  <a:cubicBezTo>
                    <a:pt x="9" y="3"/>
                    <a:pt x="11" y="5"/>
                    <a:pt x="12" y="5"/>
                  </a:cubicBezTo>
                  <a:cubicBezTo>
                    <a:pt x="13" y="5"/>
                    <a:pt x="13" y="5"/>
                    <a:pt x="13" y="5"/>
                  </a:cubicBezTo>
                  <a:cubicBezTo>
                    <a:pt x="32" y="0"/>
                    <a:pt x="32" y="0"/>
                    <a:pt x="32" y="0"/>
                  </a:cubicBezTo>
                  <a:cubicBezTo>
                    <a:pt x="32" y="0"/>
                    <a:pt x="32" y="0"/>
                    <a:pt x="32" y="0"/>
                  </a:cubicBezTo>
                  <a:cubicBezTo>
                    <a:pt x="33" y="1"/>
                    <a:pt x="33" y="1"/>
                    <a:pt x="33" y="1"/>
                  </a:cubicBezTo>
                  <a:cubicBezTo>
                    <a:pt x="33" y="2"/>
                    <a:pt x="20" y="6"/>
                    <a:pt x="15" y="8"/>
                  </a:cubicBezTo>
                  <a:cubicBezTo>
                    <a:pt x="13" y="9"/>
                    <a:pt x="13" y="9"/>
                    <a:pt x="13" y="9"/>
                  </a:cubicBezTo>
                  <a:cubicBezTo>
                    <a:pt x="13" y="9"/>
                    <a:pt x="13" y="9"/>
                    <a:pt x="13" y="9"/>
                  </a:cubicBezTo>
                  <a:cubicBezTo>
                    <a:pt x="13" y="9"/>
                    <a:pt x="13" y="9"/>
                    <a:pt x="13" y="9"/>
                  </a:cubicBezTo>
                  <a:cubicBezTo>
                    <a:pt x="11" y="9"/>
                    <a:pt x="5" y="11"/>
                    <a:pt x="4" y="12"/>
                  </a:cubicBezTo>
                  <a:cubicBezTo>
                    <a:pt x="4" y="14"/>
                    <a:pt x="4" y="15"/>
                    <a:pt x="4" y="15"/>
                  </a:cubicBezTo>
                  <a:cubicBezTo>
                    <a:pt x="5" y="18"/>
                    <a:pt x="5" y="18"/>
                    <a:pt x="5" y="18"/>
                  </a:cubicBezTo>
                  <a:cubicBezTo>
                    <a:pt x="14" y="16"/>
                    <a:pt x="14" y="16"/>
                    <a:pt x="14" y="16"/>
                  </a:cubicBezTo>
                  <a:cubicBezTo>
                    <a:pt x="14" y="16"/>
                    <a:pt x="14" y="16"/>
                    <a:pt x="14" y="16"/>
                  </a:cubicBezTo>
                  <a:cubicBezTo>
                    <a:pt x="33" y="13"/>
                    <a:pt x="33" y="13"/>
                    <a:pt x="33" y="13"/>
                  </a:cubicBezTo>
                  <a:cubicBezTo>
                    <a:pt x="33" y="13"/>
                    <a:pt x="33" y="13"/>
                    <a:pt x="33" y="13"/>
                  </a:cubicBezTo>
                  <a:cubicBezTo>
                    <a:pt x="14" y="20"/>
                    <a:pt x="14" y="20"/>
                    <a:pt x="14" y="20"/>
                  </a:cubicBezTo>
                  <a:cubicBezTo>
                    <a:pt x="14" y="20"/>
                    <a:pt x="14" y="20"/>
                    <a:pt x="14" y="20"/>
                  </a:cubicBezTo>
                  <a:cubicBezTo>
                    <a:pt x="7" y="22"/>
                    <a:pt x="7" y="22"/>
                    <a:pt x="7" y="22"/>
                  </a:cubicBezTo>
                  <a:cubicBezTo>
                    <a:pt x="7" y="23"/>
                    <a:pt x="7" y="23"/>
                    <a:pt x="7" y="23"/>
                  </a:cubicBezTo>
                  <a:cubicBezTo>
                    <a:pt x="6" y="24"/>
                    <a:pt x="6" y="26"/>
                    <a:pt x="6" y="27"/>
                  </a:cubicBezTo>
                  <a:cubicBezTo>
                    <a:pt x="7" y="28"/>
                    <a:pt x="7" y="28"/>
                    <a:pt x="7" y="29"/>
                  </a:cubicBezTo>
                  <a:cubicBezTo>
                    <a:pt x="7" y="29"/>
                    <a:pt x="7" y="29"/>
                    <a:pt x="8" y="29"/>
                  </a:cubicBezTo>
                  <a:cubicBezTo>
                    <a:pt x="8" y="29"/>
                    <a:pt x="12" y="28"/>
                    <a:pt x="14" y="28"/>
                  </a:cubicBezTo>
                  <a:cubicBezTo>
                    <a:pt x="14" y="28"/>
                    <a:pt x="14" y="28"/>
                    <a:pt x="14" y="28"/>
                  </a:cubicBezTo>
                  <a:cubicBezTo>
                    <a:pt x="15" y="27"/>
                    <a:pt x="15" y="27"/>
                    <a:pt x="15" y="27"/>
                  </a:cubicBezTo>
                  <a:cubicBezTo>
                    <a:pt x="33" y="23"/>
                    <a:pt x="33" y="23"/>
                    <a:pt x="33" y="23"/>
                  </a:cubicBezTo>
                  <a:cubicBezTo>
                    <a:pt x="33" y="23"/>
                    <a:pt x="33" y="23"/>
                    <a:pt x="33" y="23"/>
                  </a:cubicBezTo>
                  <a:cubicBezTo>
                    <a:pt x="15" y="31"/>
                    <a:pt x="15" y="31"/>
                    <a:pt x="15" y="31"/>
                  </a:cubicBezTo>
                  <a:cubicBezTo>
                    <a:pt x="11" y="33"/>
                    <a:pt x="14" y="38"/>
                    <a:pt x="16" y="38"/>
                  </a:cubicBezTo>
                  <a:cubicBezTo>
                    <a:pt x="15" y="40"/>
                    <a:pt x="15" y="40"/>
                    <a:pt x="15" y="40"/>
                  </a:cubicBezTo>
                  <a:cubicBezTo>
                    <a:pt x="15" y="40"/>
                    <a:pt x="11" y="40"/>
                    <a:pt x="10" y="36"/>
                  </a:cubicBezTo>
                  <a:cubicBezTo>
                    <a:pt x="10" y="35"/>
                    <a:pt x="10" y="33"/>
                    <a:pt x="11" y="32"/>
                  </a:cubicBezTo>
                  <a:cubicBezTo>
                    <a:pt x="10" y="32"/>
                    <a:pt x="10" y="32"/>
                    <a:pt x="10" y="32"/>
                  </a:cubicBezTo>
                  <a:cubicBezTo>
                    <a:pt x="9" y="32"/>
                    <a:pt x="8" y="32"/>
                    <a:pt x="7" y="32"/>
                  </a:cubicBezTo>
                  <a:cubicBezTo>
                    <a:pt x="6" y="32"/>
                    <a:pt x="5" y="32"/>
                    <a:pt x="4" y="31"/>
                  </a:cubicBezTo>
                  <a:cubicBezTo>
                    <a:pt x="4" y="30"/>
                    <a:pt x="4" y="29"/>
                    <a:pt x="3" y="27"/>
                  </a:cubicBezTo>
                  <a:cubicBezTo>
                    <a:pt x="3" y="25"/>
                    <a:pt x="3" y="23"/>
                    <a:pt x="4" y="21"/>
                  </a:cubicBezTo>
                  <a:cubicBezTo>
                    <a:pt x="4" y="21"/>
                    <a:pt x="4" y="21"/>
                    <a:pt x="4" y="21"/>
                  </a:cubicBezTo>
                  <a:cubicBezTo>
                    <a:pt x="4" y="21"/>
                    <a:pt x="4" y="21"/>
                    <a:pt x="4" y="21"/>
                  </a:cubicBezTo>
                  <a:cubicBezTo>
                    <a:pt x="3" y="20"/>
                    <a:pt x="3" y="20"/>
                    <a:pt x="3" y="20"/>
                  </a:cubicBezTo>
                  <a:cubicBezTo>
                    <a:pt x="1" y="16"/>
                    <a:pt x="1" y="16"/>
                    <a:pt x="1" y="16"/>
                  </a:cubicBezTo>
                  <a:cubicBezTo>
                    <a:pt x="1" y="16"/>
                    <a:pt x="1" y="16"/>
                    <a:pt x="1" y="16"/>
                  </a:cubicBezTo>
                  <a:cubicBezTo>
                    <a:pt x="1" y="16"/>
                    <a:pt x="1" y="16"/>
                    <a:pt x="1" y="16"/>
                  </a:cubicBezTo>
                  <a:cubicBezTo>
                    <a:pt x="1" y="16"/>
                    <a:pt x="0" y="13"/>
                    <a:pt x="2" y="11"/>
                  </a:cubicBezTo>
                  <a:cubicBezTo>
                    <a:pt x="3" y="9"/>
                    <a:pt x="6" y="8"/>
                    <a:pt x="9" y="7"/>
                  </a:cubicBezTo>
                  <a:cubicBezTo>
                    <a:pt x="8" y="6"/>
                    <a:pt x="8" y="3"/>
                    <a:pt x="8" y="3"/>
                  </a:cubicBezTo>
                  <a:lnTo>
                    <a:pt x="9" y="3"/>
                  </a:lnTo>
                  <a:close/>
                </a:path>
              </a:pathLst>
            </a:custGeom>
            <a:solidFill>
              <a:srgbClr val="E4BA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53" name="Freeform 114"/>
            <p:cNvSpPr>
              <a:spLocks noEditPoints="1"/>
            </p:cNvSpPr>
            <p:nvPr/>
          </p:nvSpPr>
          <p:spPr bwMode="auto">
            <a:xfrm>
              <a:off x="4435475" y="2540000"/>
              <a:ext cx="134937" cy="76200"/>
            </a:xfrm>
            <a:custGeom>
              <a:avLst/>
              <a:gdLst>
                <a:gd name="T0" fmla="*/ 21 w 36"/>
                <a:gd name="T1" fmla="*/ 20 h 20"/>
                <a:gd name="T2" fmla="*/ 25 w 36"/>
                <a:gd name="T3" fmla="*/ 18 h 20"/>
                <a:gd name="T4" fmla="*/ 22 w 36"/>
                <a:gd name="T5" fmla="*/ 17 h 20"/>
                <a:gd name="T6" fmla="*/ 2 w 36"/>
                <a:gd name="T7" fmla="*/ 2 h 20"/>
                <a:gd name="T8" fmla="*/ 0 w 36"/>
                <a:gd name="T9" fmla="*/ 2 h 20"/>
                <a:gd name="T10" fmla="*/ 20 w 36"/>
                <a:gd name="T11" fmla="*/ 19 h 20"/>
                <a:gd name="T12" fmla="*/ 21 w 36"/>
                <a:gd name="T13" fmla="*/ 20 h 20"/>
                <a:gd name="T14" fmla="*/ 29 w 36"/>
                <a:gd name="T15" fmla="*/ 16 h 20"/>
                <a:gd name="T16" fmla="*/ 8 w 36"/>
                <a:gd name="T17" fmla="*/ 2 h 20"/>
                <a:gd name="T18" fmla="*/ 10 w 36"/>
                <a:gd name="T19" fmla="*/ 1 h 20"/>
                <a:gd name="T20" fmla="*/ 32 w 36"/>
                <a:gd name="T21" fmla="*/ 13 h 20"/>
                <a:gd name="T22" fmla="*/ 32 w 36"/>
                <a:gd name="T23" fmla="*/ 13 h 20"/>
                <a:gd name="T24" fmla="*/ 29 w 36"/>
                <a:gd name="T25" fmla="*/ 16 h 20"/>
                <a:gd name="T26" fmla="*/ 33 w 36"/>
                <a:gd name="T27" fmla="*/ 12 h 20"/>
                <a:gd name="T28" fmla="*/ 18 w 36"/>
                <a:gd name="T29" fmla="*/ 1 h 20"/>
                <a:gd name="T30" fmla="*/ 19 w 36"/>
                <a:gd name="T31" fmla="*/ 0 h 20"/>
                <a:gd name="T32" fmla="*/ 36 w 36"/>
                <a:gd name="T33" fmla="*/ 10 h 20"/>
                <a:gd name="T34" fmla="*/ 33 w 36"/>
                <a:gd name="T35"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20">
                  <a:moveTo>
                    <a:pt x="21" y="20"/>
                  </a:moveTo>
                  <a:cubicBezTo>
                    <a:pt x="22" y="19"/>
                    <a:pt x="24" y="19"/>
                    <a:pt x="25" y="18"/>
                  </a:cubicBezTo>
                  <a:cubicBezTo>
                    <a:pt x="24" y="17"/>
                    <a:pt x="22" y="17"/>
                    <a:pt x="22" y="17"/>
                  </a:cubicBezTo>
                  <a:cubicBezTo>
                    <a:pt x="14" y="13"/>
                    <a:pt x="5" y="9"/>
                    <a:pt x="2" y="2"/>
                  </a:cubicBezTo>
                  <a:cubicBezTo>
                    <a:pt x="0" y="2"/>
                    <a:pt x="0" y="2"/>
                    <a:pt x="0" y="2"/>
                  </a:cubicBezTo>
                  <a:cubicBezTo>
                    <a:pt x="4" y="11"/>
                    <a:pt x="12" y="15"/>
                    <a:pt x="20" y="19"/>
                  </a:cubicBezTo>
                  <a:cubicBezTo>
                    <a:pt x="21" y="20"/>
                    <a:pt x="21" y="20"/>
                    <a:pt x="21" y="20"/>
                  </a:cubicBezTo>
                  <a:close/>
                  <a:moveTo>
                    <a:pt x="29" y="16"/>
                  </a:moveTo>
                  <a:cubicBezTo>
                    <a:pt x="21" y="13"/>
                    <a:pt x="13" y="9"/>
                    <a:pt x="8" y="2"/>
                  </a:cubicBezTo>
                  <a:cubicBezTo>
                    <a:pt x="10" y="1"/>
                    <a:pt x="10" y="1"/>
                    <a:pt x="10" y="1"/>
                  </a:cubicBezTo>
                  <a:cubicBezTo>
                    <a:pt x="14" y="8"/>
                    <a:pt x="24" y="10"/>
                    <a:pt x="32" y="13"/>
                  </a:cubicBezTo>
                  <a:cubicBezTo>
                    <a:pt x="32" y="13"/>
                    <a:pt x="32" y="13"/>
                    <a:pt x="32" y="13"/>
                  </a:cubicBezTo>
                  <a:cubicBezTo>
                    <a:pt x="31" y="14"/>
                    <a:pt x="30" y="15"/>
                    <a:pt x="29" y="16"/>
                  </a:cubicBezTo>
                  <a:close/>
                  <a:moveTo>
                    <a:pt x="33" y="12"/>
                  </a:moveTo>
                  <a:cubicBezTo>
                    <a:pt x="27" y="10"/>
                    <a:pt x="21" y="7"/>
                    <a:pt x="18" y="1"/>
                  </a:cubicBezTo>
                  <a:cubicBezTo>
                    <a:pt x="19" y="0"/>
                    <a:pt x="19" y="0"/>
                    <a:pt x="19" y="0"/>
                  </a:cubicBezTo>
                  <a:cubicBezTo>
                    <a:pt x="22" y="6"/>
                    <a:pt x="29" y="8"/>
                    <a:pt x="36" y="10"/>
                  </a:cubicBezTo>
                  <a:cubicBezTo>
                    <a:pt x="35" y="11"/>
                    <a:pt x="34" y="12"/>
                    <a:pt x="33" y="12"/>
                  </a:cubicBezTo>
                  <a:close/>
                </a:path>
              </a:pathLst>
            </a:custGeom>
            <a:solidFill>
              <a:srgbClr val="B996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61" name="Freeform 122"/>
            <p:cNvSpPr/>
            <p:nvPr/>
          </p:nvSpPr>
          <p:spPr bwMode="auto">
            <a:xfrm>
              <a:off x="4729163" y="635000"/>
              <a:ext cx="123825" cy="120650"/>
            </a:xfrm>
            <a:custGeom>
              <a:avLst/>
              <a:gdLst>
                <a:gd name="T0" fmla="*/ 66 w 78"/>
                <a:gd name="T1" fmla="*/ 76 h 76"/>
                <a:gd name="T2" fmla="*/ 0 w 78"/>
                <a:gd name="T3" fmla="*/ 23 h 76"/>
                <a:gd name="T4" fmla="*/ 21 w 78"/>
                <a:gd name="T5" fmla="*/ 4 h 76"/>
                <a:gd name="T6" fmla="*/ 54 w 78"/>
                <a:gd name="T7" fmla="*/ 42 h 76"/>
                <a:gd name="T8" fmla="*/ 50 w 78"/>
                <a:gd name="T9" fmla="*/ 0 h 76"/>
                <a:gd name="T10" fmla="*/ 78 w 78"/>
                <a:gd name="T11" fmla="*/ 2 h 76"/>
                <a:gd name="T12" fmla="*/ 66 w 78"/>
                <a:gd name="T13" fmla="*/ 76 h 76"/>
              </a:gdLst>
              <a:ahLst/>
              <a:cxnLst>
                <a:cxn ang="0">
                  <a:pos x="T0" y="T1"/>
                </a:cxn>
                <a:cxn ang="0">
                  <a:pos x="T2" y="T3"/>
                </a:cxn>
                <a:cxn ang="0">
                  <a:pos x="T4" y="T5"/>
                </a:cxn>
                <a:cxn ang="0">
                  <a:pos x="T6" y="T7"/>
                </a:cxn>
                <a:cxn ang="0">
                  <a:pos x="T8" y="T9"/>
                </a:cxn>
                <a:cxn ang="0">
                  <a:pos x="T10" y="T11"/>
                </a:cxn>
                <a:cxn ang="0">
                  <a:pos x="T12" y="T13"/>
                </a:cxn>
              </a:cxnLst>
              <a:rect l="0" t="0" r="r" b="b"/>
              <a:pathLst>
                <a:path w="78" h="76">
                  <a:moveTo>
                    <a:pt x="66" y="76"/>
                  </a:moveTo>
                  <a:lnTo>
                    <a:pt x="0" y="23"/>
                  </a:lnTo>
                  <a:lnTo>
                    <a:pt x="21" y="4"/>
                  </a:lnTo>
                  <a:lnTo>
                    <a:pt x="54" y="42"/>
                  </a:lnTo>
                  <a:lnTo>
                    <a:pt x="50" y="0"/>
                  </a:lnTo>
                  <a:lnTo>
                    <a:pt x="78" y="2"/>
                  </a:lnTo>
                  <a:lnTo>
                    <a:pt x="66" y="76"/>
                  </a:lnTo>
                  <a:close/>
                </a:path>
              </a:pathLst>
            </a:custGeom>
            <a:solidFill>
              <a:srgbClr val="422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62" name="Freeform 123"/>
            <p:cNvSpPr/>
            <p:nvPr/>
          </p:nvSpPr>
          <p:spPr bwMode="auto">
            <a:xfrm>
              <a:off x="4864100" y="600075"/>
              <a:ext cx="76200" cy="98425"/>
            </a:xfrm>
            <a:custGeom>
              <a:avLst/>
              <a:gdLst>
                <a:gd name="T0" fmla="*/ 0 w 48"/>
                <a:gd name="T1" fmla="*/ 57 h 62"/>
                <a:gd name="T2" fmla="*/ 17 w 48"/>
                <a:gd name="T3" fmla="*/ 0 h 62"/>
                <a:gd name="T4" fmla="*/ 48 w 48"/>
                <a:gd name="T5" fmla="*/ 15 h 62"/>
                <a:gd name="T6" fmla="*/ 7 w 48"/>
                <a:gd name="T7" fmla="*/ 62 h 62"/>
                <a:gd name="T8" fmla="*/ 0 w 48"/>
                <a:gd name="T9" fmla="*/ 57 h 62"/>
              </a:gdLst>
              <a:ahLst/>
              <a:cxnLst>
                <a:cxn ang="0">
                  <a:pos x="T0" y="T1"/>
                </a:cxn>
                <a:cxn ang="0">
                  <a:pos x="T2" y="T3"/>
                </a:cxn>
                <a:cxn ang="0">
                  <a:pos x="T4" y="T5"/>
                </a:cxn>
                <a:cxn ang="0">
                  <a:pos x="T6" y="T7"/>
                </a:cxn>
                <a:cxn ang="0">
                  <a:pos x="T8" y="T9"/>
                </a:cxn>
              </a:cxnLst>
              <a:rect l="0" t="0" r="r" b="b"/>
              <a:pathLst>
                <a:path w="48" h="62">
                  <a:moveTo>
                    <a:pt x="0" y="57"/>
                  </a:moveTo>
                  <a:lnTo>
                    <a:pt x="17" y="0"/>
                  </a:lnTo>
                  <a:lnTo>
                    <a:pt x="48" y="15"/>
                  </a:lnTo>
                  <a:lnTo>
                    <a:pt x="7" y="62"/>
                  </a:lnTo>
                  <a:lnTo>
                    <a:pt x="0" y="57"/>
                  </a:lnTo>
                  <a:close/>
                </a:path>
              </a:pathLst>
            </a:custGeom>
            <a:solidFill>
              <a:srgbClr val="422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grpSp>
      <p:sp>
        <p:nvSpPr>
          <p:cNvPr id="63" name="62"/>
          <p:cNvSpPr txBox="1"/>
          <p:nvPr/>
        </p:nvSpPr>
        <p:spPr>
          <a:xfrm rot="21307475">
            <a:off x="2350077" y="2170624"/>
            <a:ext cx="4842993" cy="120032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err="1">
                <a:ln>
                  <a:noFill/>
                </a:ln>
                <a:solidFill>
                  <a:srgbClr val="FFC000"/>
                </a:solidFill>
                <a:effectLst>
                  <a:outerShdw blurRad="38100" dist="38100" dir="2700000" algn="tl">
                    <a:srgbClr val="000000">
                      <a:alpha val="43137"/>
                    </a:srgbClr>
                  </a:outerShdw>
                </a:effectLst>
                <a:uLnTx/>
                <a:uFillTx/>
                <a:latin typeface="Arial" panose="020B0604020202020204" pitchFamily="34" charset="0"/>
                <a:ea typeface="微软雅黑"/>
                <a:cs typeface="Arial" panose="020B0604020202020204" pitchFamily="34" charset="0"/>
              </a:rPr>
              <a:t>Khởi</a:t>
            </a:r>
            <a:r>
              <a:rPr kumimoji="0" lang="en-US" altLang="zh-CN" sz="72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Arial" panose="020B0604020202020204" pitchFamily="34" charset="0"/>
                <a:ea typeface="微软雅黑"/>
                <a:cs typeface="Arial" panose="020B0604020202020204" pitchFamily="34" charset="0"/>
              </a:rPr>
              <a:t> </a:t>
            </a:r>
            <a:r>
              <a:rPr kumimoji="0" lang="en-US" altLang="zh-CN" sz="7200" b="1" i="0" u="none" strike="noStrike" kern="1200" cap="none" spc="0" normalizeH="0" baseline="0" noProof="0" dirty="0" err="1">
                <a:ln>
                  <a:noFill/>
                </a:ln>
                <a:solidFill>
                  <a:srgbClr val="FFC000"/>
                </a:solidFill>
                <a:effectLst>
                  <a:outerShdw blurRad="38100" dist="38100" dir="2700000" algn="tl">
                    <a:srgbClr val="000000">
                      <a:alpha val="43137"/>
                    </a:srgbClr>
                  </a:outerShdw>
                </a:effectLst>
                <a:uLnTx/>
                <a:uFillTx/>
                <a:latin typeface="Arial" panose="020B0604020202020204" pitchFamily="34" charset="0"/>
                <a:ea typeface="微软雅黑"/>
                <a:cs typeface="Arial" panose="020B0604020202020204" pitchFamily="34" charset="0"/>
              </a:rPr>
              <a:t>động</a:t>
            </a:r>
            <a:endParaRPr kumimoji="0" lang="zh-CN" altLang="en-US" sz="72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Arial" panose="020B0604020202020204" pitchFamily="34" charset="0"/>
              <a:ea typeface="微软雅黑"/>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1" accel="44000" fill="hold" nodeType="afterEffect" p14:presetBounceEnd="62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62000">
                                          <p:cBhvr additive="base">
                                            <p:cTn id="14" dur="1000" fill="hold"/>
                                            <p:tgtEl>
                                              <p:spTgt spid="2"/>
                                            </p:tgtEl>
                                            <p:attrNameLst>
                                              <p:attrName>ppt_x</p:attrName>
                                            </p:attrNameLst>
                                          </p:cBhvr>
                                          <p:tavLst>
                                            <p:tav tm="0">
                                              <p:val>
                                                <p:strVal val="#ppt_x"/>
                                              </p:val>
                                            </p:tav>
                                            <p:tav tm="100000">
                                              <p:val>
                                                <p:strVal val="#ppt_x"/>
                                              </p:val>
                                            </p:tav>
                                          </p:tavLst>
                                        </p:anim>
                                        <p:anim calcmode="lin" valueType="num" p14:bounceEnd="62000">
                                          <p:cBhvr additive="base">
                                            <p:cTn id="15"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barn(inVertical)">
                                          <p:cBhvr>
                                            <p:cTn id="2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1" accel="4400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000" fill="hold"/>
                                            <p:tgtEl>
                                              <p:spTgt spid="2"/>
                                            </p:tgtEl>
                                            <p:attrNameLst>
                                              <p:attrName>ppt_x</p:attrName>
                                            </p:attrNameLst>
                                          </p:cBhvr>
                                          <p:tavLst>
                                            <p:tav tm="0">
                                              <p:val>
                                                <p:strVal val="#ppt_x"/>
                                              </p:val>
                                            </p:tav>
                                            <p:tav tm="100000">
                                              <p:val>
                                                <p:strVal val="#ppt_x"/>
                                              </p:val>
                                            </p:tav>
                                          </p:tavLst>
                                        </p:anim>
                                        <p:anim calcmode="lin" valueType="num">
                                          <p:cBhvr additive="base">
                                            <p:cTn id="15"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barn(inVertical)">
                                          <p:cBhvr>
                                            <p:cTn id="2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C2654922-B509-4EFB-9100-0453E079FBEA}"/>
              </a:ext>
            </a:extLst>
          </p:cNvPr>
          <p:cNvGrpSpPr/>
          <p:nvPr/>
        </p:nvGrpSpPr>
        <p:grpSpPr>
          <a:xfrm>
            <a:off x="1553592" y="967667"/>
            <a:ext cx="8682361" cy="4026364"/>
            <a:chOff x="1175657" y="2190296"/>
            <a:chExt cx="4412343" cy="2828475"/>
          </a:xfrm>
        </p:grpSpPr>
        <p:sp>
          <p:nvSpPr>
            <p:cNvPr id="4" name="矩形: 圆角 3">
              <a:extLst>
                <a:ext uri="{FF2B5EF4-FFF2-40B4-BE49-F238E27FC236}">
                  <a16:creationId xmlns:a16="http://schemas.microsoft.com/office/drawing/2014/main" id="{4AEDCA78-B878-49CA-BD44-C977939E4B6A}"/>
                </a:ext>
              </a:extLst>
            </p:cNvPr>
            <p:cNvSpPr/>
            <p:nvPr/>
          </p:nvSpPr>
          <p:spPr>
            <a:xfrm>
              <a:off x="1175657" y="2943228"/>
              <a:ext cx="4412343" cy="2075543"/>
            </a:xfrm>
            <a:prstGeom prst="roundRect">
              <a:avLst>
                <a:gd name="adj" fmla="val 8275"/>
              </a:avLst>
            </a:prstGeom>
            <a:solidFill>
              <a:schemeClr val="bg1"/>
            </a:solidFill>
            <a:ln w="28575">
              <a:solidFill>
                <a:srgbClr val="FFA6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3" name="图片 2">
              <a:extLst>
                <a:ext uri="{FF2B5EF4-FFF2-40B4-BE49-F238E27FC236}">
                  <a16:creationId xmlns:a16="http://schemas.microsoft.com/office/drawing/2014/main" id="{BB5AD474-A2E1-431C-80A9-04C34E6C71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6342" y="2190296"/>
              <a:ext cx="3258230" cy="1237800"/>
            </a:xfrm>
            <a:prstGeom prst="rect">
              <a:avLst/>
            </a:prstGeom>
          </p:spPr>
        </p:pic>
      </p:grpSp>
      <p:sp>
        <p:nvSpPr>
          <p:cNvPr id="11" name="文本框 10">
            <a:extLst>
              <a:ext uri="{FF2B5EF4-FFF2-40B4-BE49-F238E27FC236}">
                <a16:creationId xmlns:a16="http://schemas.microsoft.com/office/drawing/2014/main" id="{41C9C6AA-F6CC-4883-904C-515B09D264E8}"/>
              </a:ext>
            </a:extLst>
          </p:cNvPr>
          <p:cNvSpPr txBox="1"/>
          <p:nvPr/>
        </p:nvSpPr>
        <p:spPr>
          <a:xfrm>
            <a:off x="1752599" y="2635595"/>
            <a:ext cx="8483354" cy="1261884"/>
          </a:xfrm>
          <a:prstGeom prst="rect">
            <a:avLst/>
          </a:prstGeom>
          <a:noFill/>
        </p:spPr>
        <p:txBody>
          <a:bodyPr wrap="square" rtlCol="0">
            <a:spAutoFit/>
            <a:scene3d>
              <a:camera prst="orthographicFront"/>
              <a:lightRig rig="threePt" dir="t"/>
            </a:scene3d>
            <a:sp3d contourW="12700"/>
          </a:bodyPr>
          <a:lstStyle/>
          <a:p>
            <a:pPr lvl="0" algn="ctr" defTabSz="457200">
              <a:defRPr/>
            </a:pPr>
            <a:r>
              <a:rPr lang="vi-VN" altLang="zh-CN" sz="3800" b="1">
                <a:solidFill>
                  <a:srgbClr val="E53238"/>
                </a:solidFill>
                <a:ea typeface="百变马丁" panose="02010601030101010101" pitchFamily="2" charset="-122"/>
              </a:rPr>
              <a:t>Em đã từng đi tham quan ở đâu? Kể về điều em thích nhất ở nơi đó.</a:t>
            </a:r>
            <a:endParaRPr kumimoji="0" lang="zh-CN" altLang="en-US" sz="3800" b="1" i="0" u="none" strike="noStrike" kern="1200" cap="none" spc="0" normalizeH="0" baseline="0" noProof="0" dirty="0">
              <a:ln>
                <a:noFill/>
              </a:ln>
              <a:solidFill>
                <a:srgbClr val="E53238"/>
              </a:solidFill>
              <a:effectLst/>
              <a:uLnTx/>
              <a:uFillTx/>
              <a:latin typeface="Arial"/>
              <a:ea typeface="百变马丁" panose="02010601030101010101" pitchFamily="2" charset="-122"/>
            </a:endParaRPr>
          </a:p>
        </p:txBody>
      </p:sp>
      <p:pic>
        <p:nvPicPr>
          <p:cNvPr id="16" name="图片 15">
            <a:extLst>
              <a:ext uri="{FF2B5EF4-FFF2-40B4-BE49-F238E27FC236}">
                <a16:creationId xmlns:a16="http://schemas.microsoft.com/office/drawing/2014/main" id="{F07E6FD5-F837-42BE-A93E-127D90FA7A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212" y="475216"/>
            <a:ext cx="1068387" cy="650322"/>
          </a:xfrm>
          <a:prstGeom prst="rect">
            <a:avLst/>
          </a:prstGeom>
        </p:spPr>
      </p:pic>
      <p:pic>
        <p:nvPicPr>
          <p:cNvPr id="7" name="Picture 6">
            <a:extLst>
              <a:ext uri="{FF2B5EF4-FFF2-40B4-BE49-F238E27FC236}">
                <a16:creationId xmlns:a16="http://schemas.microsoft.com/office/drawing/2014/main" id="{0F1CAB7D-3DA8-4790-A0B0-002E875763F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91844" y="4161544"/>
            <a:ext cx="3809620" cy="2857215"/>
          </a:xfrm>
          <a:prstGeom prst="rect">
            <a:avLst/>
          </a:prstGeom>
        </p:spPr>
      </p:pic>
    </p:spTree>
    <p:extLst>
      <p:ext uri="{BB962C8B-B14F-4D97-AF65-F5344CB8AC3E}">
        <p14:creationId xmlns:p14="http://schemas.microsoft.com/office/powerpoint/2010/main" val="9819940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9795" y="1267037"/>
            <a:ext cx="8304027" cy="3756693"/>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605774"/>
            <a:ext cx="12192000" cy="1252226"/>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3736" y="2672056"/>
            <a:ext cx="2066925" cy="342900"/>
          </a:xfrm>
          <a:prstGeom prst="rect">
            <a:avLst/>
          </a:prstGeom>
        </p:spPr>
      </p:pic>
      <p:pic>
        <p:nvPicPr>
          <p:cNvPr id="20" name="图片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98" y="5143069"/>
            <a:ext cx="2792259" cy="1088341"/>
          </a:xfrm>
          <a:prstGeom prst="rect">
            <a:avLst/>
          </a:prstGeom>
        </p:spPr>
      </p:pic>
      <p:pic>
        <p:nvPicPr>
          <p:cNvPr id="26" name="图片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8380" y="609584"/>
            <a:ext cx="1303954" cy="1259753"/>
          </a:xfrm>
          <a:prstGeom prst="rect">
            <a:avLst/>
          </a:prstGeom>
        </p:spPr>
      </p:pic>
      <p:pic>
        <p:nvPicPr>
          <p:cNvPr id="32" name="图片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66339" y="349233"/>
            <a:ext cx="2155720" cy="628650"/>
          </a:xfrm>
          <a:prstGeom prst="rect">
            <a:avLst/>
          </a:prstGeom>
        </p:spPr>
      </p:pic>
      <p:pic>
        <p:nvPicPr>
          <p:cNvPr id="34" name="图片 3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15460" y="372666"/>
            <a:ext cx="1866900" cy="1771650"/>
          </a:xfrm>
          <a:prstGeom prst="rect">
            <a:avLst/>
          </a:prstGeom>
        </p:spPr>
      </p:pic>
      <p:pic>
        <p:nvPicPr>
          <p:cNvPr id="36" name="图片 3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3139" y="1228642"/>
            <a:ext cx="1636497" cy="1975083"/>
          </a:xfrm>
          <a:prstGeom prst="rect">
            <a:avLst/>
          </a:prstGeom>
        </p:spPr>
      </p:pic>
      <p:pic>
        <p:nvPicPr>
          <p:cNvPr id="44" name="图片 4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276147" y="6291429"/>
            <a:ext cx="361950" cy="371475"/>
          </a:xfrm>
          <a:prstGeom prst="rect">
            <a:avLst/>
          </a:prstGeom>
        </p:spPr>
      </p:pic>
      <p:pic>
        <p:nvPicPr>
          <p:cNvPr id="49" name="图片 4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0136" y="407677"/>
            <a:ext cx="1480533" cy="628650"/>
          </a:xfrm>
          <a:prstGeom prst="rect">
            <a:avLst/>
          </a:prstGeom>
        </p:spPr>
      </p:pic>
      <p:pic>
        <p:nvPicPr>
          <p:cNvPr id="55" name="图片 5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531565">
            <a:off x="1715695" y="2407454"/>
            <a:ext cx="744732" cy="719487"/>
          </a:xfrm>
          <a:prstGeom prst="rect">
            <a:avLst/>
          </a:prstGeom>
        </p:spPr>
      </p:pic>
      <p:pic>
        <p:nvPicPr>
          <p:cNvPr id="4" name="Picture 3">
            <a:extLst>
              <a:ext uri="{FF2B5EF4-FFF2-40B4-BE49-F238E27FC236}">
                <a16:creationId xmlns:a16="http://schemas.microsoft.com/office/drawing/2014/main" id="{26AFA15D-6F68-492E-87B5-5ADF3225A597}"/>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8494396" y="4252575"/>
            <a:ext cx="3809620" cy="2857215"/>
          </a:xfrm>
          <a:prstGeom prst="rect">
            <a:avLst/>
          </a:prstGeom>
        </p:spPr>
      </p:pic>
      <p:pic>
        <p:nvPicPr>
          <p:cNvPr id="6" name="Picture 5" descr="A picture containing toy, LEGO&#10;&#10;Description automatically generated">
            <a:extLst>
              <a:ext uri="{FF2B5EF4-FFF2-40B4-BE49-F238E27FC236}">
                <a16:creationId xmlns:a16="http://schemas.microsoft.com/office/drawing/2014/main" id="{5DF4662E-7E97-4564-ACF2-383809591943}"/>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82697" y="4252575"/>
            <a:ext cx="3046876" cy="2605425"/>
          </a:xfrm>
          <a:prstGeom prst="rect">
            <a:avLst/>
          </a:prstGeom>
        </p:spPr>
      </p:pic>
      <p:sp>
        <p:nvSpPr>
          <p:cNvPr id="30" name="Rectangle 29">
            <a:extLst>
              <a:ext uri="{FF2B5EF4-FFF2-40B4-BE49-F238E27FC236}">
                <a16:creationId xmlns:a16="http://schemas.microsoft.com/office/drawing/2014/main" id="{7261FA46-BBB5-4764-8C5B-52CE8DBE1FE8}"/>
              </a:ext>
            </a:extLst>
          </p:cNvPr>
          <p:cNvSpPr/>
          <p:nvPr/>
        </p:nvSpPr>
        <p:spPr>
          <a:xfrm>
            <a:off x="4944330" y="2274733"/>
            <a:ext cx="3114956" cy="707886"/>
          </a:xfrm>
          <a:prstGeom prst="rect">
            <a:avLst/>
          </a:prstGeom>
        </p:spPr>
        <p:txBody>
          <a:bodyPr wrap="none">
            <a:spAutoFit/>
          </a:bodyPr>
          <a:lstStyle/>
          <a:p>
            <a:pPr algn="ctr">
              <a:buClr>
                <a:srgbClr val="000000"/>
              </a:buClr>
              <a:buFont typeface="Arial"/>
              <a:buNone/>
            </a:pPr>
            <a:r>
              <a:rPr lang="en-US" sz="4000" kern="0" dirty="0" err="1">
                <a:ln>
                  <a:solidFill>
                    <a:schemeClr val="tx1"/>
                  </a:solidFill>
                </a:ln>
                <a:solidFill>
                  <a:schemeClr val="bg1"/>
                </a:solidFill>
                <a:latin typeface="Coiny" panose="02000903060500060000" pitchFamily="2" charset="0"/>
                <a:cs typeface="Arial"/>
                <a:sym typeface="Arial"/>
              </a:rPr>
              <a:t>Bài</a:t>
            </a:r>
            <a:r>
              <a:rPr lang="en-US" sz="4000" kern="0" dirty="0">
                <a:ln>
                  <a:solidFill>
                    <a:schemeClr val="tx1"/>
                  </a:solidFill>
                </a:ln>
                <a:solidFill>
                  <a:schemeClr val="bg1"/>
                </a:solidFill>
                <a:latin typeface="Coiny" panose="02000903060500060000" pitchFamily="2" charset="0"/>
                <a:cs typeface="Arial"/>
                <a:sym typeface="Arial"/>
              </a:rPr>
              <a:t> </a:t>
            </a:r>
            <a:r>
              <a:rPr lang="vi-VN" sz="4000" kern="0" dirty="0">
                <a:ln>
                  <a:solidFill>
                    <a:schemeClr val="tx1"/>
                  </a:solidFill>
                </a:ln>
                <a:solidFill>
                  <a:schemeClr val="bg1"/>
                </a:solidFill>
                <a:latin typeface="Coiny" panose="02000903060500060000" pitchFamily="2" charset="0"/>
                <a:cs typeface="Arial"/>
                <a:sym typeface="Arial"/>
              </a:rPr>
              <a:t>11 </a:t>
            </a:r>
            <a:r>
              <a:rPr lang="en-US" sz="4000" kern="0" dirty="0">
                <a:ln>
                  <a:solidFill>
                    <a:schemeClr val="tx1"/>
                  </a:solidFill>
                </a:ln>
                <a:solidFill>
                  <a:schemeClr val="bg1"/>
                </a:solidFill>
                <a:latin typeface="Coiny" panose="02000903060500060000" pitchFamily="2" charset="0"/>
                <a:cs typeface="Arial"/>
                <a:sym typeface="Arial"/>
              </a:rPr>
              <a:t>– </a:t>
            </a:r>
            <a:r>
              <a:rPr lang="en-US" sz="4000" kern="0" dirty="0" err="1">
                <a:ln>
                  <a:solidFill>
                    <a:schemeClr val="tx1"/>
                  </a:solidFill>
                </a:ln>
                <a:solidFill>
                  <a:schemeClr val="bg1"/>
                </a:solidFill>
                <a:latin typeface="Coiny" panose="02000903060500060000" pitchFamily="2" charset="0"/>
                <a:cs typeface="Arial"/>
                <a:sym typeface="Arial"/>
              </a:rPr>
              <a:t>Tiết</a:t>
            </a:r>
            <a:r>
              <a:rPr lang="en-US" sz="4000" kern="0" dirty="0">
                <a:ln>
                  <a:solidFill>
                    <a:schemeClr val="tx1"/>
                  </a:solidFill>
                </a:ln>
                <a:solidFill>
                  <a:schemeClr val="bg1"/>
                </a:solidFill>
                <a:latin typeface="Coiny" panose="02000903060500060000" pitchFamily="2" charset="0"/>
                <a:cs typeface="Arial"/>
                <a:sym typeface="Arial"/>
              </a:rPr>
              <a:t> 1</a:t>
            </a:r>
          </a:p>
        </p:txBody>
      </p:sp>
      <p:pic>
        <p:nvPicPr>
          <p:cNvPr id="31" name="Picture 30">
            <a:extLst>
              <a:ext uri="{FF2B5EF4-FFF2-40B4-BE49-F238E27FC236}">
                <a16:creationId xmlns:a16="http://schemas.microsoft.com/office/drawing/2014/main" id="{2EF27BAE-1A4D-44AB-A905-BEEA1C9B760D}"/>
              </a:ext>
            </a:extLst>
          </p:cNvPr>
          <p:cNvPicPr>
            <a:picLocks noChangeAspect="1"/>
          </p:cNvPicPr>
          <p:nvPr/>
        </p:nvPicPr>
        <p:blipFill>
          <a:blip r:embed="rId14">
            <a:duotone>
              <a:schemeClr val="accent5">
                <a:shade val="45000"/>
                <a:satMod val="135000"/>
              </a:schemeClr>
              <a:prstClr val="white"/>
            </a:duotone>
          </a:blip>
          <a:stretch>
            <a:fillRect/>
          </a:stretch>
        </p:blipFill>
        <p:spPr>
          <a:xfrm>
            <a:off x="5413211" y="1470869"/>
            <a:ext cx="1700931" cy="829128"/>
          </a:xfrm>
          <a:prstGeom prst="rect">
            <a:avLst/>
          </a:prstGeom>
        </p:spPr>
      </p:pic>
      <p:sp>
        <p:nvSpPr>
          <p:cNvPr id="2" name="TextBox 1">
            <a:extLst>
              <a:ext uri="{FF2B5EF4-FFF2-40B4-BE49-F238E27FC236}">
                <a16:creationId xmlns:a16="http://schemas.microsoft.com/office/drawing/2014/main" id="{00CC35B8-7D76-96BE-0FC3-B9B492756635}"/>
              </a:ext>
            </a:extLst>
          </p:cNvPr>
          <p:cNvSpPr txBox="1"/>
          <p:nvPr/>
        </p:nvSpPr>
        <p:spPr>
          <a:xfrm>
            <a:off x="3777082" y="2935720"/>
            <a:ext cx="5294466" cy="1077218"/>
          </a:xfrm>
          <a:prstGeom prst="rect">
            <a:avLst/>
          </a:prstGeom>
          <a:noFill/>
        </p:spPr>
        <p:txBody>
          <a:bodyPr wrap="square" rtlCol="0">
            <a:spAutoFit/>
          </a:bodyPr>
          <a:lstStyle/>
          <a:p>
            <a:pPr algn="ctr"/>
            <a:r>
              <a:rPr lang="vi-VN" sz="3200" b="1" dirty="0">
                <a:ln w="10160">
                  <a:solidFill>
                    <a:srgbClr val="002060"/>
                  </a:solidFill>
                  <a:prstDash val="solid"/>
                </a:ln>
                <a:solidFill>
                  <a:srgbClr val="002060"/>
                </a:solidFill>
                <a:effectLst>
                  <a:outerShdw blurRad="38100" dist="22860" dir="5400000" algn="tl" rotWithShape="0">
                    <a:srgbClr val="000000">
                      <a:alpha val="30000"/>
                    </a:srgbClr>
                  </a:outerShdw>
                </a:effectLst>
                <a:latin typeface="Cambria" panose="02040503050406030204" pitchFamily="18" charset="0"/>
                <a:ea typeface="Cambria" panose="02040503050406030204" pitchFamily="18" charset="0"/>
              </a:rPr>
              <a:t>D</a:t>
            </a:r>
            <a:r>
              <a:rPr lang="en-US" sz="3200" b="1" dirty="0" err="1">
                <a:ln w="10160">
                  <a:solidFill>
                    <a:srgbClr val="002060"/>
                  </a:solidFill>
                  <a:prstDash val="solid"/>
                </a:ln>
                <a:solidFill>
                  <a:srgbClr val="002060"/>
                </a:solidFill>
                <a:effectLst>
                  <a:outerShdw blurRad="38100" dist="22860" dir="5400000" algn="tl" rotWithShape="0">
                    <a:srgbClr val="000000">
                      <a:alpha val="30000"/>
                    </a:srgbClr>
                  </a:outerShdw>
                </a:effectLst>
                <a:latin typeface="Cambria" panose="02040503050406030204" pitchFamily="18" charset="0"/>
                <a:ea typeface="Cambria" panose="02040503050406030204" pitchFamily="18" charset="0"/>
              </a:rPr>
              <a:t>i</a:t>
            </a:r>
            <a:r>
              <a:rPr lang="en-US" sz="3200" b="1" dirty="0">
                <a:ln w="10160">
                  <a:solidFill>
                    <a:srgbClr val="002060"/>
                  </a:solidFill>
                  <a:prstDash val="solid"/>
                </a:ln>
                <a:solidFill>
                  <a:srgbClr val="002060"/>
                </a:solidFill>
                <a:effectLst>
                  <a:outerShdw blurRad="38100" dist="22860" dir="5400000" algn="tl" rotWithShape="0">
                    <a:srgbClr val="000000">
                      <a:alpha val="30000"/>
                    </a:srgbClr>
                  </a:outerShdw>
                </a:effectLst>
                <a:latin typeface="Cambria" panose="02040503050406030204" pitchFamily="18" charset="0"/>
                <a:ea typeface="Cambria" panose="02040503050406030204" pitchFamily="18" charset="0"/>
              </a:rPr>
              <a:t> </a:t>
            </a:r>
            <a:r>
              <a:rPr lang="en-US" sz="3200" b="1" dirty="0" err="1">
                <a:ln w="10160">
                  <a:solidFill>
                    <a:srgbClr val="002060"/>
                  </a:solidFill>
                  <a:prstDash val="solid"/>
                </a:ln>
                <a:solidFill>
                  <a:srgbClr val="002060"/>
                </a:solidFill>
                <a:effectLst>
                  <a:outerShdw blurRad="38100" dist="22860" dir="5400000" algn="tl" rotWithShape="0">
                    <a:srgbClr val="000000">
                      <a:alpha val="30000"/>
                    </a:srgbClr>
                  </a:outerShdw>
                </a:effectLst>
                <a:latin typeface="Cambria" panose="02040503050406030204" pitchFamily="18" charset="0"/>
                <a:ea typeface="Cambria" panose="02040503050406030204" pitchFamily="18" charset="0"/>
              </a:rPr>
              <a:t>tích</a:t>
            </a:r>
            <a:r>
              <a:rPr lang="en-US" sz="3200" b="1" dirty="0">
                <a:ln w="10160">
                  <a:solidFill>
                    <a:srgbClr val="002060"/>
                  </a:solidFill>
                  <a:prstDash val="solid"/>
                </a:ln>
                <a:solidFill>
                  <a:srgbClr val="002060"/>
                </a:solidFill>
                <a:effectLst>
                  <a:outerShdw blurRad="38100" dist="22860" dir="5400000" algn="tl" rotWithShape="0">
                    <a:srgbClr val="000000">
                      <a:alpha val="30000"/>
                    </a:srgbClr>
                  </a:outerShdw>
                </a:effectLst>
                <a:latin typeface="Cambria" panose="02040503050406030204" pitchFamily="18" charset="0"/>
                <a:ea typeface="Cambria" panose="02040503050406030204" pitchFamily="18" charset="0"/>
              </a:rPr>
              <a:t> </a:t>
            </a:r>
            <a:r>
              <a:rPr lang="en-US" sz="3200" b="1" dirty="0" err="1">
                <a:ln w="10160">
                  <a:solidFill>
                    <a:srgbClr val="002060"/>
                  </a:solidFill>
                  <a:prstDash val="solid"/>
                </a:ln>
                <a:solidFill>
                  <a:srgbClr val="002060"/>
                </a:solidFill>
                <a:effectLst>
                  <a:outerShdw blurRad="38100" dist="22860" dir="5400000" algn="tl" rotWithShape="0">
                    <a:srgbClr val="000000">
                      <a:alpha val="30000"/>
                    </a:srgbClr>
                  </a:outerShdw>
                </a:effectLst>
                <a:latin typeface="Cambria" panose="02040503050406030204" pitchFamily="18" charset="0"/>
                <a:ea typeface="Cambria" panose="02040503050406030204" pitchFamily="18" charset="0"/>
              </a:rPr>
              <a:t>lịch</a:t>
            </a:r>
            <a:r>
              <a:rPr lang="en-US" sz="3200" b="1" dirty="0">
                <a:ln w="10160">
                  <a:solidFill>
                    <a:srgbClr val="002060"/>
                  </a:solidFill>
                  <a:prstDash val="solid"/>
                </a:ln>
                <a:solidFill>
                  <a:srgbClr val="002060"/>
                </a:solidFill>
                <a:effectLst>
                  <a:outerShdw blurRad="38100" dist="22860" dir="5400000" algn="tl" rotWithShape="0">
                    <a:srgbClr val="000000">
                      <a:alpha val="30000"/>
                    </a:srgbClr>
                  </a:outerShdw>
                </a:effectLst>
                <a:latin typeface="Cambria" panose="02040503050406030204" pitchFamily="18" charset="0"/>
                <a:ea typeface="Cambria" panose="02040503050406030204" pitchFamily="18" charset="0"/>
              </a:rPr>
              <a:t> </a:t>
            </a:r>
            <a:r>
              <a:rPr lang="en-US" sz="3200" b="1" dirty="0" err="1">
                <a:ln w="10160">
                  <a:solidFill>
                    <a:srgbClr val="002060"/>
                  </a:solidFill>
                  <a:prstDash val="solid"/>
                </a:ln>
                <a:solidFill>
                  <a:srgbClr val="002060"/>
                </a:solidFill>
                <a:effectLst>
                  <a:outerShdw blurRad="38100" dist="22860" dir="5400000" algn="tl" rotWithShape="0">
                    <a:srgbClr val="000000">
                      <a:alpha val="30000"/>
                    </a:srgbClr>
                  </a:outerShdw>
                </a:effectLst>
                <a:latin typeface="Cambria" panose="02040503050406030204" pitchFamily="18" charset="0"/>
                <a:ea typeface="Cambria" panose="02040503050406030204" pitchFamily="18" charset="0"/>
              </a:rPr>
              <a:t>sự</a:t>
            </a:r>
            <a:r>
              <a:rPr lang="en-US" sz="3200" b="1" dirty="0">
                <a:ln w="10160">
                  <a:solidFill>
                    <a:srgbClr val="002060"/>
                  </a:solidFill>
                  <a:prstDash val="solid"/>
                </a:ln>
                <a:solidFill>
                  <a:srgbClr val="002060"/>
                </a:solidFill>
                <a:effectLst>
                  <a:outerShdw blurRad="38100" dist="22860" dir="5400000" algn="tl" rotWithShape="0">
                    <a:srgbClr val="000000">
                      <a:alpha val="30000"/>
                    </a:srgbClr>
                  </a:outerShdw>
                </a:effectLst>
                <a:latin typeface="Cambria" panose="02040503050406030204" pitchFamily="18" charset="0"/>
                <a:ea typeface="Cambria" panose="02040503050406030204" pitchFamily="18" charset="0"/>
              </a:rPr>
              <a:t> </a:t>
            </a:r>
            <a:r>
              <a:rPr lang="en-US" sz="3200" b="1" dirty="0" err="1">
                <a:ln w="10160">
                  <a:solidFill>
                    <a:srgbClr val="002060"/>
                  </a:solidFill>
                  <a:prstDash val="solid"/>
                </a:ln>
                <a:solidFill>
                  <a:srgbClr val="002060"/>
                </a:solidFill>
                <a:effectLst>
                  <a:outerShdw blurRad="38100" dist="22860" dir="5400000" algn="tl" rotWithShape="0">
                    <a:srgbClr val="000000">
                      <a:alpha val="30000"/>
                    </a:srgbClr>
                  </a:outerShdw>
                </a:effectLst>
                <a:latin typeface="Cambria" panose="02040503050406030204" pitchFamily="18" charset="0"/>
                <a:ea typeface="Cambria" panose="02040503050406030204" pitchFamily="18" charset="0"/>
              </a:rPr>
              <a:t>văn</a:t>
            </a:r>
            <a:r>
              <a:rPr lang="en-US" sz="3200" b="1" dirty="0">
                <a:ln w="10160">
                  <a:solidFill>
                    <a:srgbClr val="002060"/>
                  </a:solidFill>
                  <a:prstDash val="solid"/>
                </a:ln>
                <a:solidFill>
                  <a:srgbClr val="002060"/>
                </a:solidFill>
                <a:effectLst>
                  <a:outerShdw blurRad="38100" dist="22860" dir="5400000" algn="tl" rotWithShape="0">
                    <a:srgbClr val="000000">
                      <a:alpha val="30000"/>
                    </a:srgbClr>
                  </a:outerShdw>
                </a:effectLst>
                <a:latin typeface="Cambria" panose="02040503050406030204" pitchFamily="18" charset="0"/>
                <a:ea typeface="Cambria" panose="02040503050406030204" pitchFamily="18" charset="0"/>
              </a:rPr>
              <a:t> </a:t>
            </a:r>
            <a:r>
              <a:rPr lang="en-US" sz="3200" b="1" dirty="0" err="1">
                <a:ln w="10160">
                  <a:solidFill>
                    <a:srgbClr val="002060"/>
                  </a:solidFill>
                  <a:prstDash val="solid"/>
                </a:ln>
                <a:solidFill>
                  <a:srgbClr val="002060"/>
                </a:solidFill>
                <a:effectLst>
                  <a:outerShdw blurRad="38100" dist="22860" dir="5400000" algn="tl" rotWithShape="0">
                    <a:srgbClr val="000000">
                      <a:alpha val="30000"/>
                    </a:srgbClr>
                  </a:outerShdw>
                </a:effectLst>
                <a:latin typeface="Cambria" panose="02040503050406030204" pitchFamily="18" charset="0"/>
                <a:ea typeface="Cambria" panose="02040503050406030204" pitchFamily="18" charset="0"/>
              </a:rPr>
              <a:t>hóa</a:t>
            </a:r>
            <a:r>
              <a:rPr lang="en-US" sz="3200" b="1" dirty="0">
                <a:ln w="10160">
                  <a:solidFill>
                    <a:srgbClr val="002060"/>
                  </a:solidFill>
                  <a:prstDash val="solid"/>
                </a:ln>
                <a:solidFill>
                  <a:srgbClr val="002060"/>
                </a:solidFill>
                <a:effectLst>
                  <a:outerShdw blurRad="38100" dist="22860" dir="5400000" algn="tl" rotWithShape="0">
                    <a:srgbClr val="000000">
                      <a:alpha val="30000"/>
                    </a:srgbClr>
                  </a:outerShdw>
                </a:effectLst>
                <a:latin typeface="Cambria" panose="02040503050406030204" pitchFamily="18" charset="0"/>
                <a:ea typeface="Cambria" panose="02040503050406030204" pitchFamily="18" charset="0"/>
              </a:rPr>
              <a:t> </a:t>
            </a:r>
            <a:r>
              <a:rPr lang="en-US" sz="3200" b="1" dirty="0" err="1">
                <a:ln w="10160">
                  <a:solidFill>
                    <a:srgbClr val="002060"/>
                  </a:solidFill>
                  <a:prstDash val="solid"/>
                </a:ln>
                <a:solidFill>
                  <a:srgbClr val="002060"/>
                </a:solidFill>
                <a:effectLst>
                  <a:outerShdw blurRad="38100" dist="22860" dir="5400000" algn="tl" rotWithShape="0">
                    <a:srgbClr val="000000">
                      <a:alpha val="30000"/>
                    </a:srgbClr>
                  </a:outerShdw>
                </a:effectLst>
                <a:latin typeface="Cambria" panose="02040503050406030204" pitchFamily="18" charset="0"/>
                <a:ea typeface="Cambria" panose="02040503050406030204" pitchFamily="18" charset="0"/>
              </a:rPr>
              <a:t>và</a:t>
            </a:r>
            <a:r>
              <a:rPr lang="en-US" sz="3200" b="1" dirty="0">
                <a:ln w="10160">
                  <a:solidFill>
                    <a:srgbClr val="002060"/>
                  </a:solidFill>
                  <a:prstDash val="solid"/>
                </a:ln>
                <a:solidFill>
                  <a:srgbClr val="002060"/>
                </a:solidFill>
                <a:effectLst>
                  <a:outerShdw blurRad="38100" dist="22860" dir="5400000" algn="tl" rotWithShape="0">
                    <a:srgbClr val="000000">
                      <a:alpha val="30000"/>
                    </a:srgbClr>
                  </a:outerShdw>
                </a:effectLst>
                <a:latin typeface="Cambria" panose="02040503050406030204" pitchFamily="18" charset="0"/>
                <a:ea typeface="Cambria" panose="02040503050406030204" pitchFamily="18" charset="0"/>
              </a:rPr>
              <a:t> </a:t>
            </a:r>
            <a:r>
              <a:rPr lang="en-US" sz="3200" b="1" dirty="0" err="1">
                <a:ln w="10160">
                  <a:solidFill>
                    <a:srgbClr val="002060"/>
                  </a:solidFill>
                  <a:prstDash val="solid"/>
                </a:ln>
                <a:solidFill>
                  <a:srgbClr val="002060"/>
                </a:solidFill>
                <a:effectLst>
                  <a:outerShdw blurRad="38100" dist="22860" dir="5400000" algn="tl" rotWithShape="0">
                    <a:srgbClr val="000000">
                      <a:alpha val="30000"/>
                    </a:srgbClr>
                  </a:outerShdw>
                </a:effectLst>
                <a:latin typeface="Cambria" panose="02040503050406030204" pitchFamily="18" charset="0"/>
                <a:ea typeface="Cambria" panose="02040503050406030204" pitchFamily="18" charset="0"/>
              </a:rPr>
              <a:t>cảnh</a:t>
            </a:r>
            <a:r>
              <a:rPr lang="en-US" sz="3200" b="1" dirty="0">
                <a:ln w="10160">
                  <a:solidFill>
                    <a:srgbClr val="002060"/>
                  </a:solidFill>
                  <a:prstDash val="solid"/>
                </a:ln>
                <a:solidFill>
                  <a:srgbClr val="002060"/>
                </a:solidFill>
                <a:effectLst>
                  <a:outerShdw blurRad="38100" dist="22860" dir="5400000" algn="tl" rotWithShape="0">
                    <a:srgbClr val="000000">
                      <a:alpha val="30000"/>
                    </a:srgbClr>
                  </a:outerShdw>
                </a:effectLst>
                <a:latin typeface="Cambria" panose="02040503050406030204" pitchFamily="18" charset="0"/>
                <a:ea typeface="Cambria" panose="02040503050406030204" pitchFamily="18" charset="0"/>
              </a:rPr>
              <a:t> </a:t>
            </a:r>
            <a:r>
              <a:rPr lang="en-US" sz="3200" b="1" dirty="0" err="1">
                <a:ln w="10160">
                  <a:solidFill>
                    <a:srgbClr val="002060"/>
                  </a:solidFill>
                  <a:prstDash val="solid"/>
                </a:ln>
                <a:solidFill>
                  <a:srgbClr val="002060"/>
                </a:solidFill>
                <a:effectLst>
                  <a:outerShdw blurRad="38100" dist="22860" dir="5400000" algn="tl" rotWithShape="0">
                    <a:srgbClr val="000000">
                      <a:alpha val="30000"/>
                    </a:srgbClr>
                  </a:outerShdw>
                </a:effectLst>
                <a:latin typeface="Cambria" panose="02040503050406030204" pitchFamily="18" charset="0"/>
                <a:ea typeface="Cambria" panose="02040503050406030204" pitchFamily="18" charset="0"/>
              </a:rPr>
              <a:t>quan</a:t>
            </a:r>
            <a:r>
              <a:rPr lang="en-US" sz="3200" b="1" dirty="0">
                <a:ln w="10160">
                  <a:solidFill>
                    <a:srgbClr val="002060"/>
                  </a:solidFill>
                  <a:prstDash val="solid"/>
                </a:ln>
                <a:solidFill>
                  <a:srgbClr val="002060"/>
                </a:solidFill>
                <a:effectLst>
                  <a:outerShdw blurRad="38100" dist="22860" dir="5400000" algn="tl" rotWithShape="0">
                    <a:srgbClr val="000000">
                      <a:alpha val="30000"/>
                    </a:srgbClr>
                  </a:outerShdw>
                </a:effectLst>
                <a:latin typeface="Cambria" panose="02040503050406030204" pitchFamily="18" charset="0"/>
                <a:ea typeface="Cambria" panose="02040503050406030204" pitchFamily="18" charset="0"/>
              </a:rPr>
              <a:t> </a:t>
            </a:r>
            <a:r>
              <a:rPr lang="en-US" sz="3200" b="1" dirty="0" err="1">
                <a:ln w="10160">
                  <a:solidFill>
                    <a:srgbClr val="002060"/>
                  </a:solidFill>
                  <a:prstDash val="solid"/>
                </a:ln>
                <a:solidFill>
                  <a:srgbClr val="002060"/>
                </a:solidFill>
                <a:effectLst>
                  <a:outerShdw blurRad="38100" dist="22860" dir="5400000" algn="tl" rotWithShape="0">
                    <a:srgbClr val="000000">
                      <a:alpha val="30000"/>
                    </a:srgbClr>
                  </a:outerShdw>
                </a:effectLst>
                <a:latin typeface="Cambria" panose="02040503050406030204" pitchFamily="18" charset="0"/>
                <a:ea typeface="Cambria" panose="02040503050406030204" pitchFamily="18" charset="0"/>
              </a:rPr>
              <a:t>thiên</a:t>
            </a:r>
            <a:r>
              <a:rPr lang="en-US" sz="3200" b="1" dirty="0">
                <a:ln w="10160">
                  <a:solidFill>
                    <a:srgbClr val="002060"/>
                  </a:solidFill>
                  <a:prstDash val="solid"/>
                </a:ln>
                <a:solidFill>
                  <a:srgbClr val="002060"/>
                </a:solidFill>
                <a:effectLst>
                  <a:outerShdw blurRad="38100" dist="22860" dir="5400000" algn="tl" rotWithShape="0">
                    <a:srgbClr val="000000">
                      <a:alpha val="30000"/>
                    </a:srgbClr>
                  </a:outerShdw>
                </a:effectLst>
                <a:latin typeface="Cambria" panose="02040503050406030204" pitchFamily="18" charset="0"/>
                <a:ea typeface="Cambria" panose="02040503050406030204" pitchFamily="18" charset="0"/>
              </a:rPr>
              <a:t> </a:t>
            </a:r>
            <a:r>
              <a:rPr lang="en-US" sz="3200" b="1" dirty="0" err="1">
                <a:ln w="10160">
                  <a:solidFill>
                    <a:srgbClr val="002060"/>
                  </a:solidFill>
                  <a:prstDash val="solid"/>
                </a:ln>
                <a:solidFill>
                  <a:srgbClr val="002060"/>
                </a:solidFill>
                <a:effectLst>
                  <a:outerShdw blurRad="38100" dist="22860" dir="5400000" algn="tl" rotWithShape="0">
                    <a:srgbClr val="000000">
                      <a:alpha val="30000"/>
                    </a:srgbClr>
                  </a:outerShdw>
                </a:effectLst>
                <a:latin typeface="Cambria" panose="02040503050406030204" pitchFamily="18" charset="0"/>
                <a:ea typeface="Cambria" panose="02040503050406030204" pitchFamily="18" charset="0"/>
              </a:rPr>
              <a:t>nhiên</a:t>
            </a:r>
            <a:endParaRPr lang="en-US" sz="3200" b="1" dirty="0">
              <a:ln w="10160">
                <a:solidFill>
                  <a:srgbClr val="002060"/>
                </a:solidFill>
                <a:prstDash val="solid"/>
              </a:ln>
              <a:solidFill>
                <a:srgbClr val="002060"/>
              </a:solidFill>
              <a:effectLst>
                <a:outerShdw blurRad="38100" dist="22860" dir="5400000" algn="tl" rotWithShape="0">
                  <a:srgbClr val="000000">
                    <a:alpha val="30000"/>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645750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130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2000"/>
                                        <p:tgtEl>
                                          <p:spTgt spid="32"/>
                                        </p:tgtEl>
                                      </p:cBhvr>
                                    </p:animEffect>
                                  </p:childTnLst>
                                </p:cTn>
                              </p:par>
                              <p:par>
                                <p:cTn id="12" presetID="63" presetClass="path" presetSubtype="0" repeatCount="indefinite" autoRev="1" fill="hold" nodeType="withEffect">
                                  <p:stCondLst>
                                    <p:cond delay="1400"/>
                                  </p:stCondLst>
                                  <p:childTnLst>
                                    <p:animMotion origin="layout" path="M -2.08333E-6 2.22222E-6 L 0.09753 2.22222E-6 " pathEditMode="relative" rAng="0" ptsTypes="AA">
                                      <p:cBhvr>
                                        <p:cTn id="13" dur="5000" spd="-100000" fill="hold"/>
                                        <p:tgtEl>
                                          <p:spTgt spid="32"/>
                                        </p:tgtEl>
                                        <p:attrNameLst>
                                          <p:attrName>ppt_x</p:attrName>
                                          <p:attrName>ppt_y</p:attrName>
                                        </p:attrNameLst>
                                      </p:cBhvr>
                                      <p:rCtr x="4870" y="0"/>
                                    </p:animMotion>
                                  </p:childTnLst>
                                </p:cTn>
                              </p:par>
                              <p:par>
                                <p:cTn id="14" presetID="10"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2000"/>
                                        <p:tgtEl>
                                          <p:spTgt spid="49"/>
                                        </p:tgtEl>
                                      </p:cBhvr>
                                    </p:animEffect>
                                  </p:childTnLst>
                                </p:cTn>
                              </p:par>
                              <p:par>
                                <p:cTn id="17" presetID="63" presetClass="path" presetSubtype="0" repeatCount="indefinite" autoRev="1" fill="hold" nodeType="withEffect">
                                  <p:stCondLst>
                                    <p:cond delay="0"/>
                                  </p:stCondLst>
                                  <p:childTnLst>
                                    <p:animMotion origin="layout" path="M -2.91667E-6 -2.96296E-6 L 0.08985 0.00371 " pathEditMode="relative" rAng="0" ptsTypes="AA">
                                      <p:cBhvr>
                                        <p:cTn id="18" dur="5000" fill="hold"/>
                                        <p:tgtEl>
                                          <p:spTgt spid="49"/>
                                        </p:tgtEl>
                                        <p:attrNameLst>
                                          <p:attrName>ppt_x</p:attrName>
                                          <p:attrName>ppt_y</p:attrName>
                                        </p:attrNameLst>
                                      </p:cBhvr>
                                      <p:rCtr x="4492" y="185"/>
                                    </p:animMotion>
                                  </p:childTnLst>
                                </p:cTn>
                              </p:par>
                              <p:par>
                                <p:cTn id="19" presetID="42" presetClass="entr" presetSubtype="0" fill="hold" nodeType="withEffect">
                                  <p:stCondLst>
                                    <p:cond delay="570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620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1000"/>
                                        <p:tgtEl>
                                          <p:spTgt spid="36"/>
                                        </p:tgtEl>
                                      </p:cBhvr>
                                    </p:animEffect>
                                    <p:anim calcmode="lin" valueType="num">
                                      <p:cBhvr>
                                        <p:cTn id="27" dur="1000" fill="hold"/>
                                        <p:tgtEl>
                                          <p:spTgt spid="36"/>
                                        </p:tgtEl>
                                        <p:attrNameLst>
                                          <p:attrName>ppt_x</p:attrName>
                                        </p:attrNameLst>
                                      </p:cBhvr>
                                      <p:tavLst>
                                        <p:tav tm="0">
                                          <p:val>
                                            <p:strVal val="#ppt_x"/>
                                          </p:val>
                                        </p:tav>
                                        <p:tav tm="100000">
                                          <p:val>
                                            <p:strVal val="#ppt_x"/>
                                          </p:val>
                                        </p:tav>
                                      </p:tavLst>
                                    </p:anim>
                                    <p:anim calcmode="lin" valueType="num">
                                      <p:cBhvr>
                                        <p:cTn id="28" dur="1000" fill="hold"/>
                                        <p:tgtEl>
                                          <p:spTgt spid="36"/>
                                        </p:tgtEl>
                                        <p:attrNameLst>
                                          <p:attrName>ppt_y</p:attrName>
                                        </p:attrNameLst>
                                      </p:cBhvr>
                                      <p:tavLst>
                                        <p:tav tm="0">
                                          <p:val>
                                            <p:strVal val="#ppt_y+.1"/>
                                          </p:val>
                                        </p:tav>
                                        <p:tav tm="100000">
                                          <p:val>
                                            <p:strVal val="#ppt_y"/>
                                          </p:val>
                                        </p:tav>
                                      </p:tavLst>
                                    </p:anim>
                                  </p:childTnLst>
                                </p:cTn>
                              </p:par>
                              <p:par>
                                <p:cTn id="29" presetID="10" presetClass="entr" presetSubtype="0" fill="hold" nodeType="withEffect">
                                  <p:stCondLst>
                                    <p:cond delay="190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8" presetClass="emph" presetSubtype="0" repeatCount="indefinite" fill="hold" nodeType="withEffect">
                                  <p:stCondLst>
                                    <p:cond delay="2300"/>
                                  </p:stCondLst>
                                  <p:childTnLst>
                                    <p:animRot by="21600000">
                                      <p:cBhvr>
                                        <p:cTn id="33" dur="2700" fill="hold"/>
                                        <p:tgtEl>
                                          <p:spTgt spid="26"/>
                                        </p:tgtEl>
                                        <p:attrNameLst>
                                          <p:attrName>r</p:attrName>
                                        </p:attrNameLst>
                                      </p:cBhvr>
                                    </p:animRot>
                                  </p:childTnLst>
                                </p:cTn>
                              </p:par>
                              <p:par>
                                <p:cTn id="34" presetID="10" presetClass="entr" presetSubtype="0" fill="hold" nodeType="withEffect">
                                  <p:stCondLst>
                                    <p:cond delay="1900"/>
                                  </p:stCondLst>
                                  <p:childTnLst>
                                    <p:set>
                                      <p:cBhvr>
                                        <p:cTn id="35" dur="1" fill="hold">
                                          <p:stCondLst>
                                            <p:cond delay="0"/>
                                          </p:stCondLst>
                                        </p:cTn>
                                        <p:tgtEl>
                                          <p:spTgt spid="55"/>
                                        </p:tgtEl>
                                        <p:attrNameLst>
                                          <p:attrName>style.visibility</p:attrName>
                                        </p:attrNameLst>
                                      </p:cBhvr>
                                      <p:to>
                                        <p:strVal val="visible"/>
                                      </p:to>
                                    </p:set>
                                    <p:animEffect transition="in" filter="fade">
                                      <p:cBhvr>
                                        <p:cTn id="36" dur="500"/>
                                        <p:tgtEl>
                                          <p:spTgt spid="55"/>
                                        </p:tgtEl>
                                      </p:cBhvr>
                                    </p:animEffect>
                                  </p:childTnLst>
                                </p:cTn>
                              </p:par>
                              <p:par>
                                <p:cTn id="37" presetID="8" presetClass="emph" presetSubtype="0" repeatCount="indefinite" fill="hold" nodeType="withEffect">
                                  <p:stCondLst>
                                    <p:cond delay="2300"/>
                                  </p:stCondLst>
                                  <p:childTnLst>
                                    <p:animRot by="21600000">
                                      <p:cBhvr>
                                        <p:cTn id="38" dur="2000" fill="hold"/>
                                        <p:tgtEl>
                                          <p:spTgt spid="55"/>
                                        </p:tgtEl>
                                        <p:attrNameLst>
                                          <p:attrName>r</p:attrName>
                                        </p:attrNameLst>
                                      </p:cBhvr>
                                    </p:animRot>
                                  </p:childTnLst>
                                </p:cTn>
                              </p:par>
                              <p:par>
                                <p:cTn id="39" presetID="10" presetClass="entr" presetSubtype="0" fill="hold" nodeType="withEffect">
                                  <p:stCondLst>
                                    <p:cond delay="130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2000"/>
                                        <p:tgtEl>
                                          <p:spTgt spid="12"/>
                                        </p:tgtEl>
                                      </p:cBhvr>
                                    </p:animEffect>
                                  </p:childTnLst>
                                </p:cTn>
                              </p:par>
                              <p:par>
                                <p:cTn id="42" presetID="63" presetClass="path" presetSubtype="0" repeatCount="indefinite" autoRev="1" fill="hold" nodeType="withEffect">
                                  <p:stCondLst>
                                    <p:cond delay="1400"/>
                                  </p:stCondLst>
                                  <p:childTnLst>
                                    <p:animMotion origin="layout" path="M -2.08333E-6 2.22222E-6 L 0.09753 2.22222E-6 " pathEditMode="relative" rAng="0" ptsTypes="AA">
                                      <p:cBhvr>
                                        <p:cTn id="43" dur="5000" spd="-100000" fill="hold"/>
                                        <p:tgtEl>
                                          <p:spTgt spid="12"/>
                                        </p:tgtEl>
                                        <p:attrNameLst>
                                          <p:attrName>ppt_x</p:attrName>
                                          <p:attrName>ppt_y</p:attrName>
                                        </p:attrNameLst>
                                      </p:cBhvr>
                                      <p:rCtr x="4870" y="0"/>
                                    </p:animMotion>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barn(inVertical)">
                                      <p:cBhvr>
                                        <p:cTn id="5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2215" y="1116422"/>
            <a:ext cx="5721095" cy="4697938"/>
          </a:xfrm>
          <a:prstGeom prst="rect">
            <a:avLst/>
          </a:prstGeom>
        </p:spPr>
      </p:pic>
      <p:grpSp>
        <p:nvGrpSpPr>
          <p:cNvPr id="3" name="2"/>
          <p:cNvGrpSpPr/>
          <p:nvPr/>
        </p:nvGrpSpPr>
        <p:grpSpPr>
          <a:xfrm flipH="1">
            <a:off x="6724003" y="2113204"/>
            <a:ext cx="3315045" cy="4560038"/>
            <a:chOff x="4273550" y="536575"/>
            <a:chExt cx="1779587" cy="2447926"/>
          </a:xfrm>
        </p:grpSpPr>
        <p:sp>
          <p:nvSpPr>
            <p:cNvPr id="10" name="Freeform 71"/>
            <p:cNvSpPr/>
            <p:nvPr/>
          </p:nvSpPr>
          <p:spPr bwMode="auto">
            <a:xfrm>
              <a:off x="4641850" y="2887663"/>
              <a:ext cx="180975" cy="96838"/>
            </a:xfrm>
            <a:custGeom>
              <a:avLst/>
              <a:gdLst>
                <a:gd name="T0" fmla="*/ 18 w 48"/>
                <a:gd name="T1" fmla="*/ 2 h 26"/>
                <a:gd name="T2" fmla="*/ 18 w 48"/>
                <a:gd name="T3" fmla="*/ 12 h 26"/>
                <a:gd name="T4" fmla="*/ 48 w 48"/>
                <a:gd name="T5" fmla="*/ 26 h 26"/>
                <a:gd name="T6" fmla="*/ 0 w 48"/>
                <a:gd name="T7" fmla="*/ 26 h 26"/>
                <a:gd name="T8" fmla="*/ 6 w 48"/>
                <a:gd name="T9" fmla="*/ 4 h 26"/>
                <a:gd name="T10" fmla="*/ 12 w 48"/>
                <a:gd name="T11" fmla="*/ 0 h 26"/>
                <a:gd name="T12" fmla="*/ 18 w 48"/>
                <a:gd name="T13" fmla="*/ 2 h 26"/>
              </a:gdLst>
              <a:ahLst/>
              <a:cxnLst>
                <a:cxn ang="0">
                  <a:pos x="T0" y="T1"/>
                </a:cxn>
                <a:cxn ang="0">
                  <a:pos x="T2" y="T3"/>
                </a:cxn>
                <a:cxn ang="0">
                  <a:pos x="T4" y="T5"/>
                </a:cxn>
                <a:cxn ang="0">
                  <a:pos x="T6" y="T7"/>
                </a:cxn>
                <a:cxn ang="0">
                  <a:pos x="T8" y="T9"/>
                </a:cxn>
                <a:cxn ang="0">
                  <a:pos x="T10" y="T11"/>
                </a:cxn>
                <a:cxn ang="0">
                  <a:pos x="T12" y="T13"/>
                </a:cxn>
              </a:cxnLst>
              <a:rect l="0" t="0" r="r" b="b"/>
              <a:pathLst>
                <a:path w="48" h="26">
                  <a:moveTo>
                    <a:pt x="18" y="2"/>
                  </a:moveTo>
                  <a:cubicBezTo>
                    <a:pt x="18" y="2"/>
                    <a:pt x="17" y="11"/>
                    <a:pt x="18" y="12"/>
                  </a:cubicBezTo>
                  <a:cubicBezTo>
                    <a:pt x="20" y="14"/>
                    <a:pt x="47" y="14"/>
                    <a:pt x="48" y="26"/>
                  </a:cubicBezTo>
                  <a:cubicBezTo>
                    <a:pt x="0" y="26"/>
                    <a:pt x="0" y="26"/>
                    <a:pt x="0" y="26"/>
                  </a:cubicBezTo>
                  <a:cubicBezTo>
                    <a:pt x="6" y="4"/>
                    <a:pt x="6" y="4"/>
                    <a:pt x="6" y="4"/>
                  </a:cubicBezTo>
                  <a:cubicBezTo>
                    <a:pt x="12" y="0"/>
                    <a:pt x="12" y="0"/>
                    <a:pt x="12" y="0"/>
                  </a:cubicBezTo>
                  <a:lnTo>
                    <a:pt x="18" y="2"/>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11" name="Freeform 72"/>
            <p:cNvSpPr/>
            <p:nvPr/>
          </p:nvSpPr>
          <p:spPr bwMode="auto">
            <a:xfrm>
              <a:off x="4849813" y="2887663"/>
              <a:ext cx="176212" cy="96838"/>
            </a:xfrm>
            <a:custGeom>
              <a:avLst/>
              <a:gdLst>
                <a:gd name="T0" fmla="*/ 18 w 47"/>
                <a:gd name="T1" fmla="*/ 2 h 26"/>
                <a:gd name="T2" fmla="*/ 18 w 47"/>
                <a:gd name="T3" fmla="*/ 12 h 26"/>
                <a:gd name="T4" fmla="*/ 47 w 47"/>
                <a:gd name="T5" fmla="*/ 26 h 26"/>
                <a:gd name="T6" fmla="*/ 0 w 47"/>
                <a:gd name="T7" fmla="*/ 26 h 26"/>
                <a:gd name="T8" fmla="*/ 6 w 47"/>
                <a:gd name="T9" fmla="*/ 4 h 26"/>
                <a:gd name="T10" fmla="*/ 12 w 47"/>
                <a:gd name="T11" fmla="*/ 0 h 26"/>
                <a:gd name="T12" fmla="*/ 18 w 47"/>
                <a:gd name="T13" fmla="*/ 2 h 26"/>
              </a:gdLst>
              <a:ahLst/>
              <a:cxnLst>
                <a:cxn ang="0">
                  <a:pos x="T0" y="T1"/>
                </a:cxn>
                <a:cxn ang="0">
                  <a:pos x="T2" y="T3"/>
                </a:cxn>
                <a:cxn ang="0">
                  <a:pos x="T4" y="T5"/>
                </a:cxn>
                <a:cxn ang="0">
                  <a:pos x="T6" y="T7"/>
                </a:cxn>
                <a:cxn ang="0">
                  <a:pos x="T8" y="T9"/>
                </a:cxn>
                <a:cxn ang="0">
                  <a:pos x="T10" y="T11"/>
                </a:cxn>
                <a:cxn ang="0">
                  <a:pos x="T12" y="T13"/>
                </a:cxn>
              </a:cxnLst>
              <a:rect l="0" t="0" r="r" b="b"/>
              <a:pathLst>
                <a:path w="47" h="26">
                  <a:moveTo>
                    <a:pt x="18" y="2"/>
                  </a:moveTo>
                  <a:cubicBezTo>
                    <a:pt x="18" y="2"/>
                    <a:pt x="17" y="11"/>
                    <a:pt x="18" y="12"/>
                  </a:cubicBezTo>
                  <a:cubicBezTo>
                    <a:pt x="20" y="14"/>
                    <a:pt x="46" y="14"/>
                    <a:pt x="47" y="26"/>
                  </a:cubicBezTo>
                  <a:cubicBezTo>
                    <a:pt x="0" y="26"/>
                    <a:pt x="0" y="26"/>
                    <a:pt x="0" y="26"/>
                  </a:cubicBezTo>
                  <a:cubicBezTo>
                    <a:pt x="6" y="4"/>
                    <a:pt x="6" y="4"/>
                    <a:pt x="6" y="4"/>
                  </a:cubicBezTo>
                  <a:cubicBezTo>
                    <a:pt x="12" y="0"/>
                    <a:pt x="12" y="0"/>
                    <a:pt x="12" y="0"/>
                  </a:cubicBezTo>
                  <a:lnTo>
                    <a:pt x="18" y="2"/>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12" name="Freeform 73"/>
            <p:cNvSpPr/>
            <p:nvPr/>
          </p:nvSpPr>
          <p:spPr bwMode="auto">
            <a:xfrm>
              <a:off x="5232400" y="1041400"/>
              <a:ext cx="166687" cy="244475"/>
            </a:xfrm>
            <a:custGeom>
              <a:avLst/>
              <a:gdLst>
                <a:gd name="T0" fmla="*/ 44 w 44"/>
                <a:gd name="T1" fmla="*/ 27 h 65"/>
                <a:gd name="T2" fmla="*/ 24 w 44"/>
                <a:gd name="T3" fmla="*/ 65 h 65"/>
                <a:gd name="T4" fmla="*/ 1 w 44"/>
                <a:gd name="T5" fmla="*/ 37 h 65"/>
                <a:gd name="T6" fmla="*/ 0 w 44"/>
                <a:gd name="T7" fmla="*/ 4 h 65"/>
                <a:gd name="T8" fmla="*/ 17 w 44"/>
                <a:gd name="T9" fmla="*/ 2 h 65"/>
                <a:gd name="T10" fmla="*/ 44 w 44"/>
                <a:gd name="T11" fmla="*/ 27 h 65"/>
              </a:gdLst>
              <a:ahLst/>
              <a:cxnLst>
                <a:cxn ang="0">
                  <a:pos x="T0" y="T1"/>
                </a:cxn>
                <a:cxn ang="0">
                  <a:pos x="T2" y="T3"/>
                </a:cxn>
                <a:cxn ang="0">
                  <a:pos x="T4" y="T5"/>
                </a:cxn>
                <a:cxn ang="0">
                  <a:pos x="T6" y="T7"/>
                </a:cxn>
                <a:cxn ang="0">
                  <a:pos x="T8" y="T9"/>
                </a:cxn>
                <a:cxn ang="0">
                  <a:pos x="T10" y="T11"/>
                </a:cxn>
              </a:cxnLst>
              <a:rect l="0" t="0" r="r" b="b"/>
              <a:pathLst>
                <a:path w="44" h="65">
                  <a:moveTo>
                    <a:pt x="44" y="27"/>
                  </a:moveTo>
                  <a:cubicBezTo>
                    <a:pt x="24" y="65"/>
                    <a:pt x="24" y="65"/>
                    <a:pt x="24" y="65"/>
                  </a:cubicBezTo>
                  <a:cubicBezTo>
                    <a:pt x="1" y="37"/>
                    <a:pt x="1" y="37"/>
                    <a:pt x="1" y="37"/>
                  </a:cubicBezTo>
                  <a:cubicBezTo>
                    <a:pt x="0" y="4"/>
                    <a:pt x="0" y="4"/>
                    <a:pt x="0" y="4"/>
                  </a:cubicBezTo>
                  <a:cubicBezTo>
                    <a:pt x="0" y="4"/>
                    <a:pt x="12" y="0"/>
                    <a:pt x="17" y="2"/>
                  </a:cubicBezTo>
                  <a:cubicBezTo>
                    <a:pt x="22" y="4"/>
                    <a:pt x="44" y="27"/>
                    <a:pt x="44" y="27"/>
                  </a:cubicBezTo>
                  <a:close/>
                </a:path>
              </a:pathLst>
            </a:custGeom>
            <a:solidFill>
              <a:srgbClr val="3520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13" name="Freeform 74"/>
            <p:cNvSpPr/>
            <p:nvPr/>
          </p:nvSpPr>
          <p:spPr bwMode="auto">
            <a:xfrm>
              <a:off x="4627563" y="2457450"/>
              <a:ext cx="217487" cy="474663"/>
            </a:xfrm>
            <a:custGeom>
              <a:avLst/>
              <a:gdLst>
                <a:gd name="T0" fmla="*/ 45 w 58"/>
                <a:gd name="T1" fmla="*/ 21 h 126"/>
                <a:gd name="T2" fmla="*/ 26 w 58"/>
                <a:gd name="T3" fmla="*/ 126 h 126"/>
                <a:gd name="T4" fmla="*/ 4 w 58"/>
                <a:gd name="T5" fmla="*/ 124 h 126"/>
                <a:gd name="T6" fmla="*/ 2 w 58"/>
                <a:gd name="T7" fmla="*/ 33 h 126"/>
                <a:gd name="T8" fmla="*/ 2 w 58"/>
                <a:gd name="T9" fmla="*/ 0 h 126"/>
                <a:gd name="T10" fmla="*/ 45 w 58"/>
                <a:gd name="T11" fmla="*/ 21 h 126"/>
              </a:gdLst>
              <a:ahLst/>
              <a:cxnLst>
                <a:cxn ang="0">
                  <a:pos x="T0" y="T1"/>
                </a:cxn>
                <a:cxn ang="0">
                  <a:pos x="T2" y="T3"/>
                </a:cxn>
                <a:cxn ang="0">
                  <a:pos x="T4" y="T5"/>
                </a:cxn>
                <a:cxn ang="0">
                  <a:pos x="T6" y="T7"/>
                </a:cxn>
                <a:cxn ang="0">
                  <a:pos x="T8" y="T9"/>
                </a:cxn>
                <a:cxn ang="0">
                  <a:pos x="T10" y="T11"/>
                </a:cxn>
              </a:cxnLst>
              <a:rect l="0" t="0" r="r" b="b"/>
              <a:pathLst>
                <a:path w="58" h="126">
                  <a:moveTo>
                    <a:pt x="45" y="21"/>
                  </a:moveTo>
                  <a:cubicBezTo>
                    <a:pt x="41" y="53"/>
                    <a:pt x="58" y="90"/>
                    <a:pt x="26" y="126"/>
                  </a:cubicBezTo>
                  <a:cubicBezTo>
                    <a:pt x="4" y="124"/>
                    <a:pt x="4" y="124"/>
                    <a:pt x="4" y="124"/>
                  </a:cubicBezTo>
                  <a:cubicBezTo>
                    <a:pt x="25" y="103"/>
                    <a:pt x="9" y="60"/>
                    <a:pt x="2" y="33"/>
                  </a:cubicBezTo>
                  <a:cubicBezTo>
                    <a:pt x="0" y="21"/>
                    <a:pt x="8" y="13"/>
                    <a:pt x="2" y="0"/>
                  </a:cubicBezTo>
                  <a:cubicBezTo>
                    <a:pt x="14" y="0"/>
                    <a:pt x="31" y="1"/>
                    <a:pt x="45" y="2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14" name="Rectangle 75"/>
            <p:cNvSpPr>
              <a:spLocks noChangeArrowheads="1"/>
            </p:cNvSpPr>
            <p:nvPr/>
          </p:nvSpPr>
          <p:spPr bwMode="auto">
            <a:xfrm>
              <a:off x="4627563" y="1944688"/>
              <a:ext cx="371475" cy="5318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15" name="Freeform 76"/>
            <p:cNvSpPr/>
            <p:nvPr/>
          </p:nvSpPr>
          <p:spPr bwMode="auto">
            <a:xfrm>
              <a:off x="5262563" y="1741488"/>
              <a:ext cx="263525" cy="339725"/>
            </a:xfrm>
            <a:custGeom>
              <a:avLst/>
              <a:gdLst>
                <a:gd name="T0" fmla="*/ 0 w 70"/>
                <a:gd name="T1" fmla="*/ 81 h 90"/>
                <a:gd name="T2" fmla="*/ 26 w 70"/>
                <a:gd name="T3" fmla="*/ 34 h 90"/>
                <a:gd name="T4" fmla="*/ 37 w 70"/>
                <a:gd name="T5" fmla="*/ 4 h 90"/>
                <a:gd name="T6" fmla="*/ 70 w 70"/>
                <a:gd name="T7" fmla="*/ 1 h 90"/>
                <a:gd name="T8" fmla="*/ 46 w 70"/>
                <a:gd name="T9" fmla="*/ 22 h 90"/>
                <a:gd name="T10" fmla="*/ 68 w 70"/>
                <a:gd name="T11" fmla="*/ 22 h 90"/>
                <a:gd name="T12" fmla="*/ 63 w 70"/>
                <a:gd name="T13" fmla="*/ 62 h 90"/>
                <a:gd name="T14" fmla="*/ 13 w 70"/>
                <a:gd name="T15" fmla="*/ 90 h 90"/>
                <a:gd name="T16" fmla="*/ 0 w 70"/>
                <a:gd name="T17" fmla="*/ 8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90">
                  <a:moveTo>
                    <a:pt x="0" y="81"/>
                  </a:moveTo>
                  <a:cubicBezTo>
                    <a:pt x="0" y="81"/>
                    <a:pt x="25" y="43"/>
                    <a:pt x="26" y="34"/>
                  </a:cubicBezTo>
                  <a:cubicBezTo>
                    <a:pt x="27" y="29"/>
                    <a:pt x="30" y="15"/>
                    <a:pt x="37" y="4"/>
                  </a:cubicBezTo>
                  <a:cubicBezTo>
                    <a:pt x="39" y="0"/>
                    <a:pt x="69" y="1"/>
                    <a:pt x="70" y="1"/>
                  </a:cubicBezTo>
                  <a:cubicBezTo>
                    <a:pt x="46" y="22"/>
                    <a:pt x="46" y="22"/>
                    <a:pt x="46" y="22"/>
                  </a:cubicBezTo>
                  <a:cubicBezTo>
                    <a:pt x="68" y="22"/>
                    <a:pt x="68" y="22"/>
                    <a:pt x="68" y="22"/>
                  </a:cubicBezTo>
                  <a:cubicBezTo>
                    <a:pt x="63" y="62"/>
                    <a:pt x="63" y="62"/>
                    <a:pt x="63" y="62"/>
                  </a:cubicBezTo>
                  <a:cubicBezTo>
                    <a:pt x="13" y="90"/>
                    <a:pt x="13" y="90"/>
                    <a:pt x="13" y="90"/>
                  </a:cubicBezTo>
                  <a:lnTo>
                    <a:pt x="0" y="81"/>
                  </a:lnTo>
                  <a:close/>
                </a:path>
              </a:pathLst>
            </a:custGeom>
            <a:solidFill>
              <a:srgbClr val="FDCF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16" name="Freeform 77"/>
            <p:cNvSpPr/>
            <p:nvPr/>
          </p:nvSpPr>
          <p:spPr bwMode="auto">
            <a:xfrm>
              <a:off x="5029200" y="1922463"/>
              <a:ext cx="381000" cy="257175"/>
            </a:xfrm>
            <a:custGeom>
              <a:avLst/>
              <a:gdLst>
                <a:gd name="T0" fmla="*/ 0 w 101"/>
                <a:gd name="T1" fmla="*/ 0 h 68"/>
                <a:gd name="T2" fmla="*/ 39 w 101"/>
                <a:gd name="T3" fmla="*/ 35 h 68"/>
                <a:gd name="T4" fmla="*/ 73 w 101"/>
                <a:gd name="T5" fmla="*/ 4 h 68"/>
                <a:gd name="T6" fmla="*/ 101 w 101"/>
                <a:gd name="T7" fmla="*/ 39 h 68"/>
                <a:gd name="T8" fmla="*/ 40 w 101"/>
                <a:gd name="T9" fmla="*/ 67 h 68"/>
                <a:gd name="T10" fmla="*/ 1 w 101"/>
                <a:gd name="T11" fmla="*/ 47 h 68"/>
                <a:gd name="T12" fmla="*/ 0 w 101"/>
                <a:gd name="T13" fmla="*/ 0 h 68"/>
              </a:gdLst>
              <a:ahLst/>
              <a:cxnLst>
                <a:cxn ang="0">
                  <a:pos x="T0" y="T1"/>
                </a:cxn>
                <a:cxn ang="0">
                  <a:pos x="T2" y="T3"/>
                </a:cxn>
                <a:cxn ang="0">
                  <a:pos x="T4" y="T5"/>
                </a:cxn>
                <a:cxn ang="0">
                  <a:pos x="T6" y="T7"/>
                </a:cxn>
                <a:cxn ang="0">
                  <a:pos x="T8" y="T9"/>
                </a:cxn>
                <a:cxn ang="0">
                  <a:pos x="T10" y="T11"/>
                </a:cxn>
                <a:cxn ang="0">
                  <a:pos x="T12" y="T13"/>
                </a:cxn>
              </a:cxnLst>
              <a:rect l="0" t="0" r="r" b="b"/>
              <a:pathLst>
                <a:path w="101" h="68">
                  <a:moveTo>
                    <a:pt x="0" y="0"/>
                  </a:moveTo>
                  <a:cubicBezTo>
                    <a:pt x="0" y="0"/>
                    <a:pt x="27" y="38"/>
                    <a:pt x="39" y="35"/>
                  </a:cubicBezTo>
                  <a:cubicBezTo>
                    <a:pt x="52" y="32"/>
                    <a:pt x="67" y="7"/>
                    <a:pt x="73" y="4"/>
                  </a:cubicBezTo>
                  <a:cubicBezTo>
                    <a:pt x="75" y="13"/>
                    <a:pt x="101" y="39"/>
                    <a:pt x="101" y="39"/>
                  </a:cubicBezTo>
                  <a:cubicBezTo>
                    <a:pt x="101" y="39"/>
                    <a:pt x="56" y="66"/>
                    <a:pt x="40" y="67"/>
                  </a:cubicBezTo>
                  <a:cubicBezTo>
                    <a:pt x="24" y="68"/>
                    <a:pt x="1" y="47"/>
                    <a:pt x="1" y="4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17" name="Rectangle 78"/>
            <p:cNvSpPr>
              <a:spLocks noChangeArrowheads="1"/>
            </p:cNvSpPr>
            <p:nvPr/>
          </p:nvSpPr>
          <p:spPr bwMode="auto">
            <a:xfrm>
              <a:off x="4635500" y="2435225"/>
              <a:ext cx="357187" cy="1428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18" name="Freeform 79"/>
            <p:cNvSpPr/>
            <p:nvPr/>
          </p:nvSpPr>
          <p:spPr bwMode="auto">
            <a:xfrm>
              <a:off x="4438650" y="1873250"/>
              <a:ext cx="354012" cy="652463"/>
            </a:xfrm>
            <a:custGeom>
              <a:avLst/>
              <a:gdLst>
                <a:gd name="T0" fmla="*/ 94 w 94"/>
                <a:gd name="T1" fmla="*/ 4 h 173"/>
                <a:gd name="T2" fmla="*/ 71 w 94"/>
                <a:gd name="T3" fmla="*/ 173 h 173"/>
                <a:gd name="T4" fmla="*/ 0 w 94"/>
                <a:gd name="T5" fmla="*/ 150 h 173"/>
                <a:gd name="T6" fmla="*/ 56 w 94"/>
                <a:gd name="T7" fmla="*/ 5 h 173"/>
                <a:gd name="T8" fmla="*/ 94 w 94"/>
                <a:gd name="T9" fmla="*/ 4 h 173"/>
              </a:gdLst>
              <a:ahLst/>
              <a:cxnLst>
                <a:cxn ang="0">
                  <a:pos x="T0" y="T1"/>
                </a:cxn>
                <a:cxn ang="0">
                  <a:pos x="T2" y="T3"/>
                </a:cxn>
                <a:cxn ang="0">
                  <a:pos x="T4" y="T5"/>
                </a:cxn>
                <a:cxn ang="0">
                  <a:pos x="T6" y="T7"/>
                </a:cxn>
                <a:cxn ang="0">
                  <a:pos x="T8" y="T9"/>
                </a:cxn>
              </a:cxnLst>
              <a:rect l="0" t="0" r="r" b="b"/>
              <a:pathLst>
                <a:path w="94" h="173">
                  <a:moveTo>
                    <a:pt x="94" y="4"/>
                  </a:moveTo>
                  <a:cubicBezTo>
                    <a:pt x="93" y="68"/>
                    <a:pt x="84" y="134"/>
                    <a:pt x="71" y="173"/>
                  </a:cubicBezTo>
                  <a:cubicBezTo>
                    <a:pt x="47" y="166"/>
                    <a:pt x="24" y="158"/>
                    <a:pt x="0" y="150"/>
                  </a:cubicBezTo>
                  <a:cubicBezTo>
                    <a:pt x="25" y="111"/>
                    <a:pt x="46" y="65"/>
                    <a:pt x="56" y="5"/>
                  </a:cubicBezTo>
                  <a:cubicBezTo>
                    <a:pt x="66" y="4"/>
                    <a:pt x="82" y="0"/>
                    <a:pt x="94" y="4"/>
                  </a:cubicBez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19" name="Freeform 80"/>
            <p:cNvSpPr/>
            <p:nvPr/>
          </p:nvSpPr>
          <p:spPr bwMode="auto">
            <a:xfrm>
              <a:off x="4943475" y="1881188"/>
              <a:ext cx="222250" cy="644525"/>
            </a:xfrm>
            <a:custGeom>
              <a:avLst/>
              <a:gdLst>
                <a:gd name="T0" fmla="*/ 0 w 59"/>
                <a:gd name="T1" fmla="*/ 3 h 171"/>
                <a:gd name="T2" fmla="*/ 14 w 59"/>
                <a:gd name="T3" fmla="*/ 171 h 171"/>
                <a:gd name="T4" fmla="*/ 59 w 59"/>
                <a:gd name="T5" fmla="*/ 157 h 171"/>
                <a:gd name="T6" fmla="*/ 23 w 59"/>
                <a:gd name="T7" fmla="*/ 5 h 171"/>
                <a:gd name="T8" fmla="*/ 0 w 59"/>
                <a:gd name="T9" fmla="*/ 3 h 171"/>
              </a:gdLst>
              <a:ahLst/>
              <a:cxnLst>
                <a:cxn ang="0">
                  <a:pos x="T0" y="T1"/>
                </a:cxn>
                <a:cxn ang="0">
                  <a:pos x="T2" y="T3"/>
                </a:cxn>
                <a:cxn ang="0">
                  <a:pos x="T4" y="T5"/>
                </a:cxn>
                <a:cxn ang="0">
                  <a:pos x="T6" y="T7"/>
                </a:cxn>
                <a:cxn ang="0">
                  <a:pos x="T8" y="T9"/>
                </a:cxn>
              </a:cxnLst>
              <a:rect l="0" t="0" r="r" b="b"/>
              <a:pathLst>
                <a:path w="59" h="171">
                  <a:moveTo>
                    <a:pt x="0" y="3"/>
                  </a:moveTo>
                  <a:cubicBezTo>
                    <a:pt x="1" y="67"/>
                    <a:pt x="6" y="130"/>
                    <a:pt x="14" y="171"/>
                  </a:cubicBezTo>
                  <a:cubicBezTo>
                    <a:pt x="29" y="166"/>
                    <a:pt x="44" y="162"/>
                    <a:pt x="59" y="157"/>
                  </a:cubicBezTo>
                  <a:cubicBezTo>
                    <a:pt x="43" y="114"/>
                    <a:pt x="30" y="66"/>
                    <a:pt x="23" y="5"/>
                  </a:cubicBezTo>
                  <a:cubicBezTo>
                    <a:pt x="15" y="5"/>
                    <a:pt x="7" y="0"/>
                    <a:pt x="0" y="3"/>
                  </a:cubicBez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20" name="Freeform 81"/>
            <p:cNvSpPr/>
            <p:nvPr/>
          </p:nvSpPr>
          <p:spPr bwMode="auto">
            <a:xfrm>
              <a:off x="4503738" y="2336800"/>
              <a:ext cx="131762" cy="87313"/>
            </a:xfrm>
            <a:custGeom>
              <a:avLst/>
              <a:gdLst>
                <a:gd name="T0" fmla="*/ 16 w 83"/>
                <a:gd name="T1" fmla="*/ 0 h 55"/>
                <a:gd name="T2" fmla="*/ 0 w 83"/>
                <a:gd name="T3" fmla="*/ 19 h 55"/>
                <a:gd name="T4" fmla="*/ 73 w 83"/>
                <a:gd name="T5" fmla="*/ 55 h 55"/>
                <a:gd name="T6" fmla="*/ 83 w 83"/>
                <a:gd name="T7" fmla="*/ 12 h 55"/>
                <a:gd name="T8" fmla="*/ 16 w 83"/>
                <a:gd name="T9" fmla="*/ 0 h 55"/>
              </a:gdLst>
              <a:ahLst/>
              <a:cxnLst>
                <a:cxn ang="0">
                  <a:pos x="T0" y="T1"/>
                </a:cxn>
                <a:cxn ang="0">
                  <a:pos x="T2" y="T3"/>
                </a:cxn>
                <a:cxn ang="0">
                  <a:pos x="T4" y="T5"/>
                </a:cxn>
                <a:cxn ang="0">
                  <a:pos x="T6" y="T7"/>
                </a:cxn>
                <a:cxn ang="0">
                  <a:pos x="T8" y="T9"/>
                </a:cxn>
              </a:cxnLst>
              <a:rect l="0" t="0" r="r" b="b"/>
              <a:pathLst>
                <a:path w="83" h="55">
                  <a:moveTo>
                    <a:pt x="16" y="0"/>
                  </a:moveTo>
                  <a:lnTo>
                    <a:pt x="0" y="19"/>
                  </a:lnTo>
                  <a:lnTo>
                    <a:pt x="73" y="55"/>
                  </a:lnTo>
                  <a:lnTo>
                    <a:pt x="83" y="12"/>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21" name="Freeform 82"/>
            <p:cNvSpPr/>
            <p:nvPr/>
          </p:nvSpPr>
          <p:spPr bwMode="auto">
            <a:xfrm>
              <a:off x="4784725" y="1716088"/>
              <a:ext cx="244475" cy="214313"/>
            </a:xfrm>
            <a:custGeom>
              <a:avLst/>
              <a:gdLst>
                <a:gd name="T0" fmla="*/ 0 w 154"/>
                <a:gd name="T1" fmla="*/ 9 h 135"/>
                <a:gd name="T2" fmla="*/ 147 w 154"/>
                <a:gd name="T3" fmla="*/ 0 h 135"/>
                <a:gd name="T4" fmla="*/ 154 w 154"/>
                <a:gd name="T5" fmla="*/ 125 h 135"/>
                <a:gd name="T6" fmla="*/ 7 w 154"/>
                <a:gd name="T7" fmla="*/ 135 h 135"/>
                <a:gd name="T8" fmla="*/ 0 w 154"/>
                <a:gd name="T9" fmla="*/ 9 h 135"/>
              </a:gdLst>
              <a:ahLst/>
              <a:cxnLst>
                <a:cxn ang="0">
                  <a:pos x="T0" y="T1"/>
                </a:cxn>
                <a:cxn ang="0">
                  <a:pos x="T2" y="T3"/>
                </a:cxn>
                <a:cxn ang="0">
                  <a:pos x="T4" y="T5"/>
                </a:cxn>
                <a:cxn ang="0">
                  <a:pos x="T6" y="T7"/>
                </a:cxn>
                <a:cxn ang="0">
                  <a:pos x="T8" y="T9"/>
                </a:cxn>
              </a:cxnLst>
              <a:rect l="0" t="0" r="r" b="b"/>
              <a:pathLst>
                <a:path w="154" h="135">
                  <a:moveTo>
                    <a:pt x="0" y="9"/>
                  </a:moveTo>
                  <a:lnTo>
                    <a:pt x="147" y="0"/>
                  </a:lnTo>
                  <a:lnTo>
                    <a:pt x="154" y="125"/>
                  </a:lnTo>
                  <a:lnTo>
                    <a:pt x="7" y="135"/>
                  </a:lnTo>
                  <a:lnTo>
                    <a:pt x="0" y="9"/>
                  </a:lnTo>
                  <a:close/>
                </a:path>
              </a:pathLst>
            </a:custGeom>
            <a:solidFill>
              <a:srgbClr val="CDA7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22" name="Freeform 83"/>
            <p:cNvSpPr/>
            <p:nvPr/>
          </p:nvSpPr>
          <p:spPr bwMode="auto">
            <a:xfrm>
              <a:off x="4699000" y="1922463"/>
              <a:ext cx="274637" cy="471488"/>
            </a:xfrm>
            <a:custGeom>
              <a:avLst/>
              <a:gdLst>
                <a:gd name="T0" fmla="*/ 46 w 73"/>
                <a:gd name="T1" fmla="*/ 0 h 125"/>
                <a:gd name="T2" fmla="*/ 36 w 73"/>
                <a:gd name="T3" fmla="*/ 22 h 125"/>
                <a:gd name="T4" fmla="*/ 46 w 73"/>
                <a:gd name="T5" fmla="*/ 33 h 125"/>
                <a:gd name="T6" fmla="*/ 0 w 73"/>
                <a:gd name="T7" fmla="*/ 105 h 125"/>
                <a:gd name="T8" fmla="*/ 21 w 73"/>
                <a:gd name="T9" fmla="*/ 125 h 125"/>
                <a:gd name="T10" fmla="*/ 40 w 73"/>
                <a:gd name="T11" fmla="*/ 114 h 125"/>
                <a:gd name="T12" fmla="*/ 62 w 73"/>
                <a:gd name="T13" fmla="*/ 33 h 125"/>
                <a:gd name="T14" fmla="*/ 73 w 73"/>
                <a:gd name="T15" fmla="*/ 22 h 125"/>
                <a:gd name="T16" fmla="*/ 62 w 73"/>
                <a:gd name="T17" fmla="*/ 0 h 125"/>
                <a:gd name="T18" fmla="*/ 54 w 73"/>
                <a:gd name="T19" fmla="*/ 1 h 125"/>
                <a:gd name="T20" fmla="*/ 46 w 73"/>
                <a:gd name="T2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125">
                  <a:moveTo>
                    <a:pt x="46" y="0"/>
                  </a:moveTo>
                  <a:cubicBezTo>
                    <a:pt x="43" y="7"/>
                    <a:pt x="39" y="15"/>
                    <a:pt x="36" y="22"/>
                  </a:cubicBezTo>
                  <a:cubicBezTo>
                    <a:pt x="39" y="25"/>
                    <a:pt x="43" y="29"/>
                    <a:pt x="46" y="33"/>
                  </a:cubicBezTo>
                  <a:cubicBezTo>
                    <a:pt x="26" y="54"/>
                    <a:pt x="2" y="72"/>
                    <a:pt x="0" y="105"/>
                  </a:cubicBezTo>
                  <a:cubicBezTo>
                    <a:pt x="7" y="112"/>
                    <a:pt x="14" y="119"/>
                    <a:pt x="21" y="125"/>
                  </a:cubicBezTo>
                  <a:cubicBezTo>
                    <a:pt x="27" y="122"/>
                    <a:pt x="34" y="118"/>
                    <a:pt x="40" y="114"/>
                  </a:cubicBezTo>
                  <a:cubicBezTo>
                    <a:pt x="35" y="90"/>
                    <a:pt x="50" y="61"/>
                    <a:pt x="62" y="33"/>
                  </a:cubicBezTo>
                  <a:cubicBezTo>
                    <a:pt x="66" y="29"/>
                    <a:pt x="69" y="25"/>
                    <a:pt x="73" y="22"/>
                  </a:cubicBezTo>
                  <a:cubicBezTo>
                    <a:pt x="69" y="15"/>
                    <a:pt x="66" y="7"/>
                    <a:pt x="62" y="0"/>
                  </a:cubicBezTo>
                  <a:cubicBezTo>
                    <a:pt x="60" y="1"/>
                    <a:pt x="57" y="1"/>
                    <a:pt x="54" y="1"/>
                  </a:cubicBezTo>
                  <a:cubicBezTo>
                    <a:pt x="52" y="1"/>
                    <a:pt x="49" y="1"/>
                    <a:pt x="46" y="0"/>
                  </a:cubicBezTo>
                  <a:close/>
                </a:path>
              </a:pathLst>
            </a:custGeom>
            <a:solidFill>
              <a:srgbClr val="D104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23" name="Freeform 84"/>
            <p:cNvSpPr/>
            <p:nvPr/>
          </p:nvSpPr>
          <p:spPr bwMode="auto">
            <a:xfrm>
              <a:off x="4897438" y="1776413"/>
              <a:ext cx="180975" cy="225425"/>
            </a:xfrm>
            <a:custGeom>
              <a:avLst/>
              <a:gdLst>
                <a:gd name="T0" fmla="*/ 39 w 48"/>
                <a:gd name="T1" fmla="*/ 0 h 60"/>
                <a:gd name="T2" fmla="*/ 0 w 48"/>
                <a:gd name="T3" fmla="*/ 40 h 60"/>
                <a:gd name="T4" fmla="*/ 18 w 48"/>
                <a:gd name="T5" fmla="*/ 60 h 60"/>
                <a:gd name="T6" fmla="*/ 48 w 48"/>
                <a:gd name="T7" fmla="*/ 7 h 60"/>
                <a:gd name="T8" fmla="*/ 39 w 48"/>
                <a:gd name="T9" fmla="*/ 0 h 60"/>
              </a:gdLst>
              <a:ahLst/>
              <a:cxnLst>
                <a:cxn ang="0">
                  <a:pos x="T0" y="T1"/>
                </a:cxn>
                <a:cxn ang="0">
                  <a:pos x="T2" y="T3"/>
                </a:cxn>
                <a:cxn ang="0">
                  <a:pos x="T4" y="T5"/>
                </a:cxn>
                <a:cxn ang="0">
                  <a:pos x="T6" y="T7"/>
                </a:cxn>
                <a:cxn ang="0">
                  <a:pos x="T8" y="T9"/>
                </a:cxn>
              </a:cxnLst>
              <a:rect l="0" t="0" r="r" b="b"/>
              <a:pathLst>
                <a:path w="48" h="60">
                  <a:moveTo>
                    <a:pt x="39" y="0"/>
                  </a:moveTo>
                  <a:cubicBezTo>
                    <a:pt x="26" y="12"/>
                    <a:pt x="16" y="33"/>
                    <a:pt x="0" y="40"/>
                  </a:cubicBezTo>
                  <a:cubicBezTo>
                    <a:pt x="18" y="60"/>
                    <a:pt x="18" y="60"/>
                    <a:pt x="18" y="60"/>
                  </a:cubicBezTo>
                  <a:cubicBezTo>
                    <a:pt x="48" y="58"/>
                    <a:pt x="46" y="37"/>
                    <a:pt x="48" y="7"/>
                  </a:cubicBezTo>
                  <a:lnTo>
                    <a:pt x="39"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24" name="Freeform 85"/>
            <p:cNvSpPr/>
            <p:nvPr/>
          </p:nvSpPr>
          <p:spPr bwMode="auto">
            <a:xfrm>
              <a:off x="4830763" y="2413000"/>
              <a:ext cx="192087" cy="519113"/>
            </a:xfrm>
            <a:custGeom>
              <a:avLst/>
              <a:gdLst>
                <a:gd name="T0" fmla="*/ 26 w 51"/>
                <a:gd name="T1" fmla="*/ 138 h 138"/>
                <a:gd name="T2" fmla="*/ 5 w 51"/>
                <a:gd name="T3" fmla="*/ 136 h 138"/>
                <a:gd name="T4" fmla="*/ 3 w 51"/>
                <a:gd name="T5" fmla="*/ 45 h 138"/>
                <a:gd name="T6" fmla="*/ 3 w 51"/>
                <a:gd name="T7" fmla="*/ 12 h 138"/>
                <a:gd name="T8" fmla="*/ 45 w 51"/>
                <a:gd name="T9" fmla="*/ 14 h 138"/>
                <a:gd name="T10" fmla="*/ 26 w 51"/>
                <a:gd name="T11" fmla="*/ 138 h 138"/>
              </a:gdLst>
              <a:ahLst/>
              <a:cxnLst>
                <a:cxn ang="0">
                  <a:pos x="T0" y="T1"/>
                </a:cxn>
                <a:cxn ang="0">
                  <a:pos x="T2" y="T3"/>
                </a:cxn>
                <a:cxn ang="0">
                  <a:pos x="T4" y="T5"/>
                </a:cxn>
                <a:cxn ang="0">
                  <a:pos x="T6" y="T7"/>
                </a:cxn>
                <a:cxn ang="0">
                  <a:pos x="T8" y="T9"/>
                </a:cxn>
                <a:cxn ang="0">
                  <a:pos x="T10" y="T11"/>
                </a:cxn>
              </a:cxnLst>
              <a:rect l="0" t="0" r="r" b="b"/>
              <a:pathLst>
                <a:path w="51" h="138">
                  <a:moveTo>
                    <a:pt x="26" y="138"/>
                  </a:moveTo>
                  <a:cubicBezTo>
                    <a:pt x="5" y="136"/>
                    <a:pt x="5" y="136"/>
                    <a:pt x="5" y="136"/>
                  </a:cubicBezTo>
                  <a:cubicBezTo>
                    <a:pt x="25" y="115"/>
                    <a:pt x="9" y="72"/>
                    <a:pt x="3" y="45"/>
                  </a:cubicBezTo>
                  <a:cubicBezTo>
                    <a:pt x="0" y="33"/>
                    <a:pt x="8" y="25"/>
                    <a:pt x="3" y="12"/>
                  </a:cubicBezTo>
                  <a:cubicBezTo>
                    <a:pt x="13" y="12"/>
                    <a:pt x="32" y="0"/>
                    <a:pt x="45" y="14"/>
                  </a:cubicBezTo>
                  <a:cubicBezTo>
                    <a:pt x="51" y="21"/>
                    <a:pt x="45" y="117"/>
                    <a:pt x="26" y="13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25" name="Freeform 86"/>
            <p:cNvSpPr/>
            <p:nvPr/>
          </p:nvSpPr>
          <p:spPr bwMode="auto">
            <a:xfrm>
              <a:off x="4383088" y="2328863"/>
              <a:ext cx="206375" cy="295275"/>
            </a:xfrm>
            <a:custGeom>
              <a:avLst/>
              <a:gdLst>
                <a:gd name="T0" fmla="*/ 16 w 55"/>
                <a:gd name="T1" fmla="*/ 1 h 78"/>
                <a:gd name="T2" fmla="*/ 3 w 55"/>
                <a:gd name="T3" fmla="*/ 60 h 78"/>
                <a:gd name="T4" fmla="*/ 29 w 55"/>
                <a:gd name="T5" fmla="*/ 77 h 78"/>
                <a:gd name="T6" fmla="*/ 50 w 55"/>
                <a:gd name="T7" fmla="*/ 66 h 78"/>
                <a:gd name="T8" fmla="*/ 33 w 55"/>
                <a:gd name="T9" fmla="*/ 51 h 78"/>
                <a:gd name="T10" fmla="*/ 40 w 55"/>
                <a:gd name="T11" fmla="*/ 43 h 78"/>
                <a:gd name="T12" fmla="*/ 45 w 55"/>
                <a:gd name="T13" fmla="*/ 57 h 78"/>
                <a:gd name="T14" fmla="*/ 53 w 55"/>
                <a:gd name="T15" fmla="*/ 54 h 78"/>
                <a:gd name="T16" fmla="*/ 48 w 55"/>
                <a:gd name="T17" fmla="*/ 29 h 78"/>
                <a:gd name="T18" fmla="*/ 34 w 55"/>
                <a:gd name="T19" fmla="*/ 0 h 78"/>
                <a:gd name="T20" fmla="*/ 16 w 55"/>
                <a:gd name="T21"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78">
                  <a:moveTo>
                    <a:pt x="16" y="1"/>
                  </a:moveTo>
                  <a:cubicBezTo>
                    <a:pt x="16" y="1"/>
                    <a:pt x="0" y="48"/>
                    <a:pt x="3" y="60"/>
                  </a:cubicBezTo>
                  <a:cubicBezTo>
                    <a:pt x="7" y="71"/>
                    <a:pt x="22" y="76"/>
                    <a:pt x="29" y="77"/>
                  </a:cubicBezTo>
                  <a:cubicBezTo>
                    <a:pt x="36" y="78"/>
                    <a:pt x="50" y="66"/>
                    <a:pt x="50" y="66"/>
                  </a:cubicBezTo>
                  <a:cubicBezTo>
                    <a:pt x="50" y="66"/>
                    <a:pt x="32" y="54"/>
                    <a:pt x="33" y="51"/>
                  </a:cubicBezTo>
                  <a:cubicBezTo>
                    <a:pt x="33" y="48"/>
                    <a:pt x="39" y="42"/>
                    <a:pt x="40" y="43"/>
                  </a:cubicBezTo>
                  <a:cubicBezTo>
                    <a:pt x="42" y="44"/>
                    <a:pt x="45" y="57"/>
                    <a:pt x="45" y="57"/>
                  </a:cubicBezTo>
                  <a:cubicBezTo>
                    <a:pt x="45" y="57"/>
                    <a:pt x="50" y="60"/>
                    <a:pt x="53" y="54"/>
                  </a:cubicBezTo>
                  <a:cubicBezTo>
                    <a:pt x="55" y="47"/>
                    <a:pt x="48" y="29"/>
                    <a:pt x="48" y="29"/>
                  </a:cubicBezTo>
                  <a:cubicBezTo>
                    <a:pt x="34" y="0"/>
                    <a:pt x="34" y="0"/>
                    <a:pt x="34" y="0"/>
                  </a:cubicBezTo>
                  <a:lnTo>
                    <a:pt x="16" y="1"/>
                  </a:lnTo>
                  <a:close/>
                </a:path>
              </a:pathLst>
            </a:custGeom>
            <a:solidFill>
              <a:srgbClr val="FDCF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26" name="Freeform 87"/>
            <p:cNvSpPr/>
            <p:nvPr/>
          </p:nvSpPr>
          <p:spPr bwMode="auto">
            <a:xfrm>
              <a:off x="4432300" y="2446338"/>
              <a:ext cx="138112" cy="153988"/>
            </a:xfrm>
            <a:custGeom>
              <a:avLst/>
              <a:gdLst>
                <a:gd name="T0" fmla="*/ 29 w 37"/>
                <a:gd name="T1" fmla="*/ 41 h 41"/>
                <a:gd name="T2" fmla="*/ 37 w 37"/>
                <a:gd name="T3" fmla="*/ 35 h 41"/>
                <a:gd name="T4" fmla="*/ 20 w 37"/>
                <a:gd name="T5" fmla="*/ 20 h 41"/>
                <a:gd name="T6" fmla="*/ 27 w 37"/>
                <a:gd name="T7" fmla="*/ 12 h 41"/>
                <a:gd name="T8" fmla="*/ 11 w 37"/>
                <a:gd name="T9" fmla="*/ 0 h 41"/>
                <a:gd name="T10" fmla="*/ 3 w 37"/>
                <a:gd name="T11" fmla="*/ 24 h 41"/>
                <a:gd name="T12" fmla="*/ 29 w 37"/>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37" h="41">
                  <a:moveTo>
                    <a:pt x="29" y="41"/>
                  </a:moveTo>
                  <a:cubicBezTo>
                    <a:pt x="34" y="38"/>
                    <a:pt x="37" y="35"/>
                    <a:pt x="37" y="35"/>
                  </a:cubicBezTo>
                  <a:cubicBezTo>
                    <a:pt x="37" y="35"/>
                    <a:pt x="19" y="23"/>
                    <a:pt x="20" y="20"/>
                  </a:cubicBezTo>
                  <a:cubicBezTo>
                    <a:pt x="20" y="17"/>
                    <a:pt x="26" y="11"/>
                    <a:pt x="27" y="12"/>
                  </a:cubicBezTo>
                  <a:cubicBezTo>
                    <a:pt x="27" y="12"/>
                    <a:pt x="15" y="0"/>
                    <a:pt x="11" y="0"/>
                  </a:cubicBezTo>
                  <a:cubicBezTo>
                    <a:pt x="7" y="0"/>
                    <a:pt x="0" y="16"/>
                    <a:pt x="3" y="24"/>
                  </a:cubicBezTo>
                  <a:cubicBezTo>
                    <a:pt x="6" y="30"/>
                    <a:pt x="21" y="38"/>
                    <a:pt x="29" y="41"/>
                  </a:cubicBezTo>
                  <a:close/>
                </a:path>
              </a:pathLst>
            </a:custGeom>
            <a:solidFill>
              <a:srgbClr val="CEB1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27" name="Freeform 88"/>
            <p:cNvSpPr/>
            <p:nvPr/>
          </p:nvSpPr>
          <p:spPr bwMode="auto">
            <a:xfrm>
              <a:off x="4646613" y="1809750"/>
              <a:ext cx="263525" cy="203200"/>
            </a:xfrm>
            <a:custGeom>
              <a:avLst/>
              <a:gdLst>
                <a:gd name="T0" fmla="*/ 11 w 70"/>
                <a:gd name="T1" fmla="*/ 0 h 54"/>
                <a:gd name="T2" fmla="*/ 70 w 70"/>
                <a:gd name="T3" fmla="*/ 31 h 54"/>
                <a:gd name="T4" fmla="*/ 50 w 70"/>
                <a:gd name="T5" fmla="*/ 54 h 54"/>
                <a:gd name="T6" fmla="*/ 0 w 70"/>
                <a:gd name="T7" fmla="*/ 9 h 54"/>
                <a:gd name="T8" fmla="*/ 11 w 70"/>
                <a:gd name="T9" fmla="*/ 0 h 54"/>
              </a:gdLst>
              <a:ahLst/>
              <a:cxnLst>
                <a:cxn ang="0">
                  <a:pos x="T0" y="T1"/>
                </a:cxn>
                <a:cxn ang="0">
                  <a:pos x="T2" y="T3"/>
                </a:cxn>
                <a:cxn ang="0">
                  <a:pos x="T4" y="T5"/>
                </a:cxn>
                <a:cxn ang="0">
                  <a:pos x="T6" y="T7"/>
                </a:cxn>
                <a:cxn ang="0">
                  <a:pos x="T8" y="T9"/>
                </a:cxn>
              </a:cxnLst>
              <a:rect l="0" t="0" r="r" b="b"/>
              <a:pathLst>
                <a:path w="70" h="54">
                  <a:moveTo>
                    <a:pt x="11" y="0"/>
                  </a:moveTo>
                  <a:cubicBezTo>
                    <a:pt x="30" y="9"/>
                    <a:pt x="47" y="27"/>
                    <a:pt x="70" y="31"/>
                  </a:cubicBezTo>
                  <a:cubicBezTo>
                    <a:pt x="50" y="54"/>
                    <a:pt x="50" y="54"/>
                    <a:pt x="50" y="54"/>
                  </a:cubicBezTo>
                  <a:cubicBezTo>
                    <a:pt x="29" y="53"/>
                    <a:pt x="10" y="38"/>
                    <a:pt x="0" y="9"/>
                  </a:cubicBezTo>
                  <a:lnTo>
                    <a:pt x="11"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28" name="Freeform 89"/>
            <p:cNvSpPr/>
            <p:nvPr/>
          </p:nvSpPr>
          <p:spPr bwMode="auto">
            <a:xfrm>
              <a:off x="4367213" y="942975"/>
              <a:ext cx="982662" cy="976313"/>
            </a:xfrm>
            <a:custGeom>
              <a:avLst/>
              <a:gdLst>
                <a:gd name="T0" fmla="*/ 1 w 261"/>
                <a:gd name="T1" fmla="*/ 22 h 259"/>
                <a:gd name="T2" fmla="*/ 31 w 261"/>
                <a:gd name="T3" fmla="*/ 214 h 259"/>
                <a:gd name="T4" fmla="*/ 216 w 261"/>
                <a:gd name="T5" fmla="*/ 224 h 259"/>
                <a:gd name="T6" fmla="*/ 261 w 261"/>
                <a:gd name="T7" fmla="*/ 26 h 259"/>
                <a:gd name="T8" fmla="*/ 148 w 261"/>
                <a:gd name="T9" fmla="*/ 6 h 259"/>
                <a:gd name="T10" fmla="*/ 148 w 261"/>
                <a:gd name="T11" fmla="*/ 1 h 259"/>
                <a:gd name="T12" fmla="*/ 132 w 261"/>
                <a:gd name="T13" fmla="*/ 3 h 259"/>
                <a:gd name="T14" fmla="*/ 115 w 261"/>
                <a:gd name="T15" fmla="*/ 0 h 259"/>
                <a:gd name="T16" fmla="*/ 115 w 261"/>
                <a:gd name="T17" fmla="*/ 6 h 259"/>
                <a:gd name="T18" fmla="*/ 1 w 261"/>
                <a:gd name="T19" fmla="*/ 2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 y="22"/>
                  </a:moveTo>
                  <a:cubicBezTo>
                    <a:pt x="1" y="22"/>
                    <a:pt x="0" y="181"/>
                    <a:pt x="31" y="214"/>
                  </a:cubicBezTo>
                  <a:cubicBezTo>
                    <a:pt x="64" y="249"/>
                    <a:pt x="182" y="259"/>
                    <a:pt x="216" y="224"/>
                  </a:cubicBezTo>
                  <a:cubicBezTo>
                    <a:pt x="248" y="192"/>
                    <a:pt x="261" y="26"/>
                    <a:pt x="261" y="26"/>
                  </a:cubicBezTo>
                  <a:cubicBezTo>
                    <a:pt x="148" y="6"/>
                    <a:pt x="148" y="6"/>
                    <a:pt x="148" y="6"/>
                  </a:cubicBezTo>
                  <a:cubicBezTo>
                    <a:pt x="148" y="1"/>
                    <a:pt x="148" y="1"/>
                    <a:pt x="148" y="1"/>
                  </a:cubicBezTo>
                  <a:cubicBezTo>
                    <a:pt x="132" y="3"/>
                    <a:pt x="132" y="3"/>
                    <a:pt x="132" y="3"/>
                  </a:cubicBezTo>
                  <a:cubicBezTo>
                    <a:pt x="115" y="0"/>
                    <a:pt x="115" y="0"/>
                    <a:pt x="115" y="0"/>
                  </a:cubicBezTo>
                  <a:cubicBezTo>
                    <a:pt x="115" y="6"/>
                    <a:pt x="115" y="6"/>
                    <a:pt x="115" y="6"/>
                  </a:cubicBezTo>
                  <a:lnTo>
                    <a:pt x="1" y="22"/>
                  </a:lnTo>
                  <a:close/>
                </a:path>
              </a:pathLst>
            </a:custGeom>
            <a:solidFill>
              <a:srgbClr val="FDCF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29" name="Freeform 90"/>
            <p:cNvSpPr/>
            <p:nvPr/>
          </p:nvSpPr>
          <p:spPr bwMode="auto">
            <a:xfrm>
              <a:off x="4551363" y="942975"/>
              <a:ext cx="798512" cy="414338"/>
            </a:xfrm>
            <a:custGeom>
              <a:avLst/>
              <a:gdLst>
                <a:gd name="T0" fmla="*/ 209 w 212"/>
                <a:gd name="T1" fmla="*/ 61 h 110"/>
                <a:gd name="T2" fmla="*/ 212 w 212"/>
                <a:gd name="T3" fmla="*/ 26 h 110"/>
                <a:gd name="T4" fmla="*/ 99 w 212"/>
                <a:gd name="T5" fmla="*/ 6 h 110"/>
                <a:gd name="T6" fmla="*/ 99 w 212"/>
                <a:gd name="T7" fmla="*/ 1 h 110"/>
                <a:gd name="T8" fmla="*/ 83 w 212"/>
                <a:gd name="T9" fmla="*/ 3 h 110"/>
                <a:gd name="T10" fmla="*/ 66 w 212"/>
                <a:gd name="T11" fmla="*/ 0 h 110"/>
                <a:gd name="T12" fmla="*/ 66 w 212"/>
                <a:gd name="T13" fmla="*/ 6 h 110"/>
                <a:gd name="T14" fmla="*/ 6 w 212"/>
                <a:gd name="T15" fmla="*/ 14 h 110"/>
                <a:gd name="T16" fmla="*/ 3 w 212"/>
                <a:gd name="T17" fmla="*/ 19 h 110"/>
                <a:gd name="T18" fmla="*/ 3 w 212"/>
                <a:gd name="T19" fmla="*/ 59 h 110"/>
                <a:gd name="T20" fmla="*/ 14 w 212"/>
                <a:gd name="T21" fmla="*/ 110 h 110"/>
                <a:gd name="T22" fmla="*/ 25 w 212"/>
                <a:gd name="T23" fmla="*/ 110 h 110"/>
                <a:gd name="T24" fmla="*/ 45 w 212"/>
                <a:gd name="T25" fmla="*/ 38 h 110"/>
                <a:gd name="T26" fmla="*/ 209 w 212"/>
                <a:gd name="T27" fmla="*/ 6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110">
                  <a:moveTo>
                    <a:pt x="209" y="61"/>
                  </a:moveTo>
                  <a:cubicBezTo>
                    <a:pt x="211" y="40"/>
                    <a:pt x="212" y="26"/>
                    <a:pt x="212" y="26"/>
                  </a:cubicBezTo>
                  <a:cubicBezTo>
                    <a:pt x="99" y="6"/>
                    <a:pt x="99" y="6"/>
                    <a:pt x="99" y="6"/>
                  </a:cubicBezTo>
                  <a:cubicBezTo>
                    <a:pt x="99" y="1"/>
                    <a:pt x="99" y="1"/>
                    <a:pt x="99" y="1"/>
                  </a:cubicBezTo>
                  <a:cubicBezTo>
                    <a:pt x="83" y="3"/>
                    <a:pt x="83" y="3"/>
                    <a:pt x="83" y="3"/>
                  </a:cubicBezTo>
                  <a:cubicBezTo>
                    <a:pt x="66" y="0"/>
                    <a:pt x="66" y="0"/>
                    <a:pt x="66" y="0"/>
                  </a:cubicBezTo>
                  <a:cubicBezTo>
                    <a:pt x="66" y="6"/>
                    <a:pt x="66" y="6"/>
                    <a:pt x="66" y="6"/>
                  </a:cubicBezTo>
                  <a:cubicBezTo>
                    <a:pt x="6" y="14"/>
                    <a:pt x="6" y="14"/>
                    <a:pt x="6" y="14"/>
                  </a:cubicBezTo>
                  <a:cubicBezTo>
                    <a:pt x="5" y="16"/>
                    <a:pt x="3" y="18"/>
                    <a:pt x="3" y="19"/>
                  </a:cubicBezTo>
                  <a:cubicBezTo>
                    <a:pt x="3" y="26"/>
                    <a:pt x="0" y="51"/>
                    <a:pt x="3" y="59"/>
                  </a:cubicBezTo>
                  <a:cubicBezTo>
                    <a:pt x="6" y="67"/>
                    <a:pt x="14" y="110"/>
                    <a:pt x="14" y="110"/>
                  </a:cubicBezTo>
                  <a:cubicBezTo>
                    <a:pt x="25" y="110"/>
                    <a:pt x="25" y="110"/>
                    <a:pt x="25" y="110"/>
                  </a:cubicBezTo>
                  <a:cubicBezTo>
                    <a:pt x="25" y="110"/>
                    <a:pt x="17" y="59"/>
                    <a:pt x="45" y="38"/>
                  </a:cubicBezTo>
                  <a:cubicBezTo>
                    <a:pt x="72" y="18"/>
                    <a:pt x="196" y="57"/>
                    <a:pt x="209" y="61"/>
                  </a:cubicBezTo>
                  <a:close/>
                </a:path>
              </a:pathLst>
            </a:custGeom>
            <a:solidFill>
              <a:srgbClr val="E4BA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30" name="Freeform 91"/>
            <p:cNvSpPr/>
            <p:nvPr/>
          </p:nvSpPr>
          <p:spPr bwMode="auto">
            <a:xfrm>
              <a:off x="4273550" y="536575"/>
              <a:ext cx="1238250" cy="858838"/>
            </a:xfrm>
            <a:custGeom>
              <a:avLst/>
              <a:gdLst>
                <a:gd name="T0" fmla="*/ 26 w 329"/>
                <a:gd name="T1" fmla="*/ 228 h 228"/>
                <a:gd name="T2" fmla="*/ 92 w 329"/>
                <a:gd name="T3" fmla="*/ 225 h 228"/>
                <a:gd name="T4" fmla="*/ 120 w 329"/>
                <a:gd name="T5" fmla="*/ 128 h 228"/>
                <a:gd name="T6" fmla="*/ 299 w 329"/>
                <a:gd name="T7" fmla="*/ 161 h 228"/>
                <a:gd name="T8" fmla="*/ 1 w 329"/>
                <a:gd name="T9" fmla="*/ 114 h 228"/>
                <a:gd name="T10" fmla="*/ 26 w 329"/>
                <a:gd name="T11" fmla="*/ 228 h 228"/>
              </a:gdLst>
              <a:ahLst/>
              <a:cxnLst>
                <a:cxn ang="0">
                  <a:pos x="T0" y="T1"/>
                </a:cxn>
                <a:cxn ang="0">
                  <a:pos x="T2" y="T3"/>
                </a:cxn>
                <a:cxn ang="0">
                  <a:pos x="T4" y="T5"/>
                </a:cxn>
                <a:cxn ang="0">
                  <a:pos x="T6" y="T7"/>
                </a:cxn>
                <a:cxn ang="0">
                  <a:pos x="T8" y="T9"/>
                </a:cxn>
                <a:cxn ang="0">
                  <a:pos x="T10" y="T11"/>
                </a:cxn>
              </a:cxnLst>
              <a:rect l="0" t="0" r="r" b="b"/>
              <a:pathLst>
                <a:path w="329" h="228">
                  <a:moveTo>
                    <a:pt x="26" y="228"/>
                  </a:moveTo>
                  <a:cubicBezTo>
                    <a:pt x="92" y="225"/>
                    <a:pt x="92" y="225"/>
                    <a:pt x="92" y="225"/>
                  </a:cubicBezTo>
                  <a:cubicBezTo>
                    <a:pt x="92" y="225"/>
                    <a:pt x="89" y="139"/>
                    <a:pt x="120" y="128"/>
                  </a:cubicBezTo>
                  <a:cubicBezTo>
                    <a:pt x="180" y="106"/>
                    <a:pt x="281" y="151"/>
                    <a:pt x="299" y="161"/>
                  </a:cubicBezTo>
                  <a:cubicBezTo>
                    <a:pt x="329" y="0"/>
                    <a:pt x="0" y="22"/>
                    <a:pt x="1" y="114"/>
                  </a:cubicBezTo>
                  <a:cubicBezTo>
                    <a:pt x="1" y="144"/>
                    <a:pt x="26" y="228"/>
                    <a:pt x="26" y="228"/>
                  </a:cubicBezTo>
                  <a:close/>
                </a:path>
              </a:pathLst>
            </a:custGeom>
            <a:solidFill>
              <a:srgbClr val="422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31" name="Freeform 92"/>
            <p:cNvSpPr/>
            <p:nvPr/>
          </p:nvSpPr>
          <p:spPr bwMode="auto">
            <a:xfrm>
              <a:off x="4800600" y="1590675"/>
              <a:ext cx="360362" cy="177800"/>
            </a:xfrm>
            <a:custGeom>
              <a:avLst/>
              <a:gdLst>
                <a:gd name="T0" fmla="*/ 92 w 96"/>
                <a:gd name="T1" fmla="*/ 12 h 47"/>
                <a:gd name="T2" fmla="*/ 0 w 96"/>
                <a:gd name="T3" fmla="*/ 0 h 47"/>
                <a:gd name="T4" fmla="*/ 17 w 96"/>
                <a:gd name="T5" fmla="*/ 41 h 47"/>
                <a:gd name="T6" fmla="*/ 82 w 96"/>
                <a:gd name="T7" fmla="*/ 34 h 47"/>
                <a:gd name="T8" fmla="*/ 92 w 96"/>
                <a:gd name="T9" fmla="*/ 12 h 47"/>
              </a:gdLst>
              <a:ahLst/>
              <a:cxnLst>
                <a:cxn ang="0">
                  <a:pos x="T0" y="T1"/>
                </a:cxn>
                <a:cxn ang="0">
                  <a:pos x="T2" y="T3"/>
                </a:cxn>
                <a:cxn ang="0">
                  <a:pos x="T4" y="T5"/>
                </a:cxn>
                <a:cxn ang="0">
                  <a:pos x="T6" y="T7"/>
                </a:cxn>
                <a:cxn ang="0">
                  <a:pos x="T8" y="T9"/>
                </a:cxn>
              </a:cxnLst>
              <a:rect l="0" t="0" r="r" b="b"/>
              <a:pathLst>
                <a:path w="96" h="47">
                  <a:moveTo>
                    <a:pt x="92" y="12"/>
                  </a:moveTo>
                  <a:cubicBezTo>
                    <a:pt x="63" y="14"/>
                    <a:pt x="27" y="14"/>
                    <a:pt x="0" y="0"/>
                  </a:cubicBezTo>
                  <a:cubicBezTo>
                    <a:pt x="0" y="0"/>
                    <a:pt x="1" y="34"/>
                    <a:pt x="17" y="41"/>
                  </a:cubicBezTo>
                  <a:cubicBezTo>
                    <a:pt x="34" y="47"/>
                    <a:pt x="69" y="43"/>
                    <a:pt x="82" y="34"/>
                  </a:cubicBezTo>
                  <a:cubicBezTo>
                    <a:pt x="96" y="25"/>
                    <a:pt x="92" y="12"/>
                    <a:pt x="92" y="12"/>
                  </a:cubicBezTo>
                  <a:close/>
                </a:path>
              </a:pathLst>
            </a:custGeom>
            <a:solidFill>
              <a:srgbClr val="E48C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32" name="Freeform 93"/>
            <p:cNvSpPr/>
            <p:nvPr/>
          </p:nvSpPr>
          <p:spPr bwMode="auto">
            <a:xfrm>
              <a:off x="4924425" y="1719263"/>
              <a:ext cx="139700" cy="41275"/>
            </a:xfrm>
            <a:custGeom>
              <a:avLst/>
              <a:gdLst>
                <a:gd name="T0" fmla="*/ 0 w 37"/>
                <a:gd name="T1" fmla="*/ 10 h 11"/>
                <a:gd name="T2" fmla="*/ 37 w 37"/>
                <a:gd name="T3" fmla="*/ 6 h 11"/>
                <a:gd name="T4" fmla="*/ 26 w 37"/>
                <a:gd name="T5" fmla="*/ 1 h 11"/>
                <a:gd name="T6" fmla="*/ 20 w 37"/>
                <a:gd name="T7" fmla="*/ 3 h 11"/>
                <a:gd name="T8" fmla="*/ 11 w 37"/>
                <a:gd name="T9" fmla="*/ 1 h 11"/>
                <a:gd name="T10" fmla="*/ 0 w 37"/>
                <a:gd name="T11" fmla="*/ 10 h 11"/>
              </a:gdLst>
              <a:ahLst/>
              <a:cxnLst>
                <a:cxn ang="0">
                  <a:pos x="T0" y="T1"/>
                </a:cxn>
                <a:cxn ang="0">
                  <a:pos x="T2" y="T3"/>
                </a:cxn>
                <a:cxn ang="0">
                  <a:pos x="T4" y="T5"/>
                </a:cxn>
                <a:cxn ang="0">
                  <a:pos x="T6" y="T7"/>
                </a:cxn>
                <a:cxn ang="0">
                  <a:pos x="T8" y="T9"/>
                </a:cxn>
                <a:cxn ang="0">
                  <a:pos x="T10" y="T11"/>
                </a:cxn>
              </a:cxnLst>
              <a:rect l="0" t="0" r="r" b="b"/>
              <a:pathLst>
                <a:path w="37" h="11">
                  <a:moveTo>
                    <a:pt x="0" y="10"/>
                  </a:moveTo>
                  <a:cubicBezTo>
                    <a:pt x="12" y="11"/>
                    <a:pt x="26" y="9"/>
                    <a:pt x="37" y="6"/>
                  </a:cubicBezTo>
                  <a:cubicBezTo>
                    <a:pt x="33" y="3"/>
                    <a:pt x="28" y="0"/>
                    <a:pt x="26" y="1"/>
                  </a:cubicBezTo>
                  <a:cubicBezTo>
                    <a:pt x="22" y="2"/>
                    <a:pt x="20" y="3"/>
                    <a:pt x="20" y="3"/>
                  </a:cubicBezTo>
                  <a:cubicBezTo>
                    <a:pt x="20" y="3"/>
                    <a:pt x="17" y="0"/>
                    <a:pt x="11" y="1"/>
                  </a:cubicBezTo>
                  <a:cubicBezTo>
                    <a:pt x="7" y="1"/>
                    <a:pt x="3" y="7"/>
                    <a:pt x="0" y="10"/>
                  </a:cubicBezTo>
                  <a:close/>
                </a:path>
              </a:pathLst>
            </a:custGeom>
            <a:solidFill>
              <a:srgbClr val="EB66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33" name="Freeform 94"/>
            <p:cNvSpPr/>
            <p:nvPr/>
          </p:nvSpPr>
          <p:spPr bwMode="auto">
            <a:xfrm>
              <a:off x="4800600" y="1590675"/>
              <a:ext cx="349250" cy="95250"/>
            </a:xfrm>
            <a:custGeom>
              <a:avLst/>
              <a:gdLst>
                <a:gd name="T0" fmla="*/ 92 w 93"/>
                <a:gd name="T1" fmla="*/ 12 h 25"/>
                <a:gd name="T2" fmla="*/ 0 w 93"/>
                <a:gd name="T3" fmla="*/ 0 h 25"/>
                <a:gd name="T4" fmla="*/ 3 w 93"/>
                <a:gd name="T5" fmla="*/ 20 h 25"/>
                <a:gd name="T6" fmla="*/ 31 w 93"/>
                <a:gd name="T7" fmla="*/ 24 h 25"/>
                <a:gd name="T8" fmla="*/ 92 w 93"/>
                <a:gd name="T9" fmla="*/ 20 h 25"/>
                <a:gd name="T10" fmla="*/ 92 w 93"/>
                <a:gd name="T11" fmla="*/ 12 h 25"/>
              </a:gdLst>
              <a:ahLst/>
              <a:cxnLst>
                <a:cxn ang="0">
                  <a:pos x="T0" y="T1"/>
                </a:cxn>
                <a:cxn ang="0">
                  <a:pos x="T2" y="T3"/>
                </a:cxn>
                <a:cxn ang="0">
                  <a:pos x="T4" y="T5"/>
                </a:cxn>
                <a:cxn ang="0">
                  <a:pos x="T6" y="T7"/>
                </a:cxn>
                <a:cxn ang="0">
                  <a:pos x="T8" y="T9"/>
                </a:cxn>
                <a:cxn ang="0">
                  <a:pos x="T10" y="T11"/>
                </a:cxn>
              </a:cxnLst>
              <a:rect l="0" t="0" r="r" b="b"/>
              <a:pathLst>
                <a:path w="93" h="25">
                  <a:moveTo>
                    <a:pt x="92" y="12"/>
                  </a:moveTo>
                  <a:cubicBezTo>
                    <a:pt x="63" y="14"/>
                    <a:pt x="27" y="14"/>
                    <a:pt x="0" y="0"/>
                  </a:cubicBezTo>
                  <a:cubicBezTo>
                    <a:pt x="0" y="0"/>
                    <a:pt x="0" y="10"/>
                    <a:pt x="3" y="20"/>
                  </a:cubicBezTo>
                  <a:cubicBezTo>
                    <a:pt x="11" y="22"/>
                    <a:pt x="21" y="24"/>
                    <a:pt x="31" y="24"/>
                  </a:cubicBezTo>
                  <a:cubicBezTo>
                    <a:pt x="52" y="25"/>
                    <a:pt x="81" y="22"/>
                    <a:pt x="92" y="20"/>
                  </a:cubicBezTo>
                  <a:cubicBezTo>
                    <a:pt x="93" y="16"/>
                    <a:pt x="92" y="12"/>
                    <a:pt x="92"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34" name="Freeform 95"/>
            <p:cNvSpPr/>
            <p:nvPr/>
          </p:nvSpPr>
          <p:spPr bwMode="auto">
            <a:xfrm>
              <a:off x="4748213" y="1222375"/>
              <a:ext cx="187325" cy="192088"/>
            </a:xfrm>
            <a:custGeom>
              <a:avLst/>
              <a:gdLst>
                <a:gd name="T0" fmla="*/ 3 w 50"/>
                <a:gd name="T1" fmla="*/ 51 h 51"/>
                <a:gd name="T2" fmla="*/ 50 w 50"/>
                <a:gd name="T3" fmla="*/ 47 h 51"/>
                <a:gd name="T4" fmla="*/ 39 w 50"/>
                <a:gd name="T5" fmla="*/ 5 h 51"/>
                <a:gd name="T6" fmla="*/ 4 w 50"/>
                <a:gd name="T7" fmla="*/ 16 h 51"/>
                <a:gd name="T8" fmla="*/ 3 w 50"/>
                <a:gd name="T9" fmla="*/ 51 h 51"/>
              </a:gdLst>
              <a:ahLst/>
              <a:cxnLst>
                <a:cxn ang="0">
                  <a:pos x="T0" y="T1"/>
                </a:cxn>
                <a:cxn ang="0">
                  <a:pos x="T2" y="T3"/>
                </a:cxn>
                <a:cxn ang="0">
                  <a:pos x="T4" y="T5"/>
                </a:cxn>
                <a:cxn ang="0">
                  <a:pos x="T6" y="T7"/>
                </a:cxn>
                <a:cxn ang="0">
                  <a:pos x="T8" y="T9"/>
                </a:cxn>
              </a:cxnLst>
              <a:rect l="0" t="0" r="r" b="b"/>
              <a:pathLst>
                <a:path w="50" h="51">
                  <a:moveTo>
                    <a:pt x="3" y="51"/>
                  </a:moveTo>
                  <a:cubicBezTo>
                    <a:pt x="50" y="47"/>
                    <a:pt x="50" y="47"/>
                    <a:pt x="50" y="47"/>
                  </a:cubicBezTo>
                  <a:cubicBezTo>
                    <a:pt x="50" y="47"/>
                    <a:pt x="50" y="10"/>
                    <a:pt x="39" y="5"/>
                  </a:cubicBezTo>
                  <a:cubicBezTo>
                    <a:pt x="28" y="0"/>
                    <a:pt x="8" y="6"/>
                    <a:pt x="4" y="16"/>
                  </a:cubicBezTo>
                  <a:cubicBezTo>
                    <a:pt x="0" y="26"/>
                    <a:pt x="3" y="51"/>
                    <a:pt x="3"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35" name="Freeform 96"/>
            <p:cNvSpPr/>
            <p:nvPr/>
          </p:nvSpPr>
          <p:spPr bwMode="auto">
            <a:xfrm>
              <a:off x="5059363" y="1230313"/>
              <a:ext cx="188912" cy="195263"/>
            </a:xfrm>
            <a:custGeom>
              <a:avLst/>
              <a:gdLst>
                <a:gd name="T0" fmla="*/ 47 w 50"/>
                <a:gd name="T1" fmla="*/ 52 h 52"/>
                <a:gd name="T2" fmla="*/ 0 w 50"/>
                <a:gd name="T3" fmla="*/ 47 h 52"/>
                <a:gd name="T4" fmla="*/ 13 w 50"/>
                <a:gd name="T5" fmla="*/ 5 h 52"/>
                <a:gd name="T6" fmla="*/ 47 w 50"/>
                <a:gd name="T7" fmla="*/ 17 h 52"/>
                <a:gd name="T8" fmla="*/ 47 w 50"/>
                <a:gd name="T9" fmla="*/ 52 h 52"/>
              </a:gdLst>
              <a:ahLst/>
              <a:cxnLst>
                <a:cxn ang="0">
                  <a:pos x="T0" y="T1"/>
                </a:cxn>
                <a:cxn ang="0">
                  <a:pos x="T2" y="T3"/>
                </a:cxn>
                <a:cxn ang="0">
                  <a:pos x="T4" y="T5"/>
                </a:cxn>
                <a:cxn ang="0">
                  <a:pos x="T6" y="T7"/>
                </a:cxn>
                <a:cxn ang="0">
                  <a:pos x="T8" y="T9"/>
                </a:cxn>
              </a:cxnLst>
              <a:rect l="0" t="0" r="r" b="b"/>
              <a:pathLst>
                <a:path w="50" h="52">
                  <a:moveTo>
                    <a:pt x="47" y="52"/>
                  </a:moveTo>
                  <a:cubicBezTo>
                    <a:pt x="0" y="47"/>
                    <a:pt x="0" y="47"/>
                    <a:pt x="0" y="47"/>
                  </a:cubicBezTo>
                  <a:cubicBezTo>
                    <a:pt x="0" y="47"/>
                    <a:pt x="2" y="9"/>
                    <a:pt x="13" y="5"/>
                  </a:cubicBezTo>
                  <a:cubicBezTo>
                    <a:pt x="23" y="0"/>
                    <a:pt x="43" y="6"/>
                    <a:pt x="47" y="17"/>
                  </a:cubicBezTo>
                  <a:cubicBezTo>
                    <a:pt x="50" y="27"/>
                    <a:pt x="47" y="52"/>
                    <a:pt x="47" y="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36" name="Freeform 97"/>
            <p:cNvSpPr/>
            <p:nvPr/>
          </p:nvSpPr>
          <p:spPr bwMode="auto">
            <a:xfrm>
              <a:off x="4808538" y="1277938"/>
              <a:ext cx="112712" cy="133350"/>
            </a:xfrm>
            <a:custGeom>
              <a:avLst/>
              <a:gdLst>
                <a:gd name="T0" fmla="*/ 15 w 30"/>
                <a:gd name="T1" fmla="*/ 0 h 35"/>
                <a:gd name="T2" fmla="*/ 30 w 30"/>
                <a:gd name="T3" fmla="*/ 20 h 35"/>
                <a:gd name="T4" fmla="*/ 26 w 30"/>
                <a:gd name="T5" fmla="*/ 33 h 35"/>
                <a:gd name="T6" fmla="*/ 5 w 30"/>
                <a:gd name="T7" fmla="*/ 35 h 35"/>
                <a:gd name="T8" fmla="*/ 0 w 30"/>
                <a:gd name="T9" fmla="*/ 20 h 35"/>
                <a:gd name="T10" fmla="*/ 15 w 30"/>
                <a:gd name="T11" fmla="*/ 0 h 35"/>
              </a:gdLst>
              <a:ahLst/>
              <a:cxnLst>
                <a:cxn ang="0">
                  <a:pos x="T0" y="T1"/>
                </a:cxn>
                <a:cxn ang="0">
                  <a:pos x="T2" y="T3"/>
                </a:cxn>
                <a:cxn ang="0">
                  <a:pos x="T4" y="T5"/>
                </a:cxn>
                <a:cxn ang="0">
                  <a:pos x="T6" y="T7"/>
                </a:cxn>
                <a:cxn ang="0">
                  <a:pos x="T8" y="T9"/>
                </a:cxn>
                <a:cxn ang="0">
                  <a:pos x="T10" y="T11"/>
                </a:cxn>
              </a:cxnLst>
              <a:rect l="0" t="0" r="r" b="b"/>
              <a:pathLst>
                <a:path w="30" h="35">
                  <a:moveTo>
                    <a:pt x="15" y="0"/>
                  </a:moveTo>
                  <a:cubicBezTo>
                    <a:pt x="24" y="0"/>
                    <a:pt x="30" y="9"/>
                    <a:pt x="30" y="20"/>
                  </a:cubicBezTo>
                  <a:cubicBezTo>
                    <a:pt x="30" y="25"/>
                    <a:pt x="29" y="29"/>
                    <a:pt x="26" y="33"/>
                  </a:cubicBezTo>
                  <a:cubicBezTo>
                    <a:pt x="5" y="35"/>
                    <a:pt x="5" y="35"/>
                    <a:pt x="5" y="35"/>
                  </a:cubicBezTo>
                  <a:cubicBezTo>
                    <a:pt x="2" y="31"/>
                    <a:pt x="0" y="26"/>
                    <a:pt x="0" y="20"/>
                  </a:cubicBezTo>
                  <a:cubicBezTo>
                    <a:pt x="0" y="9"/>
                    <a:pt x="7" y="0"/>
                    <a:pt x="1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37" name="Freeform 98"/>
            <p:cNvSpPr/>
            <p:nvPr/>
          </p:nvSpPr>
          <p:spPr bwMode="auto">
            <a:xfrm>
              <a:off x="5116513" y="1290638"/>
              <a:ext cx="112712" cy="131763"/>
            </a:xfrm>
            <a:custGeom>
              <a:avLst/>
              <a:gdLst>
                <a:gd name="T0" fmla="*/ 25 w 30"/>
                <a:gd name="T1" fmla="*/ 35 h 35"/>
                <a:gd name="T2" fmla="*/ 3 w 30"/>
                <a:gd name="T3" fmla="*/ 33 h 35"/>
                <a:gd name="T4" fmla="*/ 0 w 30"/>
                <a:gd name="T5" fmla="*/ 20 h 35"/>
                <a:gd name="T6" fmla="*/ 15 w 30"/>
                <a:gd name="T7" fmla="*/ 0 h 35"/>
                <a:gd name="T8" fmla="*/ 30 w 30"/>
                <a:gd name="T9" fmla="*/ 20 h 35"/>
                <a:gd name="T10" fmla="*/ 25 w 30"/>
                <a:gd name="T11" fmla="*/ 35 h 35"/>
              </a:gdLst>
              <a:ahLst/>
              <a:cxnLst>
                <a:cxn ang="0">
                  <a:pos x="T0" y="T1"/>
                </a:cxn>
                <a:cxn ang="0">
                  <a:pos x="T2" y="T3"/>
                </a:cxn>
                <a:cxn ang="0">
                  <a:pos x="T4" y="T5"/>
                </a:cxn>
                <a:cxn ang="0">
                  <a:pos x="T6" y="T7"/>
                </a:cxn>
                <a:cxn ang="0">
                  <a:pos x="T8" y="T9"/>
                </a:cxn>
                <a:cxn ang="0">
                  <a:pos x="T10" y="T11"/>
                </a:cxn>
              </a:cxnLst>
              <a:rect l="0" t="0" r="r" b="b"/>
              <a:pathLst>
                <a:path w="30" h="35">
                  <a:moveTo>
                    <a:pt x="25" y="35"/>
                  </a:moveTo>
                  <a:cubicBezTo>
                    <a:pt x="3" y="33"/>
                    <a:pt x="3" y="33"/>
                    <a:pt x="3" y="33"/>
                  </a:cubicBezTo>
                  <a:cubicBezTo>
                    <a:pt x="1" y="29"/>
                    <a:pt x="0" y="25"/>
                    <a:pt x="0" y="20"/>
                  </a:cubicBezTo>
                  <a:cubicBezTo>
                    <a:pt x="0" y="9"/>
                    <a:pt x="7" y="0"/>
                    <a:pt x="15" y="0"/>
                  </a:cubicBezTo>
                  <a:cubicBezTo>
                    <a:pt x="24" y="0"/>
                    <a:pt x="30" y="9"/>
                    <a:pt x="30" y="20"/>
                  </a:cubicBezTo>
                  <a:cubicBezTo>
                    <a:pt x="30" y="26"/>
                    <a:pt x="28" y="31"/>
                    <a:pt x="25" y="3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38" name="Freeform 99"/>
            <p:cNvSpPr/>
            <p:nvPr/>
          </p:nvSpPr>
          <p:spPr bwMode="auto">
            <a:xfrm>
              <a:off x="4784725" y="1320800"/>
              <a:ext cx="65087" cy="33338"/>
            </a:xfrm>
            <a:custGeom>
              <a:avLst/>
              <a:gdLst>
                <a:gd name="T0" fmla="*/ 0 w 17"/>
                <a:gd name="T1" fmla="*/ 2 h 9"/>
                <a:gd name="T2" fmla="*/ 17 w 17"/>
                <a:gd name="T3" fmla="*/ 2 h 9"/>
                <a:gd name="T4" fmla="*/ 17 w 17"/>
                <a:gd name="T5" fmla="*/ 9 h 9"/>
                <a:gd name="T6" fmla="*/ 0 w 17"/>
                <a:gd name="T7" fmla="*/ 9 h 9"/>
                <a:gd name="T8" fmla="*/ 0 w 17"/>
                <a:gd name="T9" fmla="*/ 2 h 9"/>
              </a:gdLst>
              <a:ahLst/>
              <a:cxnLst>
                <a:cxn ang="0">
                  <a:pos x="T0" y="T1"/>
                </a:cxn>
                <a:cxn ang="0">
                  <a:pos x="T2" y="T3"/>
                </a:cxn>
                <a:cxn ang="0">
                  <a:pos x="T4" y="T5"/>
                </a:cxn>
                <a:cxn ang="0">
                  <a:pos x="T6" y="T7"/>
                </a:cxn>
                <a:cxn ang="0">
                  <a:pos x="T8" y="T9"/>
                </a:cxn>
              </a:cxnLst>
              <a:rect l="0" t="0" r="r" b="b"/>
              <a:pathLst>
                <a:path w="17" h="9">
                  <a:moveTo>
                    <a:pt x="0" y="2"/>
                  </a:moveTo>
                  <a:cubicBezTo>
                    <a:pt x="6" y="1"/>
                    <a:pt x="12" y="0"/>
                    <a:pt x="17" y="2"/>
                  </a:cubicBezTo>
                  <a:cubicBezTo>
                    <a:pt x="17" y="5"/>
                    <a:pt x="17" y="7"/>
                    <a:pt x="17" y="9"/>
                  </a:cubicBezTo>
                  <a:cubicBezTo>
                    <a:pt x="10" y="7"/>
                    <a:pt x="5" y="7"/>
                    <a:pt x="0" y="9"/>
                  </a:cubicBezTo>
                  <a:cubicBezTo>
                    <a:pt x="0" y="7"/>
                    <a:pt x="0" y="5"/>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39" name="Freeform 100"/>
            <p:cNvSpPr/>
            <p:nvPr/>
          </p:nvSpPr>
          <p:spPr bwMode="auto">
            <a:xfrm>
              <a:off x="5097463" y="1323975"/>
              <a:ext cx="63500" cy="38100"/>
            </a:xfrm>
            <a:custGeom>
              <a:avLst/>
              <a:gdLst>
                <a:gd name="T0" fmla="*/ 0 w 17"/>
                <a:gd name="T1" fmla="*/ 2 h 10"/>
                <a:gd name="T2" fmla="*/ 17 w 17"/>
                <a:gd name="T3" fmla="*/ 3 h 10"/>
                <a:gd name="T4" fmla="*/ 17 w 17"/>
                <a:gd name="T5" fmla="*/ 10 h 10"/>
                <a:gd name="T6" fmla="*/ 0 w 17"/>
                <a:gd name="T7" fmla="*/ 10 h 10"/>
                <a:gd name="T8" fmla="*/ 0 w 17"/>
                <a:gd name="T9" fmla="*/ 2 h 10"/>
              </a:gdLst>
              <a:ahLst/>
              <a:cxnLst>
                <a:cxn ang="0">
                  <a:pos x="T0" y="T1"/>
                </a:cxn>
                <a:cxn ang="0">
                  <a:pos x="T2" y="T3"/>
                </a:cxn>
                <a:cxn ang="0">
                  <a:pos x="T4" y="T5"/>
                </a:cxn>
                <a:cxn ang="0">
                  <a:pos x="T6" y="T7"/>
                </a:cxn>
                <a:cxn ang="0">
                  <a:pos x="T8" y="T9"/>
                </a:cxn>
              </a:cxnLst>
              <a:rect l="0" t="0" r="r" b="b"/>
              <a:pathLst>
                <a:path w="17" h="10">
                  <a:moveTo>
                    <a:pt x="0" y="2"/>
                  </a:moveTo>
                  <a:cubicBezTo>
                    <a:pt x="6" y="1"/>
                    <a:pt x="12" y="0"/>
                    <a:pt x="17" y="3"/>
                  </a:cubicBezTo>
                  <a:cubicBezTo>
                    <a:pt x="17" y="5"/>
                    <a:pt x="17" y="7"/>
                    <a:pt x="17" y="10"/>
                  </a:cubicBezTo>
                  <a:cubicBezTo>
                    <a:pt x="10" y="8"/>
                    <a:pt x="4" y="8"/>
                    <a:pt x="0" y="10"/>
                  </a:cubicBezTo>
                  <a:cubicBezTo>
                    <a:pt x="0" y="7"/>
                    <a:pt x="0" y="5"/>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40" name="Freeform 101"/>
            <p:cNvSpPr/>
            <p:nvPr/>
          </p:nvSpPr>
          <p:spPr bwMode="auto">
            <a:xfrm>
              <a:off x="4935538" y="1477963"/>
              <a:ext cx="30162" cy="41275"/>
            </a:xfrm>
            <a:custGeom>
              <a:avLst/>
              <a:gdLst>
                <a:gd name="T0" fmla="*/ 4 w 8"/>
                <a:gd name="T1" fmla="*/ 0 h 11"/>
                <a:gd name="T2" fmla="*/ 8 w 8"/>
                <a:gd name="T3" fmla="*/ 6 h 11"/>
                <a:gd name="T4" fmla="*/ 4 w 8"/>
                <a:gd name="T5" fmla="*/ 11 h 11"/>
                <a:gd name="T6" fmla="*/ 0 w 8"/>
                <a:gd name="T7" fmla="*/ 5 h 11"/>
                <a:gd name="T8" fmla="*/ 4 w 8"/>
                <a:gd name="T9" fmla="*/ 0 h 11"/>
              </a:gdLst>
              <a:ahLst/>
              <a:cxnLst>
                <a:cxn ang="0">
                  <a:pos x="T0" y="T1"/>
                </a:cxn>
                <a:cxn ang="0">
                  <a:pos x="T2" y="T3"/>
                </a:cxn>
                <a:cxn ang="0">
                  <a:pos x="T4" y="T5"/>
                </a:cxn>
                <a:cxn ang="0">
                  <a:pos x="T6" y="T7"/>
                </a:cxn>
                <a:cxn ang="0">
                  <a:pos x="T8" y="T9"/>
                </a:cxn>
              </a:cxnLst>
              <a:rect l="0" t="0" r="r" b="b"/>
              <a:pathLst>
                <a:path w="8" h="11">
                  <a:moveTo>
                    <a:pt x="4" y="0"/>
                  </a:moveTo>
                  <a:cubicBezTo>
                    <a:pt x="7" y="0"/>
                    <a:pt x="8" y="3"/>
                    <a:pt x="8" y="6"/>
                  </a:cubicBezTo>
                  <a:cubicBezTo>
                    <a:pt x="8" y="8"/>
                    <a:pt x="6" y="11"/>
                    <a:pt x="4" y="11"/>
                  </a:cubicBezTo>
                  <a:cubicBezTo>
                    <a:pt x="2" y="11"/>
                    <a:pt x="0" y="8"/>
                    <a:pt x="0" y="5"/>
                  </a:cubicBezTo>
                  <a:cubicBezTo>
                    <a:pt x="0" y="3"/>
                    <a:pt x="2" y="0"/>
                    <a:pt x="4" y="0"/>
                  </a:cubicBezTo>
                  <a:close/>
                </a:path>
              </a:pathLst>
            </a:custGeom>
            <a:solidFill>
              <a:srgbClr val="B971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41" name="Oval 102"/>
            <p:cNvSpPr>
              <a:spLocks noChangeArrowheads="1"/>
            </p:cNvSpPr>
            <p:nvPr/>
          </p:nvSpPr>
          <p:spPr bwMode="auto">
            <a:xfrm>
              <a:off x="5003800" y="1482725"/>
              <a:ext cx="30162" cy="36513"/>
            </a:xfrm>
            <a:prstGeom prst="ellipse">
              <a:avLst/>
            </a:prstGeom>
            <a:solidFill>
              <a:srgbClr val="B971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42" name="Freeform 103"/>
            <p:cNvSpPr/>
            <p:nvPr/>
          </p:nvSpPr>
          <p:spPr bwMode="auto">
            <a:xfrm>
              <a:off x="4341813" y="1933575"/>
              <a:ext cx="323850" cy="441325"/>
            </a:xfrm>
            <a:custGeom>
              <a:avLst/>
              <a:gdLst>
                <a:gd name="T0" fmla="*/ 80 w 86"/>
                <a:gd name="T1" fmla="*/ 0 h 117"/>
                <a:gd name="T2" fmla="*/ 15 w 86"/>
                <a:gd name="T3" fmla="*/ 117 h 117"/>
                <a:gd name="T4" fmla="*/ 51 w 86"/>
                <a:gd name="T5" fmla="*/ 115 h 117"/>
                <a:gd name="T6" fmla="*/ 78 w 86"/>
                <a:gd name="T7" fmla="*/ 36 h 117"/>
                <a:gd name="T8" fmla="*/ 80 w 86"/>
                <a:gd name="T9" fmla="*/ 0 h 117"/>
              </a:gdLst>
              <a:ahLst/>
              <a:cxnLst>
                <a:cxn ang="0">
                  <a:pos x="T0" y="T1"/>
                </a:cxn>
                <a:cxn ang="0">
                  <a:pos x="T2" y="T3"/>
                </a:cxn>
                <a:cxn ang="0">
                  <a:pos x="T4" y="T5"/>
                </a:cxn>
                <a:cxn ang="0">
                  <a:pos x="T6" y="T7"/>
                </a:cxn>
                <a:cxn ang="0">
                  <a:pos x="T8" y="T9"/>
                </a:cxn>
              </a:cxnLst>
              <a:rect l="0" t="0" r="r" b="b"/>
              <a:pathLst>
                <a:path w="86" h="117">
                  <a:moveTo>
                    <a:pt x="80" y="0"/>
                  </a:moveTo>
                  <a:cubicBezTo>
                    <a:pt x="32" y="15"/>
                    <a:pt x="0" y="64"/>
                    <a:pt x="15" y="117"/>
                  </a:cubicBezTo>
                  <a:cubicBezTo>
                    <a:pt x="51" y="115"/>
                    <a:pt x="51" y="115"/>
                    <a:pt x="51" y="115"/>
                  </a:cubicBezTo>
                  <a:cubicBezTo>
                    <a:pt x="44" y="87"/>
                    <a:pt x="55" y="48"/>
                    <a:pt x="78" y="36"/>
                  </a:cubicBezTo>
                  <a:cubicBezTo>
                    <a:pt x="85" y="23"/>
                    <a:pt x="86" y="11"/>
                    <a:pt x="8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43" name="Freeform 104"/>
            <p:cNvSpPr/>
            <p:nvPr/>
          </p:nvSpPr>
          <p:spPr bwMode="auto">
            <a:xfrm>
              <a:off x="5037138" y="2344738"/>
              <a:ext cx="131762" cy="68263"/>
            </a:xfrm>
            <a:custGeom>
              <a:avLst/>
              <a:gdLst>
                <a:gd name="T0" fmla="*/ 71 w 83"/>
                <a:gd name="T1" fmla="*/ 36 h 43"/>
                <a:gd name="T2" fmla="*/ 83 w 83"/>
                <a:gd name="T3" fmla="*/ 12 h 43"/>
                <a:gd name="T4" fmla="*/ 0 w 83"/>
                <a:gd name="T5" fmla="*/ 0 h 43"/>
                <a:gd name="T6" fmla="*/ 5 w 83"/>
                <a:gd name="T7" fmla="*/ 43 h 43"/>
                <a:gd name="T8" fmla="*/ 71 w 83"/>
                <a:gd name="T9" fmla="*/ 36 h 43"/>
              </a:gdLst>
              <a:ahLst/>
              <a:cxnLst>
                <a:cxn ang="0">
                  <a:pos x="T0" y="T1"/>
                </a:cxn>
                <a:cxn ang="0">
                  <a:pos x="T2" y="T3"/>
                </a:cxn>
                <a:cxn ang="0">
                  <a:pos x="T4" y="T5"/>
                </a:cxn>
                <a:cxn ang="0">
                  <a:pos x="T6" y="T7"/>
                </a:cxn>
                <a:cxn ang="0">
                  <a:pos x="T8" y="T9"/>
                </a:cxn>
              </a:cxnLst>
              <a:rect l="0" t="0" r="r" b="b"/>
              <a:pathLst>
                <a:path w="83" h="43">
                  <a:moveTo>
                    <a:pt x="71" y="36"/>
                  </a:moveTo>
                  <a:lnTo>
                    <a:pt x="83" y="12"/>
                  </a:lnTo>
                  <a:lnTo>
                    <a:pt x="0" y="0"/>
                  </a:lnTo>
                  <a:lnTo>
                    <a:pt x="5" y="43"/>
                  </a:lnTo>
                  <a:lnTo>
                    <a:pt x="71" y="3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44" name="Freeform 105"/>
            <p:cNvSpPr/>
            <p:nvPr/>
          </p:nvSpPr>
          <p:spPr bwMode="auto">
            <a:xfrm>
              <a:off x="4314825" y="1301750"/>
              <a:ext cx="236537" cy="258763"/>
            </a:xfrm>
            <a:custGeom>
              <a:avLst/>
              <a:gdLst>
                <a:gd name="T0" fmla="*/ 17 w 63"/>
                <a:gd name="T1" fmla="*/ 6 h 69"/>
                <a:gd name="T2" fmla="*/ 31 w 63"/>
                <a:gd name="T3" fmla="*/ 2 h 69"/>
                <a:gd name="T4" fmla="*/ 55 w 63"/>
                <a:gd name="T5" fmla="*/ 17 h 69"/>
                <a:gd name="T6" fmla="*/ 61 w 63"/>
                <a:gd name="T7" fmla="*/ 39 h 69"/>
                <a:gd name="T8" fmla="*/ 46 w 63"/>
                <a:gd name="T9" fmla="*/ 63 h 69"/>
                <a:gd name="T10" fmla="*/ 32 w 63"/>
                <a:gd name="T11" fmla="*/ 66 h 69"/>
                <a:gd name="T12" fmla="*/ 8 w 63"/>
                <a:gd name="T13" fmla="*/ 52 h 69"/>
                <a:gd name="T14" fmla="*/ 3 w 63"/>
                <a:gd name="T15" fmla="*/ 30 h 69"/>
                <a:gd name="T16" fmla="*/ 17 w 63"/>
                <a:gd name="T17" fmla="*/ 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69">
                  <a:moveTo>
                    <a:pt x="17" y="6"/>
                  </a:moveTo>
                  <a:cubicBezTo>
                    <a:pt x="31" y="2"/>
                    <a:pt x="31" y="2"/>
                    <a:pt x="31" y="2"/>
                  </a:cubicBezTo>
                  <a:cubicBezTo>
                    <a:pt x="42" y="0"/>
                    <a:pt x="53" y="6"/>
                    <a:pt x="55" y="17"/>
                  </a:cubicBezTo>
                  <a:cubicBezTo>
                    <a:pt x="61" y="39"/>
                    <a:pt x="61" y="39"/>
                    <a:pt x="61" y="39"/>
                  </a:cubicBezTo>
                  <a:cubicBezTo>
                    <a:pt x="63" y="49"/>
                    <a:pt x="57" y="60"/>
                    <a:pt x="46" y="63"/>
                  </a:cubicBezTo>
                  <a:cubicBezTo>
                    <a:pt x="32" y="66"/>
                    <a:pt x="32" y="66"/>
                    <a:pt x="32" y="66"/>
                  </a:cubicBezTo>
                  <a:cubicBezTo>
                    <a:pt x="22" y="69"/>
                    <a:pt x="11" y="62"/>
                    <a:pt x="8" y="52"/>
                  </a:cubicBezTo>
                  <a:cubicBezTo>
                    <a:pt x="3" y="30"/>
                    <a:pt x="3" y="30"/>
                    <a:pt x="3" y="30"/>
                  </a:cubicBezTo>
                  <a:cubicBezTo>
                    <a:pt x="0" y="19"/>
                    <a:pt x="6" y="8"/>
                    <a:pt x="17" y="6"/>
                  </a:cubicBezTo>
                  <a:close/>
                </a:path>
              </a:pathLst>
            </a:custGeom>
            <a:solidFill>
              <a:srgbClr val="FDCF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45" name="Freeform 106"/>
            <p:cNvSpPr/>
            <p:nvPr/>
          </p:nvSpPr>
          <p:spPr bwMode="auto">
            <a:xfrm>
              <a:off x="4360863" y="1350963"/>
              <a:ext cx="77787" cy="161925"/>
            </a:xfrm>
            <a:custGeom>
              <a:avLst/>
              <a:gdLst>
                <a:gd name="T0" fmla="*/ 11 w 21"/>
                <a:gd name="T1" fmla="*/ 2 h 43"/>
                <a:gd name="T2" fmla="*/ 20 w 21"/>
                <a:gd name="T3" fmla="*/ 0 h 43"/>
                <a:gd name="T4" fmla="*/ 21 w 21"/>
                <a:gd name="T5" fmla="*/ 0 h 43"/>
                <a:gd name="T6" fmla="*/ 21 w 21"/>
                <a:gd name="T7" fmla="*/ 41 h 43"/>
                <a:gd name="T8" fmla="*/ 21 w 21"/>
                <a:gd name="T9" fmla="*/ 41 h 43"/>
                <a:gd name="T10" fmla="*/ 5 w 21"/>
                <a:gd name="T11" fmla="*/ 32 h 43"/>
                <a:gd name="T12" fmla="*/ 1 w 21"/>
                <a:gd name="T13" fmla="*/ 18 h 43"/>
                <a:gd name="T14" fmla="*/ 11 w 21"/>
                <a:gd name="T15" fmla="*/ 2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43">
                  <a:moveTo>
                    <a:pt x="11" y="2"/>
                  </a:moveTo>
                  <a:cubicBezTo>
                    <a:pt x="20" y="0"/>
                    <a:pt x="20" y="0"/>
                    <a:pt x="20" y="0"/>
                  </a:cubicBezTo>
                  <a:cubicBezTo>
                    <a:pt x="20" y="0"/>
                    <a:pt x="20" y="0"/>
                    <a:pt x="21" y="0"/>
                  </a:cubicBezTo>
                  <a:cubicBezTo>
                    <a:pt x="21" y="41"/>
                    <a:pt x="21" y="41"/>
                    <a:pt x="21" y="41"/>
                  </a:cubicBezTo>
                  <a:cubicBezTo>
                    <a:pt x="21" y="41"/>
                    <a:pt x="21" y="41"/>
                    <a:pt x="21" y="41"/>
                  </a:cubicBezTo>
                  <a:cubicBezTo>
                    <a:pt x="14" y="43"/>
                    <a:pt x="7" y="39"/>
                    <a:pt x="5" y="32"/>
                  </a:cubicBezTo>
                  <a:cubicBezTo>
                    <a:pt x="1" y="18"/>
                    <a:pt x="1" y="18"/>
                    <a:pt x="1" y="18"/>
                  </a:cubicBezTo>
                  <a:cubicBezTo>
                    <a:pt x="0" y="11"/>
                    <a:pt x="4" y="4"/>
                    <a:pt x="11" y="2"/>
                  </a:cubicBezTo>
                  <a:close/>
                </a:path>
              </a:pathLst>
            </a:custGeom>
            <a:solidFill>
              <a:srgbClr val="E4BA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46" name="Freeform 107"/>
            <p:cNvSpPr/>
            <p:nvPr/>
          </p:nvSpPr>
          <p:spPr bwMode="auto">
            <a:xfrm>
              <a:off x="4341813" y="788988"/>
              <a:ext cx="330200" cy="309563"/>
            </a:xfrm>
            <a:custGeom>
              <a:avLst/>
              <a:gdLst>
                <a:gd name="T0" fmla="*/ 13 w 88"/>
                <a:gd name="T1" fmla="*/ 82 h 82"/>
                <a:gd name="T2" fmla="*/ 10 w 88"/>
                <a:gd name="T3" fmla="*/ 26 h 82"/>
                <a:gd name="T4" fmla="*/ 88 w 88"/>
                <a:gd name="T5" fmla="*/ 0 h 82"/>
                <a:gd name="T6" fmla="*/ 29 w 88"/>
                <a:gd name="T7" fmla="*/ 40 h 82"/>
                <a:gd name="T8" fmla="*/ 34 w 88"/>
                <a:gd name="T9" fmla="*/ 79 h 82"/>
                <a:gd name="T10" fmla="*/ 13 w 88"/>
                <a:gd name="T11" fmla="*/ 82 h 82"/>
              </a:gdLst>
              <a:ahLst/>
              <a:cxnLst>
                <a:cxn ang="0">
                  <a:pos x="T0" y="T1"/>
                </a:cxn>
                <a:cxn ang="0">
                  <a:pos x="T2" y="T3"/>
                </a:cxn>
                <a:cxn ang="0">
                  <a:pos x="T4" y="T5"/>
                </a:cxn>
                <a:cxn ang="0">
                  <a:pos x="T6" y="T7"/>
                </a:cxn>
                <a:cxn ang="0">
                  <a:pos x="T8" y="T9"/>
                </a:cxn>
                <a:cxn ang="0">
                  <a:pos x="T10" y="T11"/>
                </a:cxn>
              </a:cxnLst>
              <a:rect l="0" t="0" r="r" b="b"/>
              <a:pathLst>
                <a:path w="88" h="82">
                  <a:moveTo>
                    <a:pt x="13" y="82"/>
                  </a:moveTo>
                  <a:cubicBezTo>
                    <a:pt x="13" y="82"/>
                    <a:pt x="0" y="40"/>
                    <a:pt x="10" y="26"/>
                  </a:cubicBezTo>
                  <a:cubicBezTo>
                    <a:pt x="21" y="11"/>
                    <a:pt x="88" y="0"/>
                    <a:pt x="88" y="0"/>
                  </a:cubicBezTo>
                  <a:cubicBezTo>
                    <a:pt x="88" y="0"/>
                    <a:pt x="32" y="15"/>
                    <a:pt x="29" y="40"/>
                  </a:cubicBezTo>
                  <a:cubicBezTo>
                    <a:pt x="26" y="65"/>
                    <a:pt x="34" y="79"/>
                    <a:pt x="34" y="79"/>
                  </a:cubicBezTo>
                  <a:lnTo>
                    <a:pt x="13" y="82"/>
                  </a:lnTo>
                  <a:close/>
                </a:path>
              </a:pathLst>
            </a:custGeom>
            <a:solidFill>
              <a:srgbClr val="6E63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47" name="Freeform 108"/>
            <p:cNvSpPr/>
            <p:nvPr/>
          </p:nvSpPr>
          <p:spPr bwMode="auto">
            <a:xfrm>
              <a:off x="5289550" y="1512888"/>
              <a:ext cx="763587" cy="436563"/>
            </a:xfrm>
            <a:custGeom>
              <a:avLst/>
              <a:gdLst>
                <a:gd name="T0" fmla="*/ 28 w 481"/>
                <a:gd name="T1" fmla="*/ 275 h 275"/>
                <a:gd name="T2" fmla="*/ 481 w 481"/>
                <a:gd name="T3" fmla="*/ 9 h 275"/>
                <a:gd name="T4" fmla="*/ 478 w 481"/>
                <a:gd name="T5" fmla="*/ 0 h 275"/>
                <a:gd name="T6" fmla="*/ 0 w 481"/>
                <a:gd name="T7" fmla="*/ 227 h 275"/>
                <a:gd name="T8" fmla="*/ 28 w 481"/>
                <a:gd name="T9" fmla="*/ 275 h 275"/>
              </a:gdLst>
              <a:ahLst/>
              <a:cxnLst>
                <a:cxn ang="0">
                  <a:pos x="T0" y="T1"/>
                </a:cxn>
                <a:cxn ang="0">
                  <a:pos x="T2" y="T3"/>
                </a:cxn>
                <a:cxn ang="0">
                  <a:pos x="T4" y="T5"/>
                </a:cxn>
                <a:cxn ang="0">
                  <a:pos x="T6" y="T7"/>
                </a:cxn>
                <a:cxn ang="0">
                  <a:pos x="T8" y="T9"/>
                </a:cxn>
              </a:cxnLst>
              <a:rect l="0" t="0" r="r" b="b"/>
              <a:pathLst>
                <a:path w="481" h="275">
                  <a:moveTo>
                    <a:pt x="28" y="275"/>
                  </a:moveTo>
                  <a:lnTo>
                    <a:pt x="481" y="9"/>
                  </a:lnTo>
                  <a:lnTo>
                    <a:pt x="478" y="0"/>
                  </a:lnTo>
                  <a:lnTo>
                    <a:pt x="0" y="227"/>
                  </a:lnTo>
                  <a:lnTo>
                    <a:pt x="28" y="275"/>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48" name="Freeform 109"/>
            <p:cNvSpPr/>
            <p:nvPr/>
          </p:nvSpPr>
          <p:spPr bwMode="auto">
            <a:xfrm>
              <a:off x="5465763" y="1779588"/>
              <a:ext cx="150812" cy="225425"/>
            </a:xfrm>
            <a:custGeom>
              <a:avLst/>
              <a:gdLst>
                <a:gd name="T0" fmla="*/ 33 w 40"/>
                <a:gd name="T1" fmla="*/ 0 h 60"/>
                <a:gd name="T2" fmla="*/ 10 w 40"/>
                <a:gd name="T3" fmla="*/ 8 h 60"/>
                <a:gd name="T4" fmla="*/ 5 w 40"/>
                <a:gd name="T5" fmla="*/ 21 h 60"/>
                <a:gd name="T6" fmla="*/ 5 w 40"/>
                <a:gd name="T7" fmla="*/ 49 h 60"/>
                <a:gd name="T8" fmla="*/ 34 w 40"/>
                <a:gd name="T9" fmla="*/ 37 h 60"/>
                <a:gd name="T10" fmla="*/ 35 w 40"/>
                <a:gd name="T11" fmla="*/ 26 h 60"/>
                <a:gd name="T12" fmla="*/ 36 w 40"/>
                <a:gd name="T13" fmla="*/ 15 h 60"/>
                <a:gd name="T14" fmla="*/ 33 w 40"/>
                <a:gd name="T15" fmla="*/ 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60">
                  <a:moveTo>
                    <a:pt x="33" y="0"/>
                  </a:moveTo>
                  <a:cubicBezTo>
                    <a:pt x="25" y="5"/>
                    <a:pt x="21" y="3"/>
                    <a:pt x="10" y="8"/>
                  </a:cubicBezTo>
                  <a:cubicBezTo>
                    <a:pt x="0" y="12"/>
                    <a:pt x="4" y="18"/>
                    <a:pt x="5" y="21"/>
                  </a:cubicBezTo>
                  <a:cubicBezTo>
                    <a:pt x="5" y="49"/>
                    <a:pt x="5" y="49"/>
                    <a:pt x="5" y="49"/>
                  </a:cubicBezTo>
                  <a:cubicBezTo>
                    <a:pt x="5" y="60"/>
                    <a:pt x="36" y="45"/>
                    <a:pt x="34" y="37"/>
                  </a:cubicBezTo>
                  <a:cubicBezTo>
                    <a:pt x="38" y="33"/>
                    <a:pt x="37" y="28"/>
                    <a:pt x="35" y="26"/>
                  </a:cubicBezTo>
                  <a:cubicBezTo>
                    <a:pt x="39" y="21"/>
                    <a:pt x="37" y="17"/>
                    <a:pt x="36" y="15"/>
                  </a:cubicBezTo>
                  <a:cubicBezTo>
                    <a:pt x="40" y="10"/>
                    <a:pt x="37" y="2"/>
                    <a:pt x="33" y="0"/>
                  </a:cubicBezTo>
                  <a:close/>
                </a:path>
              </a:pathLst>
            </a:custGeom>
            <a:solidFill>
              <a:srgbClr val="FDCF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49" name="Freeform 110"/>
            <p:cNvSpPr/>
            <p:nvPr/>
          </p:nvSpPr>
          <p:spPr bwMode="auto">
            <a:xfrm>
              <a:off x="4729163" y="1068388"/>
              <a:ext cx="198437" cy="96838"/>
            </a:xfrm>
            <a:custGeom>
              <a:avLst/>
              <a:gdLst>
                <a:gd name="T0" fmla="*/ 0 w 53"/>
                <a:gd name="T1" fmla="*/ 23 h 26"/>
                <a:gd name="T2" fmla="*/ 53 w 53"/>
                <a:gd name="T3" fmla="*/ 23 h 26"/>
                <a:gd name="T4" fmla="*/ 50 w 53"/>
                <a:gd name="T5" fmla="*/ 25 h 26"/>
                <a:gd name="T6" fmla="*/ 3 w 53"/>
                <a:gd name="T7" fmla="*/ 26 h 26"/>
                <a:gd name="T8" fmla="*/ 0 w 53"/>
                <a:gd name="T9" fmla="*/ 23 h 26"/>
              </a:gdLst>
              <a:ahLst/>
              <a:cxnLst>
                <a:cxn ang="0">
                  <a:pos x="T0" y="T1"/>
                </a:cxn>
                <a:cxn ang="0">
                  <a:pos x="T2" y="T3"/>
                </a:cxn>
                <a:cxn ang="0">
                  <a:pos x="T4" y="T5"/>
                </a:cxn>
                <a:cxn ang="0">
                  <a:pos x="T6" y="T7"/>
                </a:cxn>
                <a:cxn ang="0">
                  <a:pos x="T8" y="T9"/>
                </a:cxn>
              </a:cxnLst>
              <a:rect l="0" t="0" r="r" b="b"/>
              <a:pathLst>
                <a:path w="53" h="26">
                  <a:moveTo>
                    <a:pt x="0" y="23"/>
                  </a:moveTo>
                  <a:cubicBezTo>
                    <a:pt x="10" y="0"/>
                    <a:pt x="43" y="1"/>
                    <a:pt x="53" y="23"/>
                  </a:cubicBezTo>
                  <a:cubicBezTo>
                    <a:pt x="50" y="25"/>
                    <a:pt x="50" y="25"/>
                    <a:pt x="50" y="25"/>
                  </a:cubicBezTo>
                  <a:cubicBezTo>
                    <a:pt x="42" y="10"/>
                    <a:pt x="13" y="9"/>
                    <a:pt x="3" y="26"/>
                  </a:cubicBezTo>
                  <a:lnTo>
                    <a:pt x="0" y="23"/>
                  </a:lnTo>
                  <a:close/>
                </a:path>
              </a:pathLst>
            </a:custGeom>
            <a:solidFill>
              <a:srgbClr val="422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50" name="Freeform 111"/>
            <p:cNvSpPr/>
            <p:nvPr/>
          </p:nvSpPr>
          <p:spPr bwMode="auto">
            <a:xfrm>
              <a:off x="5097463" y="1090613"/>
              <a:ext cx="176212" cy="128588"/>
            </a:xfrm>
            <a:custGeom>
              <a:avLst/>
              <a:gdLst>
                <a:gd name="T0" fmla="*/ 0 w 47"/>
                <a:gd name="T1" fmla="*/ 20 h 34"/>
                <a:gd name="T2" fmla="*/ 47 w 47"/>
                <a:gd name="T3" fmla="*/ 33 h 34"/>
                <a:gd name="T4" fmla="*/ 43 w 47"/>
                <a:gd name="T5" fmla="*/ 34 h 34"/>
                <a:gd name="T6" fmla="*/ 2 w 47"/>
                <a:gd name="T7" fmla="*/ 23 h 34"/>
                <a:gd name="T8" fmla="*/ 0 w 47"/>
                <a:gd name="T9" fmla="*/ 20 h 34"/>
              </a:gdLst>
              <a:ahLst/>
              <a:cxnLst>
                <a:cxn ang="0">
                  <a:pos x="T0" y="T1"/>
                </a:cxn>
                <a:cxn ang="0">
                  <a:pos x="T2" y="T3"/>
                </a:cxn>
                <a:cxn ang="0">
                  <a:pos x="T4" y="T5"/>
                </a:cxn>
                <a:cxn ang="0">
                  <a:pos x="T6" y="T7"/>
                </a:cxn>
                <a:cxn ang="0">
                  <a:pos x="T8" y="T9"/>
                </a:cxn>
              </a:cxnLst>
              <a:rect l="0" t="0" r="r" b="b"/>
              <a:pathLst>
                <a:path w="47" h="34">
                  <a:moveTo>
                    <a:pt x="0" y="20"/>
                  </a:moveTo>
                  <a:cubicBezTo>
                    <a:pt x="16" y="0"/>
                    <a:pt x="44" y="9"/>
                    <a:pt x="47" y="33"/>
                  </a:cubicBezTo>
                  <a:cubicBezTo>
                    <a:pt x="43" y="34"/>
                    <a:pt x="43" y="34"/>
                    <a:pt x="43" y="34"/>
                  </a:cubicBezTo>
                  <a:cubicBezTo>
                    <a:pt x="41" y="18"/>
                    <a:pt x="16" y="9"/>
                    <a:pt x="2" y="23"/>
                  </a:cubicBezTo>
                  <a:lnTo>
                    <a:pt x="0" y="20"/>
                  </a:lnTo>
                  <a:close/>
                </a:path>
              </a:pathLst>
            </a:custGeom>
            <a:solidFill>
              <a:srgbClr val="422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51" name="Freeform 112"/>
            <p:cNvSpPr/>
            <p:nvPr/>
          </p:nvSpPr>
          <p:spPr bwMode="auto">
            <a:xfrm>
              <a:off x="5416550" y="1716088"/>
              <a:ext cx="155575" cy="71438"/>
            </a:xfrm>
            <a:custGeom>
              <a:avLst/>
              <a:gdLst>
                <a:gd name="T0" fmla="*/ 0 w 41"/>
                <a:gd name="T1" fmla="*/ 9 h 19"/>
                <a:gd name="T2" fmla="*/ 39 w 41"/>
                <a:gd name="T3" fmla="*/ 0 h 19"/>
                <a:gd name="T4" fmla="*/ 34 w 41"/>
                <a:gd name="T5" fmla="*/ 15 h 19"/>
                <a:gd name="T6" fmla="*/ 6 w 41"/>
                <a:gd name="T7" fmla="*/ 17 h 19"/>
                <a:gd name="T8" fmla="*/ 0 w 41"/>
                <a:gd name="T9" fmla="*/ 9 h 19"/>
              </a:gdLst>
              <a:ahLst/>
              <a:cxnLst>
                <a:cxn ang="0">
                  <a:pos x="T0" y="T1"/>
                </a:cxn>
                <a:cxn ang="0">
                  <a:pos x="T2" y="T3"/>
                </a:cxn>
                <a:cxn ang="0">
                  <a:pos x="T4" y="T5"/>
                </a:cxn>
                <a:cxn ang="0">
                  <a:pos x="T6" y="T7"/>
                </a:cxn>
                <a:cxn ang="0">
                  <a:pos x="T8" y="T9"/>
                </a:cxn>
              </a:cxnLst>
              <a:rect l="0" t="0" r="r" b="b"/>
              <a:pathLst>
                <a:path w="41" h="19">
                  <a:moveTo>
                    <a:pt x="0" y="9"/>
                  </a:moveTo>
                  <a:cubicBezTo>
                    <a:pt x="17" y="8"/>
                    <a:pt x="28" y="1"/>
                    <a:pt x="39" y="0"/>
                  </a:cubicBezTo>
                  <a:cubicBezTo>
                    <a:pt x="39" y="0"/>
                    <a:pt x="41" y="11"/>
                    <a:pt x="34" y="15"/>
                  </a:cubicBezTo>
                  <a:cubicBezTo>
                    <a:pt x="27" y="19"/>
                    <a:pt x="6" y="17"/>
                    <a:pt x="6" y="17"/>
                  </a:cubicBezTo>
                  <a:lnTo>
                    <a:pt x="0" y="9"/>
                  </a:lnTo>
                  <a:close/>
                </a:path>
              </a:pathLst>
            </a:custGeom>
            <a:solidFill>
              <a:srgbClr val="FDCF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52" name="Freeform 113"/>
            <p:cNvSpPr/>
            <p:nvPr/>
          </p:nvSpPr>
          <p:spPr bwMode="auto">
            <a:xfrm>
              <a:off x="5446713" y="1828800"/>
              <a:ext cx="125412" cy="150813"/>
            </a:xfrm>
            <a:custGeom>
              <a:avLst/>
              <a:gdLst>
                <a:gd name="T0" fmla="*/ 9 w 33"/>
                <a:gd name="T1" fmla="*/ 3 h 40"/>
                <a:gd name="T2" fmla="*/ 12 w 33"/>
                <a:gd name="T3" fmla="*/ 5 h 40"/>
                <a:gd name="T4" fmla="*/ 13 w 33"/>
                <a:gd name="T5" fmla="*/ 5 h 40"/>
                <a:gd name="T6" fmla="*/ 32 w 33"/>
                <a:gd name="T7" fmla="*/ 0 h 40"/>
                <a:gd name="T8" fmla="*/ 32 w 33"/>
                <a:gd name="T9" fmla="*/ 0 h 40"/>
                <a:gd name="T10" fmla="*/ 33 w 33"/>
                <a:gd name="T11" fmla="*/ 1 h 40"/>
                <a:gd name="T12" fmla="*/ 15 w 33"/>
                <a:gd name="T13" fmla="*/ 8 h 40"/>
                <a:gd name="T14" fmla="*/ 13 w 33"/>
                <a:gd name="T15" fmla="*/ 9 h 40"/>
                <a:gd name="T16" fmla="*/ 13 w 33"/>
                <a:gd name="T17" fmla="*/ 9 h 40"/>
                <a:gd name="T18" fmla="*/ 13 w 33"/>
                <a:gd name="T19" fmla="*/ 9 h 40"/>
                <a:gd name="T20" fmla="*/ 4 w 33"/>
                <a:gd name="T21" fmla="*/ 12 h 40"/>
                <a:gd name="T22" fmla="*/ 4 w 33"/>
                <a:gd name="T23" fmla="*/ 15 h 40"/>
                <a:gd name="T24" fmla="*/ 5 w 33"/>
                <a:gd name="T25" fmla="*/ 18 h 40"/>
                <a:gd name="T26" fmla="*/ 14 w 33"/>
                <a:gd name="T27" fmla="*/ 16 h 40"/>
                <a:gd name="T28" fmla="*/ 14 w 33"/>
                <a:gd name="T29" fmla="*/ 16 h 40"/>
                <a:gd name="T30" fmla="*/ 33 w 33"/>
                <a:gd name="T31" fmla="*/ 13 h 40"/>
                <a:gd name="T32" fmla="*/ 33 w 33"/>
                <a:gd name="T33" fmla="*/ 13 h 40"/>
                <a:gd name="T34" fmla="*/ 14 w 33"/>
                <a:gd name="T35" fmla="*/ 20 h 40"/>
                <a:gd name="T36" fmla="*/ 14 w 33"/>
                <a:gd name="T37" fmla="*/ 20 h 40"/>
                <a:gd name="T38" fmla="*/ 7 w 33"/>
                <a:gd name="T39" fmla="*/ 22 h 40"/>
                <a:gd name="T40" fmla="*/ 7 w 33"/>
                <a:gd name="T41" fmla="*/ 23 h 40"/>
                <a:gd name="T42" fmla="*/ 6 w 33"/>
                <a:gd name="T43" fmla="*/ 27 h 40"/>
                <a:gd name="T44" fmla="*/ 7 w 33"/>
                <a:gd name="T45" fmla="*/ 29 h 40"/>
                <a:gd name="T46" fmla="*/ 8 w 33"/>
                <a:gd name="T47" fmla="*/ 29 h 40"/>
                <a:gd name="T48" fmla="*/ 14 w 33"/>
                <a:gd name="T49" fmla="*/ 28 h 40"/>
                <a:gd name="T50" fmla="*/ 14 w 33"/>
                <a:gd name="T51" fmla="*/ 28 h 40"/>
                <a:gd name="T52" fmla="*/ 15 w 33"/>
                <a:gd name="T53" fmla="*/ 27 h 40"/>
                <a:gd name="T54" fmla="*/ 33 w 33"/>
                <a:gd name="T55" fmla="*/ 23 h 40"/>
                <a:gd name="T56" fmla="*/ 33 w 33"/>
                <a:gd name="T57" fmla="*/ 23 h 40"/>
                <a:gd name="T58" fmla="*/ 15 w 33"/>
                <a:gd name="T59" fmla="*/ 31 h 40"/>
                <a:gd name="T60" fmla="*/ 16 w 33"/>
                <a:gd name="T61" fmla="*/ 38 h 40"/>
                <a:gd name="T62" fmla="*/ 15 w 33"/>
                <a:gd name="T63" fmla="*/ 40 h 40"/>
                <a:gd name="T64" fmla="*/ 10 w 33"/>
                <a:gd name="T65" fmla="*/ 36 h 40"/>
                <a:gd name="T66" fmla="*/ 11 w 33"/>
                <a:gd name="T67" fmla="*/ 32 h 40"/>
                <a:gd name="T68" fmla="*/ 10 w 33"/>
                <a:gd name="T69" fmla="*/ 32 h 40"/>
                <a:gd name="T70" fmla="*/ 7 w 33"/>
                <a:gd name="T71" fmla="*/ 32 h 40"/>
                <a:gd name="T72" fmla="*/ 4 w 33"/>
                <a:gd name="T73" fmla="*/ 31 h 40"/>
                <a:gd name="T74" fmla="*/ 3 w 33"/>
                <a:gd name="T75" fmla="*/ 27 h 40"/>
                <a:gd name="T76" fmla="*/ 4 w 33"/>
                <a:gd name="T77" fmla="*/ 21 h 40"/>
                <a:gd name="T78" fmla="*/ 4 w 33"/>
                <a:gd name="T79" fmla="*/ 21 h 40"/>
                <a:gd name="T80" fmla="*/ 4 w 33"/>
                <a:gd name="T81" fmla="*/ 21 h 40"/>
                <a:gd name="T82" fmla="*/ 3 w 33"/>
                <a:gd name="T83" fmla="*/ 20 h 40"/>
                <a:gd name="T84" fmla="*/ 1 w 33"/>
                <a:gd name="T85" fmla="*/ 16 h 40"/>
                <a:gd name="T86" fmla="*/ 1 w 33"/>
                <a:gd name="T87" fmla="*/ 16 h 40"/>
                <a:gd name="T88" fmla="*/ 1 w 33"/>
                <a:gd name="T89" fmla="*/ 16 h 40"/>
                <a:gd name="T90" fmla="*/ 2 w 33"/>
                <a:gd name="T91" fmla="*/ 11 h 40"/>
                <a:gd name="T92" fmla="*/ 9 w 33"/>
                <a:gd name="T93" fmla="*/ 7 h 40"/>
                <a:gd name="T94" fmla="*/ 8 w 33"/>
                <a:gd name="T95" fmla="*/ 3 h 40"/>
                <a:gd name="T96" fmla="*/ 9 w 33"/>
                <a:gd name="T97"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 h="40">
                  <a:moveTo>
                    <a:pt x="9" y="3"/>
                  </a:moveTo>
                  <a:cubicBezTo>
                    <a:pt x="9" y="3"/>
                    <a:pt x="11" y="5"/>
                    <a:pt x="12" y="5"/>
                  </a:cubicBezTo>
                  <a:cubicBezTo>
                    <a:pt x="13" y="5"/>
                    <a:pt x="13" y="5"/>
                    <a:pt x="13" y="5"/>
                  </a:cubicBezTo>
                  <a:cubicBezTo>
                    <a:pt x="32" y="0"/>
                    <a:pt x="32" y="0"/>
                    <a:pt x="32" y="0"/>
                  </a:cubicBezTo>
                  <a:cubicBezTo>
                    <a:pt x="32" y="0"/>
                    <a:pt x="32" y="0"/>
                    <a:pt x="32" y="0"/>
                  </a:cubicBezTo>
                  <a:cubicBezTo>
                    <a:pt x="33" y="1"/>
                    <a:pt x="33" y="1"/>
                    <a:pt x="33" y="1"/>
                  </a:cubicBezTo>
                  <a:cubicBezTo>
                    <a:pt x="33" y="2"/>
                    <a:pt x="20" y="6"/>
                    <a:pt x="15" y="8"/>
                  </a:cubicBezTo>
                  <a:cubicBezTo>
                    <a:pt x="13" y="9"/>
                    <a:pt x="13" y="9"/>
                    <a:pt x="13" y="9"/>
                  </a:cubicBezTo>
                  <a:cubicBezTo>
                    <a:pt x="13" y="9"/>
                    <a:pt x="13" y="9"/>
                    <a:pt x="13" y="9"/>
                  </a:cubicBezTo>
                  <a:cubicBezTo>
                    <a:pt x="13" y="9"/>
                    <a:pt x="13" y="9"/>
                    <a:pt x="13" y="9"/>
                  </a:cubicBezTo>
                  <a:cubicBezTo>
                    <a:pt x="11" y="9"/>
                    <a:pt x="5" y="11"/>
                    <a:pt x="4" y="12"/>
                  </a:cubicBezTo>
                  <a:cubicBezTo>
                    <a:pt x="4" y="14"/>
                    <a:pt x="4" y="15"/>
                    <a:pt x="4" y="15"/>
                  </a:cubicBezTo>
                  <a:cubicBezTo>
                    <a:pt x="5" y="18"/>
                    <a:pt x="5" y="18"/>
                    <a:pt x="5" y="18"/>
                  </a:cubicBezTo>
                  <a:cubicBezTo>
                    <a:pt x="14" y="16"/>
                    <a:pt x="14" y="16"/>
                    <a:pt x="14" y="16"/>
                  </a:cubicBezTo>
                  <a:cubicBezTo>
                    <a:pt x="14" y="16"/>
                    <a:pt x="14" y="16"/>
                    <a:pt x="14" y="16"/>
                  </a:cubicBezTo>
                  <a:cubicBezTo>
                    <a:pt x="33" y="13"/>
                    <a:pt x="33" y="13"/>
                    <a:pt x="33" y="13"/>
                  </a:cubicBezTo>
                  <a:cubicBezTo>
                    <a:pt x="33" y="13"/>
                    <a:pt x="33" y="13"/>
                    <a:pt x="33" y="13"/>
                  </a:cubicBezTo>
                  <a:cubicBezTo>
                    <a:pt x="14" y="20"/>
                    <a:pt x="14" y="20"/>
                    <a:pt x="14" y="20"/>
                  </a:cubicBezTo>
                  <a:cubicBezTo>
                    <a:pt x="14" y="20"/>
                    <a:pt x="14" y="20"/>
                    <a:pt x="14" y="20"/>
                  </a:cubicBezTo>
                  <a:cubicBezTo>
                    <a:pt x="7" y="22"/>
                    <a:pt x="7" y="22"/>
                    <a:pt x="7" y="22"/>
                  </a:cubicBezTo>
                  <a:cubicBezTo>
                    <a:pt x="7" y="23"/>
                    <a:pt x="7" y="23"/>
                    <a:pt x="7" y="23"/>
                  </a:cubicBezTo>
                  <a:cubicBezTo>
                    <a:pt x="6" y="24"/>
                    <a:pt x="6" y="26"/>
                    <a:pt x="6" y="27"/>
                  </a:cubicBezTo>
                  <a:cubicBezTo>
                    <a:pt x="7" y="28"/>
                    <a:pt x="7" y="28"/>
                    <a:pt x="7" y="29"/>
                  </a:cubicBezTo>
                  <a:cubicBezTo>
                    <a:pt x="7" y="29"/>
                    <a:pt x="7" y="29"/>
                    <a:pt x="8" y="29"/>
                  </a:cubicBezTo>
                  <a:cubicBezTo>
                    <a:pt x="8" y="29"/>
                    <a:pt x="12" y="28"/>
                    <a:pt x="14" y="28"/>
                  </a:cubicBezTo>
                  <a:cubicBezTo>
                    <a:pt x="14" y="28"/>
                    <a:pt x="14" y="28"/>
                    <a:pt x="14" y="28"/>
                  </a:cubicBezTo>
                  <a:cubicBezTo>
                    <a:pt x="15" y="27"/>
                    <a:pt x="15" y="27"/>
                    <a:pt x="15" y="27"/>
                  </a:cubicBezTo>
                  <a:cubicBezTo>
                    <a:pt x="33" y="23"/>
                    <a:pt x="33" y="23"/>
                    <a:pt x="33" y="23"/>
                  </a:cubicBezTo>
                  <a:cubicBezTo>
                    <a:pt x="33" y="23"/>
                    <a:pt x="33" y="23"/>
                    <a:pt x="33" y="23"/>
                  </a:cubicBezTo>
                  <a:cubicBezTo>
                    <a:pt x="15" y="31"/>
                    <a:pt x="15" y="31"/>
                    <a:pt x="15" y="31"/>
                  </a:cubicBezTo>
                  <a:cubicBezTo>
                    <a:pt x="11" y="33"/>
                    <a:pt x="14" y="38"/>
                    <a:pt x="16" y="38"/>
                  </a:cubicBezTo>
                  <a:cubicBezTo>
                    <a:pt x="15" y="40"/>
                    <a:pt x="15" y="40"/>
                    <a:pt x="15" y="40"/>
                  </a:cubicBezTo>
                  <a:cubicBezTo>
                    <a:pt x="15" y="40"/>
                    <a:pt x="11" y="40"/>
                    <a:pt x="10" y="36"/>
                  </a:cubicBezTo>
                  <a:cubicBezTo>
                    <a:pt x="10" y="35"/>
                    <a:pt x="10" y="33"/>
                    <a:pt x="11" y="32"/>
                  </a:cubicBezTo>
                  <a:cubicBezTo>
                    <a:pt x="10" y="32"/>
                    <a:pt x="10" y="32"/>
                    <a:pt x="10" y="32"/>
                  </a:cubicBezTo>
                  <a:cubicBezTo>
                    <a:pt x="9" y="32"/>
                    <a:pt x="8" y="32"/>
                    <a:pt x="7" y="32"/>
                  </a:cubicBezTo>
                  <a:cubicBezTo>
                    <a:pt x="6" y="32"/>
                    <a:pt x="5" y="32"/>
                    <a:pt x="4" y="31"/>
                  </a:cubicBezTo>
                  <a:cubicBezTo>
                    <a:pt x="4" y="30"/>
                    <a:pt x="4" y="29"/>
                    <a:pt x="3" y="27"/>
                  </a:cubicBezTo>
                  <a:cubicBezTo>
                    <a:pt x="3" y="25"/>
                    <a:pt x="3" y="23"/>
                    <a:pt x="4" y="21"/>
                  </a:cubicBezTo>
                  <a:cubicBezTo>
                    <a:pt x="4" y="21"/>
                    <a:pt x="4" y="21"/>
                    <a:pt x="4" y="21"/>
                  </a:cubicBezTo>
                  <a:cubicBezTo>
                    <a:pt x="4" y="21"/>
                    <a:pt x="4" y="21"/>
                    <a:pt x="4" y="21"/>
                  </a:cubicBezTo>
                  <a:cubicBezTo>
                    <a:pt x="3" y="20"/>
                    <a:pt x="3" y="20"/>
                    <a:pt x="3" y="20"/>
                  </a:cubicBezTo>
                  <a:cubicBezTo>
                    <a:pt x="1" y="16"/>
                    <a:pt x="1" y="16"/>
                    <a:pt x="1" y="16"/>
                  </a:cubicBezTo>
                  <a:cubicBezTo>
                    <a:pt x="1" y="16"/>
                    <a:pt x="1" y="16"/>
                    <a:pt x="1" y="16"/>
                  </a:cubicBezTo>
                  <a:cubicBezTo>
                    <a:pt x="1" y="16"/>
                    <a:pt x="1" y="16"/>
                    <a:pt x="1" y="16"/>
                  </a:cubicBezTo>
                  <a:cubicBezTo>
                    <a:pt x="1" y="16"/>
                    <a:pt x="0" y="13"/>
                    <a:pt x="2" y="11"/>
                  </a:cubicBezTo>
                  <a:cubicBezTo>
                    <a:pt x="3" y="9"/>
                    <a:pt x="6" y="8"/>
                    <a:pt x="9" y="7"/>
                  </a:cubicBezTo>
                  <a:cubicBezTo>
                    <a:pt x="8" y="6"/>
                    <a:pt x="8" y="3"/>
                    <a:pt x="8" y="3"/>
                  </a:cubicBezTo>
                  <a:lnTo>
                    <a:pt x="9" y="3"/>
                  </a:lnTo>
                  <a:close/>
                </a:path>
              </a:pathLst>
            </a:custGeom>
            <a:solidFill>
              <a:srgbClr val="E4BA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53" name="Freeform 114"/>
            <p:cNvSpPr>
              <a:spLocks noEditPoints="1"/>
            </p:cNvSpPr>
            <p:nvPr/>
          </p:nvSpPr>
          <p:spPr bwMode="auto">
            <a:xfrm>
              <a:off x="4435475" y="2540000"/>
              <a:ext cx="134937" cy="76200"/>
            </a:xfrm>
            <a:custGeom>
              <a:avLst/>
              <a:gdLst>
                <a:gd name="T0" fmla="*/ 21 w 36"/>
                <a:gd name="T1" fmla="*/ 20 h 20"/>
                <a:gd name="T2" fmla="*/ 25 w 36"/>
                <a:gd name="T3" fmla="*/ 18 h 20"/>
                <a:gd name="T4" fmla="*/ 22 w 36"/>
                <a:gd name="T5" fmla="*/ 17 h 20"/>
                <a:gd name="T6" fmla="*/ 2 w 36"/>
                <a:gd name="T7" fmla="*/ 2 h 20"/>
                <a:gd name="T8" fmla="*/ 0 w 36"/>
                <a:gd name="T9" fmla="*/ 2 h 20"/>
                <a:gd name="T10" fmla="*/ 20 w 36"/>
                <a:gd name="T11" fmla="*/ 19 h 20"/>
                <a:gd name="T12" fmla="*/ 21 w 36"/>
                <a:gd name="T13" fmla="*/ 20 h 20"/>
                <a:gd name="T14" fmla="*/ 29 w 36"/>
                <a:gd name="T15" fmla="*/ 16 h 20"/>
                <a:gd name="T16" fmla="*/ 8 w 36"/>
                <a:gd name="T17" fmla="*/ 2 h 20"/>
                <a:gd name="T18" fmla="*/ 10 w 36"/>
                <a:gd name="T19" fmla="*/ 1 h 20"/>
                <a:gd name="T20" fmla="*/ 32 w 36"/>
                <a:gd name="T21" fmla="*/ 13 h 20"/>
                <a:gd name="T22" fmla="*/ 32 w 36"/>
                <a:gd name="T23" fmla="*/ 13 h 20"/>
                <a:gd name="T24" fmla="*/ 29 w 36"/>
                <a:gd name="T25" fmla="*/ 16 h 20"/>
                <a:gd name="T26" fmla="*/ 33 w 36"/>
                <a:gd name="T27" fmla="*/ 12 h 20"/>
                <a:gd name="T28" fmla="*/ 18 w 36"/>
                <a:gd name="T29" fmla="*/ 1 h 20"/>
                <a:gd name="T30" fmla="*/ 19 w 36"/>
                <a:gd name="T31" fmla="*/ 0 h 20"/>
                <a:gd name="T32" fmla="*/ 36 w 36"/>
                <a:gd name="T33" fmla="*/ 10 h 20"/>
                <a:gd name="T34" fmla="*/ 33 w 36"/>
                <a:gd name="T35"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20">
                  <a:moveTo>
                    <a:pt x="21" y="20"/>
                  </a:moveTo>
                  <a:cubicBezTo>
                    <a:pt x="22" y="19"/>
                    <a:pt x="24" y="19"/>
                    <a:pt x="25" y="18"/>
                  </a:cubicBezTo>
                  <a:cubicBezTo>
                    <a:pt x="24" y="17"/>
                    <a:pt x="22" y="17"/>
                    <a:pt x="22" y="17"/>
                  </a:cubicBezTo>
                  <a:cubicBezTo>
                    <a:pt x="14" y="13"/>
                    <a:pt x="5" y="9"/>
                    <a:pt x="2" y="2"/>
                  </a:cubicBezTo>
                  <a:cubicBezTo>
                    <a:pt x="0" y="2"/>
                    <a:pt x="0" y="2"/>
                    <a:pt x="0" y="2"/>
                  </a:cubicBezTo>
                  <a:cubicBezTo>
                    <a:pt x="4" y="11"/>
                    <a:pt x="12" y="15"/>
                    <a:pt x="20" y="19"/>
                  </a:cubicBezTo>
                  <a:cubicBezTo>
                    <a:pt x="21" y="20"/>
                    <a:pt x="21" y="20"/>
                    <a:pt x="21" y="20"/>
                  </a:cubicBezTo>
                  <a:close/>
                  <a:moveTo>
                    <a:pt x="29" y="16"/>
                  </a:moveTo>
                  <a:cubicBezTo>
                    <a:pt x="21" y="13"/>
                    <a:pt x="13" y="9"/>
                    <a:pt x="8" y="2"/>
                  </a:cubicBezTo>
                  <a:cubicBezTo>
                    <a:pt x="10" y="1"/>
                    <a:pt x="10" y="1"/>
                    <a:pt x="10" y="1"/>
                  </a:cubicBezTo>
                  <a:cubicBezTo>
                    <a:pt x="14" y="8"/>
                    <a:pt x="24" y="10"/>
                    <a:pt x="32" y="13"/>
                  </a:cubicBezTo>
                  <a:cubicBezTo>
                    <a:pt x="32" y="13"/>
                    <a:pt x="32" y="13"/>
                    <a:pt x="32" y="13"/>
                  </a:cubicBezTo>
                  <a:cubicBezTo>
                    <a:pt x="31" y="14"/>
                    <a:pt x="30" y="15"/>
                    <a:pt x="29" y="16"/>
                  </a:cubicBezTo>
                  <a:close/>
                  <a:moveTo>
                    <a:pt x="33" y="12"/>
                  </a:moveTo>
                  <a:cubicBezTo>
                    <a:pt x="27" y="10"/>
                    <a:pt x="21" y="7"/>
                    <a:pt x="18" y="1"/>
                  </a:cubicBezTo>
                  <a:cubicBezTo>
                    <a:pt x="19" y="0"/>
                    <a:pt x="19" y="0"/>
                    <a:pt x="19" y="0"/>
                  </a:cubicBezTo>
                  <a:cubicBezTo>
                    <a:pt x="22" y="6"/>
                    <a:pt x="29" y="8"/>
                    <a:pt x="36" y="10"/>
                  </a:cubicBezTo>
                  <a:cubicBezTo>
                    <a:pt x="35" y="11"/>
                    <a:pt x="34" y="12"/>
                    <a:pt x="33" y="12"/>
                  </a:cubicBezTo>
                  <a:close/>
                </a:path>
              </a:pathLst>
            </a:custGeom>
            <a:solidFill>
              <a:srgbClr val="B996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61" name="Freeform 122"/>
            <p:cNvSpPr/>
            <p:nvPr/>
          </p:nvSpPr>
          <p:spPr bwMode="auto">
            <a:xfrm>
              <a:off x="4729163" y="635000"/>
              <a:ext cx="123825" cy="120650"/>
            </a:xfrm>
            <a:custGeom>
              <a:avLst/>
              <a:gdLst>
                <a:gd name="T0" fmla="*/ 66 w 78"/>
                <a:gd name="T1" fmla="*/ 76 h 76"/>
                <a:gd name="T2" fmla="*/ 0 w 78"/>
                <a:gd name="T3" fmla="*/ 23 h 76"/>
                <a:gd name="T4" fmla="*/ 21 w 78"/>
                <a:gd name="T5" fmla="*/ 4 h 76"/>
                <a:gd name="T6" fmla="*/ 54 w 78"/>
                <a:gd name="T7" fmla="*/ 42 h 76"/>
                <a:gd name="T8" fmla="*/ 50 w 78"/>
                <a:gd name="T9" fmla="*/ 0 h 76"/>
                <a:gd name="T10" fmla="*/ 78 w 78"/>
                <a:gd name="T11" fmla="*/ 2 h 76"/>
                <a:gd name="T12" fmla="*/ 66 w 78"/>
                <a:gd name="T13" fmla="*/ 76 h 76"/>
              </a:gdLst>
              <a:ahLst/>
              <a:cxnLst>
                <a:cxn ang="0">
                  <a:pos x="T0" y="T1"/>
                </a:cxn>
                <a:cxn ang="0">
                  <a:pos x="T2" y="T3"/>
                </a:cxn>
                <a:cxn ang="0">
                  <a:pos x="T4" y="T5"/>
                </a:cxn>
                <a:cxn ang="0">
                  <a:pos x="T6" y="T7"/>
                </a:cxn>
                <a:cxn ang="0">
                  <a:pos x="T8" y="T9"/>
                </a:cxn>
                <a:cxn ang="0">
                  <a:pos x="T10" y="T11"/>
                </a:cxn>
                <a:cxn ang="0">
                  <a:pos x="T12" y="T13"/>
                </a:cxn>
              </a:cxnLst>
              <a:rect l="0" t="0" r="r" b="b"/>
              <a:pathLst>
                <a:path w="78" h="76">
                  <a:moveTo>
                    <a:pt x="66" y="76"/>
                  </a:moveTo>
                  <a:lnTo>
                    <a:pt x="0" y="23"/>
                  </a:lnTo>
                  <a:lnTo>
                    <a:pt x="21" y="4"/>
                  </a:lnTo>
                  <a:lnTo>
                    <a:pt x="54" y="42"/>
                  </a:lnTo>
                  <a:lnTo>
                    <a:pt x="50" y="0"/>
                  </a:lnTo>
                  <a:lnTo>
                    <a:pt x="78" y="2"/>
                  </a:lnTo>
                  <a:lnTo>
                    <a:pt x="66" y="76"/>
                  </a:lnTo>
                  <a:close/>
                </a:path>
              </a:pathLst>
            </a:custGeom>
            <a:solidFill>
              <a:srgbClr val="422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62" name="Freeform 123"/>
            <p:cNvSpPr/>
            <p:nvPr/>
          </p:nvSpPr>
          <p:spPr bwMode="auto">
            <a:xfrm>
              <a:off x="4864100" y="600075"/>
              <a:ext cx="76200" cy="98425"/>
            </a:xfrm>
            <a:custGeom>
              <a:avLst/>
              <a:gdLst>
                <a:gd name="T0" fmla="*/ 0 w 48"/>
                <a:gd name="T1" fmla="*/ 57 h 62"/>
                <a:gd name="T2" fmla="*/ 17 w 48"/>
                <a:gd name="T3" fmla="*/ 0 h 62"/>
                <a:gd name="T4" fmla="*/ 48 w 48"/>
                <a:gd name="T5" fmla="*/ 15 h 62"/>
                <a:gd name="T6" fmla="*/ 7 w 48"/>
                <a:gd name="T7" fmla="*/ 62 h 62"/>
                <a:gd name="T8" fmla="*/ 0 w 48"/>
                <a:gd name="T9" fmla="*/ 57 h 62"/>
              </a:gdLst>
              <a:ahLst/>
              <a:cxnLst>
                <a:cxn ang="0">
                  <a:pos x="T0" y="T1"/>
                </a:cxn>
                <a:cxn ang="0">
                  <a:pos x="T2" y="T3"/>
                </a:cxn>
                <a:cxn ang="0">
                  <a:pos x="T4" y="T5"/>
                </a:cxn>
                <a:cxn ang="0">
                  <a:pos x="T6" y="T7"/>
                </a:cxn>
                <a:cxn ang="0">
                  <a:pos x="T8" y="T9"/>
                </a:cxn>
              </a:cxnLst>
              <a:rect l="0" t="0" r="r" b="b"/>
              <a:pathLst>
                <a:path w="48" h="62">
                  <a:moveTo>
                    <a:pt x="0" y="57"/>
                  </a:moveTo>
                  <a:lnTo>
                    <a:pt x="17" y="0"/>
                  </a:lnTo>
                  <a:lnTo>
                    <a:pt x="48" y="15"/>
                  </a:lnTo>
                  <a:lnTo>
                    <a:pt x="7" y="62"/>
                  </a:lnTo>
                  <a:lnTo>
                    <a:pt x="0" y="57"/>
                  </a:lnTo>
                  <a:close/>
                </a:path>
              </a:pathLst>
            </a:custGeom>
            <a:solidFill>
              <a:srgbClr val="422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grpSp>
      <p:sp>
        <p:nvSpPr>
          <p:cNvPr id="63" name="62"/>
          <p:cNvSpPr txBox="1"/>
          <p:nvPr/>
        </p:nvSpPr>
        <p:spPr>
          <a:xfrm rot="21307475">
            <a:off x="2447861" y="2170624"/>
            <a:ext cx="4647427" cy="120032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err="1">
                <a:ln>
                  <a:noFill/>
                </a:ln>
                <a:solidFill>
                  <a:srgbClr val="FFC000"/>
                </a:solidFill>
                <a:effectLst>
                  <a:outerShdw blurRad="38100" dist="38100" dir="2700000" algn="tl">
                    <a:srgbClr val="000000">
                      <a:alpha val="43137"/>
                    </a:srgbClr>
                  </a:outerShdw>
                </a:effectLst>
                <a:uLnTx/>
                <a:uFillTx/>
                <a:latin typeface="Arial" panose="020B0604020202020204" pitchFamily="34" charset="0"/>
                <a:ea typeface="微软雅黑"/>
                <a:cs typeface="Arial" panose="020B0604020202020204" pitchFamily="34" charset="0"/>
              </a:rPr>
              <a:t>Khám</a:t>
            </a:r>
            <a:r>
              <a:rPr kumimoji="0" lang="en-US" altLang="zh-CN" sz="72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Arial" panose="020B0604020202020204" pitchFamily="34" charset="0"/>
                <a:ea typeface="微软雅黑"/>
                <a:cs typeface="Arial" panose="020B0604020202020204" pitchFamily="34" charset="0"/>
              </a:rPr>
              <a:t> </a:t>
            </a:r>
            <a:r>
              <a:rPr kumimoji="0" lang="en-US" altLang="zh-CN" sz="7200" b="1" i="0" u="none" strike="noStrike" kern="1200" cap="none" spc="0" normalizeH="0" baseline="0" noProof="0" dirty="0" err="1">
                <a:ln>
                  <a:noFill/>
                </a:ln>
                <a:solidFill>
                  <a:srgbClr val="FFC000"/>
                </a:solidFill>
                <a:effectLst>
                  <a:outerShdw blurRad="38100" dist="38100" dir="2700000" algn="tl">
                    <a:srgbClr val="000000">
                      <a:alpha val="43137"/>
                    </a:srgbClr>
                  </a:outerShdw>
                </a:effectLst>
                <a:uLnTx/>
                <a:uFillTx/>
                <a:latin typeface="Arial" panose="020B0604020202020204" pitchFamily="34" charset="0"/>
                <a:ea typeface="微软雅黑"/>
                <a:cs typeface="Arial" panose="020B0604020202020204" pitchFamily="34" charset="0"/>
              </a:rPr>
              <a:t>phá</a:t>
            </a:r>
            <a:endParaRPr kumimoji="0" lang="zh-CN" altLang="en-US" sz="72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Arial" panose="020B0604020202020204" pitchFamily="34" charset="0"/>
              <a:ea typeface="微软雅黑"/>
              <a:cs typeface="Arial" panose="020B0604020202020204" pitchFamily="34" charset="0"/>
            </a:endParaRPr>
          </a:p>
        </p:txBody>
      </p:sp>
    </p:spTree>
    <p:extLst>
      <p:ext uri="{BB962C8B-B14F-4D97-AF65-F5344CB8AC3E}">
        <p14:creationId xmlns:p14="http://schemas.microsoft.com/office/powerpoint/2010/main" val="27512802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1" accel="44000" fill="hold" nodeType="afterEffect" p14:presetBounceEnd="62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62000">
                                          <p:cBhvr additive="base">
                                            <p:cTn id="14" dur="1000" fill="hold"/>
                                            <p:tgtEl>
                                              <p:spTgt spid="2"/>
                                            </p:tgtEl>
                                            <p:attrNameLst>
                                              <p:attrName>ppt_x</p:attrName>
                                            </p:attrNameLst>
                                          </p:cBhvr>
                                          <p:tavLst>
                                            <p:tav tm="0">
                                              <p:val>
                                                <p:strVal val="#ppt_x"/>
                                              </p:val>
                                            </p:tav>
                                            <p:tav tm="100000">
                                              <p:val>
                                                <p:strVal val="#ppt_x"/>
                                              </p:val>
                                            </p:tav>
                                          </p:tavLst>
                                        </p:anim>
                                        <p:anim calcmode="lin" valueType="num" p14:bounceEnd="62000">
                                          <p:cBhvr additive="base">
                                            <p:cTn id="15"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barn(inVertical)">
                                          <p:cBhvr>
                                            <p:cTn id="2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1" accel="4400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000" fill="hold"/>
                                            <p:tgtEl>
                                              <p:spTgt spid="2"/>
                                            </p:tgtEl>
                                            <p:attrNameLst>
                                              <p:attrName>ppt_x</p:attrName>
                                            </p:attrNameLst>
                                          </p:cBhvr>
                                          <p:tavLst>
                                            <p:tav tm="0">
                                              <p:val>
                                                <p:strVal val="#ppt_x"/>
                                              </p:val>
                                            </p:tav>
                                            <p:tav tm="100000">
                                              <p:val>
                                                <p:strVal val="#ppt_x"/>
                                              </p:val>
                                            </p:tav>
                                          </p:tavLst>
                                        </p:anim>
                                        <p:anim calcmode="lin" valueType="num">
                                          <p:cBhvr additive="base">
                                            <p:cTn id="15"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barn(inVertical)">
                                          <p:cBhvr>
                                            <p:cTn id="2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0"/>
            <a:ext cx="12192000" cy="6900866"/>
            <a:chOff x="0" y="0"/>
            <a:chExt cx="12192000" cy="6900866"/>
          </a:xfrm>
        </p:grpSpPr>
        <p:sp>
          <p:nvSpPr>
            <p:cNvPr id="5" name="矩形 4"/>
            <p:cNvSpPr/>
            <p:nvPr/>
          </p:nvSpPr>
          <p:spPr>
            <a:xfrm>
              <a:off x="0" y="0"/>
              <a:ext cx="12192000" cy="985838"/>
            </a:xfrm>
            <a:prstGeom prst="rect">
              <a:avLst/>
            </a:prstGeom>
            <a:solidFill>
              <a:srgbClr val="E7F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矩形 5"/>
            <p:cNvSpPr/>
            <p:nvPr/>
          </p:nvSpPr>
          <p:spPr>
            <a:xfrm>
              <a:off x="0" y="985838"/>
              <a:ext cx="12192000" cy="985838"/>
            </a:xfrm>
            <a:prstGeom prst="rect">
              <a:avLst/>
            </a:prstGeom>
            <a:solidFill>
              <a:srgbClr val="FAE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7" name="矩形 6"/>
            <p:cNvSpPr/>
            <p:nvPr/>
          </p:nvSpPr>
          <p:spPr>
            <a:xfrm>
              <a:off x="0" y="1971676"/>
              <a:ext cx="12192000" cy="985838"/>
            </a:xfrm>
            <a:prstGeom prst="rect">
              <a:avLst/>
            </a:prstGeom>
            <a:solidFill>
              <a:srgbClr val="FEE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8" name="矩形 7"/>
            <p:cNvSpPr/>
            <p:nvPr/>
          </p:nvSpPr>
          <p:spPr>
            <a:xfrm>
              <a:off x="0" y="2957514"/>
              <a:ext cx="12192000" cy="985838"/>
            </a:xfrm>
            <a:prstGeom prst="rect">
              <a:avLst/>
            </a:prstGeom>
            <a:solidFill>
              <a:srgbClr val="E7F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9" name="矩形 8"/>
            <p:cNvSpPr/>
            <p:nvPr/>
          </p:nvSpPr>
          <p:spPr>
            <a:xfrm>
              <a:off x="0" y="3943352"/>
              <a:ext cx="12192000" cy="985838"/>
            </a:xfrm>
            <a:prstGeom prst="rect">
              <a:avLst/>
            </a:prstGeom>
            <a:solidFill>
              <a:srgbClr val="FAE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0" name="矩形 9"/>
            <p:cNvSpPr/>
            <p:nvPr/>
          </p:nvSpPr>
          <p:spPr>
            <a:xfrm>
              <a:off x="0" y="4929190"/>
              <a:ext cx="12192000" cy="985838"/>
            </a:xfrm>
            <a:prstGeom prst="rect">
              <a:avLst/>
            </a:prstGeom>
            <a:solidFill>
              <a:srgbClr val="FEE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1" name="矩形 10"/>
            <p:cNvSpPr/>
            <p:nvPr/>
          </p:nvSpPr>
          <p:spPr>
            <a:xfrm>
              <a:off x="0" y="5915028"/>
              <a:ext cx="12192000" cy="985838"/>
            </a:xfrm>
            <a:prstGeom prst="rect">
              <a:avLst/>
            </a:prstGeom>
            <a:solidFill>
              <a:srgbClr val="E7F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grpSp>
      <p:sp>
        <p:nvSpPr>
          <p:cNvPr id="12" name="矩形 11"/>
          <p:cNvSpPr/>
          <p:nvPr/>
        </p:nvSpPr>
        <p:spPr>
          <a:xfrm>
            <a:off x="350874" y="170121"/>
            <a:ext cx="11536326" cy="6687879"/>
          </a:xfrm>
          <a:prstGeom prst="rect">
            <a:avLst/>
          </a:prstGeom>
          <a:solidFill>
            <a:schemeClr val="bg1"/>
          </a:solidFill>
          <a:ln>
            <a:noFill/>
          </a:ln>
          <a:effectLst>
            <a:outerShdw blurRad="50800" dist="381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grpSp>
        <p:nvGrpSpPr>
          <p:cNvPr id="20" name="Google Shape;1023;p13">
            <a:extLst>
              <a:ext uri="{FF2B5EF4-FFF2-40B4-BE49-F238E27FC236}">
                <a16:creationId xmlns:a16="http://schemas.microsoft.com/office/drawing/2014/main" id="{767B6976-4F88-41CA-BD53-EA4255504B8E}"/>
              </a:ext>
            </a:extLst>
          </p:cNvPr>
          <p:cNvGrpSpPr/>
          <p:nvPr/>
        </p:nvGrpSpPr>
        <p:grpSpPr>
          <a:xfrm>
            <a:off x="167994" y="1573132"/>
            <a:ext cx="4484624" cy="2528919"/>
            <a:chOff x="5876916" y="975793"/>
            <a:chExt cx="4684259" cy="2641495"/>
          </a:xfrm>
        </p:grpSpPr>
        <p:grpSp>
          <p:nvGrpSpPr>
            <p:cNvPr id="23" name="Google Shape;1024;p13">
              <a:extLst>
                <a:ext uri="{FF2B5EF4-FFF2-40B4-BE49-F238E27FC236}">
                  <a16:creationId xmlns:a16="http://schemas.microsoft.com/office/drawing/2014/main" id="{E0AE6488-3731-4B18-8D77-4C62C38326A9}"/>
                </a:ext>
              </a:extLst>
            </p:cNvPr>
            <p:cNvGrpSpPr/>
            <p:nvPr/>
          </p:nvGrpSpPr>
          <p:grpSpPr>
            <a:xfrm>
              <a:off x="5876916" y="975793"/>
              <a:ext cx="4684259" cy="2113916"/>
              <a:chOff x="2387762" y="551055"/>
              <a:chExt cx="7051289" cy="3182111"/>
            </a:xfrm>
          </p:grpSpPr>
          <p:pic>
            <p:nvPicPr>
              <p:cNvPr id="25" name="Google Shape;1025;p13" descr="2">
                <a:extLst>
                  <a:ext uri="{FF2B5EF4-FFF2-40B4-BE49-F238E27FC236}">
                    <a16:creationId xmlns:a16="http://schemas.microsoft.com/office/drawing/2014/main" id="{E0B4A787-9A83-4BBA-A581-688F46F5D7F5}"/>
                  </a:ext>
                </a:extLst>
              </p:cNvPr>
              <p:cNvPicPr preferRelativeResize="0"/>
              <p:nvPr/>
            </p:nvPicPr>
            <p:blipFill rotWithShape="1">
              <a:blip r:embed="rId2">
                <a:alphaModFix/>
              </a:blip>
              <a:srcRect/>
              <a:stretch/>
            </p:blipFill>
            <p:spPr>
              <a:xfrm>
                <a:off x="4238307" y="551055"/>
                <a:ext cx="3689350" cy="3127375"/>
              </a:xfrm>
              <a:prstGeom prst="rect">
                <a:avLst/>
              </a:prstGeom>
              <a:noFill/>
              <a:ln>
                <a:noFill/>
              </a:ln>
            </p:spPr>
          </p:pic>
          <p:pic>
            <p:nvPicPr>
              <p:cNvPr id="26" name="Google Shape;1026;p13" descr="1">
                <a:extLst>
                  <a:ext uri="{FF2B5EF4-FFF2-40B4-BE49-F238E27FC236}">
                    <a16:creationId xmlns:a16="http://schemas.microsoft.com/office/drawing/2014/main" id="{6E6FC139-446A-45D7-A6B0-B8CA32DA92A2}"/>
                  </a:ext>
                </a:extLst>
              </p:cNvPr>
              <p:cNvPicPr preferRelativeResize="0"/>
              <p:nvPr/>
            </p:nvPicPr>
            <p:blipFill rotWithShape="1">
              <a:blip r:embed="rId3">
                <a:alphaModFix/>
              </a:blip>
              <a:srcRect/>
              <a:stretch/>
            </p:blipFill>
            <p:spPr>
              <a:xfrm>
                <a:off x="5999058" y="790165"/>
                <a:ext cx="3439993" cy="2915633"/>
              </a:xfrm>
              <a:prstGeom prst="rect">
                <a:avLst/>
              </a:prstGeom>
              <a:noFill/>
              <a:ln>
                <a:noFill/>
              </a:ln>
            </p:spPr>
          </p:pic>
          <p:pic>
            <p:nvPicPr>
              <p:cNvPr id="27" name="Google Shape;1027;p13" descr="3">
                <a:extLst>
                  <a:ext uri="{FF2B5EF4-FFF2-40B4-BE49-F238E27FC236}">
                    <a16:creationId xmlns:a16="http://schemas.microsoft.com/office/drawing/2014/main" id="{24DB04C9-A9B3-4900-AA71-85C4743F701C}"/>
                  </a:ext>
                </a:extLst>
              </p:cNvPr>
              <p:cNvPicPr preferRelativeResize="0"/>
              <p:nvPr/>
            </p:nvPicPr>
            <p:blipFill rotWithShape="1">
              <a:blip r:embed="rId4">
                <a:alphaModFix/>
              </a:blip>
              <a:srcRect/>
              <a:stretch/>
            </p:blipFill>
            <p:spPr>
              <a:xfrm flipH="1">
                <a:off x="2387762" y="872971"/>
                <a:ext cx="3374585" cy="2860195"/>
              </a:xfrm>
              <a:prstGeom prst="rect">
                <a:avLst/>
              </a:prstGeom>
              <a:noFill/>
              <a:ln>
                <a:noFill/>
              </a:ln>
            </p:spPr>
          </p:pic>
        </p:grpSp>
        <p:sp>
          <p:nvSpPr>
            <p:cNvPr id="24" name="Google Shape;1028;p13">
              <a:extLst>
                <a:ext uri="{FF2B5EF4-FFF2-40B4-BE49-F238E27FC236}">
                  <a16:creationId xmlns:a16="http://schemas.microsoft.com/office/drawing/2014/main" id="{487ED9E4-8EE8-42D5-9974-5E2B270A691F}"/>
                </a:ext>
              </a:extLst>
            </p:cNvPr>
            <p:cNvSpPr/>
            <p:nvPr/>
          </p:nvSpPr>
          <p:spPr>
            <a:xfrm>
              <a:off x="6714251" y="2510908"/>
              <a:ext cx="3495263" cy="1106380"/>
            </a:xfrm>
            <a:prstGeom prst="roundRect">
              <a:avLst>
                <a:gd name="adj" fmla="val 16667"/>
              </a:avLst>
            </a:prstGeom>
            <a:solidFill>
              <a:schemeClr val="lt1"/>
            </a:solidFill>
            <a:ln w="2857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dirty="0" err="1">
                  <a:solidFill>
                    <a:srgbClr val="C00000"/>
                  </a:solidFill>
                  <a:latin typeface="Arial"/>
                  <a:ea typeface="Arial"/>
                  <a:cs typeface="Arial"/>
                  <a:sym typeface="Arial"/>
                </a:rPr>
                <a:t>Thảo</a:t>
              </a:r>
              <a:r>
                <a:rPr lang="en-US" sz="3200" b="1" dirty="0">
                  <a:solidFill>
                    <a:srgbClr val="C00000"/>
                  </a:solidFill>
                  <a:latin typeface="Arial"/>
                  <a:ea typeface="Arial"/>
                  <a:cs typeface="Arial"/>
                  <a:sym typeface="Arial"/>
                </a:rPr>
                <a:t> </a:t>
              </a:r>
              <a:r>
                <a:rPr lang="en-US" sz="3200" b="1" dirty="0" err="1">
                  <a:solidFill>
                    <a:srgbClr val="C00000"/>
                  </a:solidFill>
                  <a:latin typeface="Arial"/>
                  <a:ea typeface="Arial"/>
                  <a:cs typeface="Arial"/>
                  <a:sym typeface="Arial"/>
                </a:rPr>
                <a:t>luận</a:t>
              </a:r>
              <a:endParaRPr lang="en-US" sz="3200" b="1" dirty="0">
                <a:solidFill>
                  <a:srgbClr val="C00000"/>
                </a:solidFill>
                <a:latin typeface="Arial"/>
                <a:ea typeface="Arial"/>
                <a:cs typeface="Arial"/>
                <a:sym typeface="Arial"/>
              </a:endParaRPr>
            </a:p>
            <a:p>
              <a:pPr marL="0" marR="0" lvl="0" indent="0" algn="ctr" rtl="0">
                <a:spcBef>
                  <a:spcPts val="0"/>
                </a:spcBef>
                <a:spcAft>
                  <a:spcPts val="0"/>
                </a:spcAft>
                <a:buNone/>
              </a:pPr>
              <a:r>
                <a:rPr lang="en-US" sz="3200" b="1" dirty="0" err="1">
                  <a:solidFill>
                    <a:srgbClr val="C00000"/>
                  </a:solidFill>
                  <a:latin typeface="Arial"/>
                  <a:ea typeface="Arial"/>
                  <a:cs typeface="Arial"/>
                  <a:sym typeface="Arial"/>
                </a:rPr>
                <a:t>nhóm</a:t>
              </a:r>
              <a:r>
                <a:rPr lang="en-US" sz="3200" b="1" dirty="0">
                  <a:solidFill>
                    <a:srgbClr val="C00000"/>
                  </a:solidFill>
                  <a:latin typeface="Arial"/>
                  <a:ea typeface="Arial"/>
                  <a:cs typeface="Arial"/>
                  <a:sym typeface="Arial"/>
                </a:rPr>
                <a:t> 4</a:t>
              </a:r>
              <a:endParaRPr dirty="0"/>
            </a:p>
          </p:txBody>
        </p:sp>
      </p:grpSp>
      <p:grpSp>
        <p:nvGrpSpPr>
          <p:cNvPr id="28" name="Group 27">
            <a:extLst>
              <a:ext uri="{FF2B5EF4-FFF2-40B4-BE49-F238E27FC236}">
                <a16:creationId xmlns:a16="http://schemas.microsoft.com/office/drawing/2014/main" id="{BF9EA0B8-C189-41CB-9480-9AB0F6B3C4A8}"/>
              </a:ext>
            </a:extLst>
          </p:cNvPr>
          <p:cNvGrpSpPr/>
          <p:nvPr/>
        </p:nvGrpSpPr>
        <p:grpSpPr>
          <a:xfrm>
            <a:off x="437484" y="-108120"/>
            <a:ext cx="10923184" cy="1367529"/>
            <a:chOff x="2010732" y="677561"/>
            <a:chExt cx="16384776" cy="2051293"/>
          </a:xfrm>
        </p:grpSpPr>
        <p:sp>
          <p:nvSpPr>
            <p:cNvPr id="29" name="Rectangle 28">
              <a:extLst>
                <a:ext uri="{FF2B5EF4-FFF2-40B4-BE49-F238E27FC236}">
                  <a16:creationId xmlns:a16="http://schemas.microsoft.com/office/drawing/2014/main" id="{86D14799-E5C9-4F28-A94A-FFEA7A64A3BD}"/>
                </a:ext>
              </a:extLst>
            </p:cNvPr>
            <p:cNvSpPr/>
            <p:nvPr/>
          </p:nvSpPr>
          <p:spPr>
            <a:xfrm>
              <a:off x="4806316" y="997113"/>
              <a:ext cx="13589192" cy="1027099"/>
            </a:xfrm>
            <a:prstGeom prst="rect">
              <a:avLst/>
            </a:prstGeom>
            <a:solidFill>
              <a:srgbClr val="DCE6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grpSp>
          <p:nvGrpSpPr>
            <p:cNvPr id="30" name="Group 29">
              <a:extLst>
                <a:ext uri="{FF2B5EF4-FFF2-40B4-BE49-F238E27FC236}">
                  <a16:creationId xmlns:a16="http://schemas.microsoft.com/office/drawing/2014/main" id="{09E43BAC-9C61-43BE-AEF5-6946A5B8F600}"/>
                </a:ext>
              </a:extLst>
            </p:cNvPr>
            <p:cNvGrpSpPr/>
            <p:nvPr/>
          </p:nvGrpSpPr>
          <p:grpSpPr>
            <a:xfrm>
              <a:off x="2010732" y="677561"/>
              <a:ext cx="2981469" cy="2051293"/>
              <a:chOff x="1928814" y="125280"/>
              <a:chExt cx="2981469" cy="2051293"/>
            </a:xfrm>
          </p:grpSpPr>
          <p:pic>
            <p:nvPicPr>
              <p:cNvPr id="32" name="Picture 4">
                <a:extLst>
                  <a:ext uri="{FF2B5EF4-FFF2-40B4-BE49-F238E27FC236}">
                    <a16:creationId xmlns:a16="http://schemas.microsoft.com/office/drawing/2014/main" id="{F9DB42AE-D32D-4CDB-A53C-5D251DC434AD}"/>
                  </a:ext>
                </a:extLst>
              </p:cNvPr>
              <p:cNvPicPr>
                <a:picLocks noChangeAspect="1"/>
              </p:cNvPicPr>
              <p:nvPr/>
            </p:nvPicPr>
            <p:blipFill>
              <a:blip r:embed="rId5"/>
              <a:srcRect t="15855" b="15342"/>
              <a:stretch>
                <a:fillRect/>
              </a:stretch>
            </p:blipFill>
            <p:spPr>
              <a:xfrm>
                <a:off x="1928814" y="125280"/>
                <a:ext cx="2981469" cy="2051293"/>
              </a:xfrm>
              <a:prstGeom prst="rect">
                <a:avLst/>
              </a:prstGeom>
            </p:spPr>
          </p:pic>
          <p:pic>
            <p:nvPicPr>
              <p:cNvPr id="33" name="Picture 10">
                <a:extLst>
                  <a:ext uri="{FF2B5EF4-FFF2-40B4-BE49-F238E27FC236}">
                    <a16:creationId xmlns:a16="http://schemas.microsoft.com/office/drawing/2014/main" id="{C13ABD8C-03CA-47EC-836F-8B317366F5DE}"/>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192012" y="224239"/>
                <a:ext cx="2269232" cy="1577115"/>
              </a:xfrm>
              <a:prstGeom prst="rect">
                <a:avLst/>
              </a:prstGeom>
            </p:spPr>
          </p:pic>
        </p:grpSp>
        <p:sp>
          <p:nvSpPr>
            <p:cNvPr id="31" name="TextBox 14">
              <a:extLst>
                <a:ext uri="{FF2B5EF4-FFF2-40B4-BE49-F238E27FC236}">
                  <a16:creationId xmlns:a16="http://schemas.microsoft.com/office/drawing/2014/main" id="{F3AFE118-39B8-4371-A4CB-E18036765493}"/>
                </a:ext>
              </a:extLst>
            </p:cNvPr>
            <p:cNvSpPr txBox="1"/>
            <p:nvPr/>
          </p:nvSpPr>
          <p:spPr>
            <a:xfrm>
              <a:off x="5691480" y="1195746"/>
              <a:ext cx="12131630" cy="738664"/>
            </a:xfrm>
            <a:prstGeom prst="rect">
              <a:avLst/>
            </a:prstGeom>
          </p:spPr>
          <p:txBody>
            <a:bodyPr wrap="square" lIns="0" tIns="0" rIns="0" bIns="0" rtlCol="0" anchor="t">
              <a:spAutoFit/>
            </a:bodyPr>
            <a:lstStyle/>
            <a:p>
              <a:pPr marL="0" marR="0" lvl="0" indent="0" algn="ctr" defTabSz="914400" rtl="0" eaLnBrk="1" fontAlgn="auto" latinLnBrk="0" hangingPunct="1">
                <a:spcBef>
                  <a:spcPts val="0"/>
                </a:spcBef>
                <a:spcAft>
                  <a:spcPts val="0"/>
                </a:spcAft>
                <a:buClrTx/>
                <a:buSzTx/>
                <a:buFontTx/>
                <a:buNone/>
                <a:tabLst/>
                <a:defRPr/>
              </a:pPr>
              <a:r>
                <a:rPr lang="en-US" sz="3200" b="1" i="0" dirty="0">
                  <a:solidFill>
                    <a:srgbClr val="002060"/>
                  </a:solidFill>
                  <a:effectLst/>
                  <a:latin typeface="Roboto" panose="02000000000000000000" pitchFamily="2" charset="0"/>
                </a:rPr>
                <a:t>Quan </a:t>
              </a:r>
              <a:r>
                <a:rPr lang="en-US" sz="3200" b="1" i="0" dirty="0" err="1">
                  <a:solidFill>
                    <a:srgbClr val="002060"/>
                  </a:solidFill>
                  <a:effectLst/>
                  <a:latin typeface="Roboto" panose="02000000000000000000" pitchFamily="2" charset="0"/>
                </a:rPr>
                <a:t>sát</a:t>
              </a:r>
              <a:r>
                <a:rPr lang="en-US" sz="3200" b="1" i="0" dirty="0">
                  <a:solidFill>
                    <a:srgbClr val="002060"/>
                  </a:solidFill>
                  <a:effectLst/>
                  <a:latin typeface="Roboto" panose="02000000000000000000" pitchFamily="2" charset="0"/>
                </a:rPr>
                <a:t> </a:t>
              </a:r>
              <a:r>
                <a:rPr lang="en-US" sz="3200" b="1" i="0" dirty="0" err="1">
                  <a:solidFill>
                    <a:srgbClr val="002060"/>
                  </a:solidFill>
                  <a:effectLst/>
                  <a:latin typeface="Roboto" panose="02000000000000000000" pitchFamily="2" charset="0"/>
                </a:rPr>
                <a:t>các</a:t>
              </a:r>
              <a:r>
                <a:rPr lang="en-US" sz="3200" b="1" i="0" dirty="0">
                  <a:solidFill>
                    <a:srgbClr val="002060"/>
                  </a:solidFill>
                  <a:effectLst/>
                  <a:latin typeface="Roboto" panose="02000000000000000000" pitchFamily="2" charset="0"/>
                </a:rPr>
                <a:t> </a:t>
              </a:r>
              <a:r>
                <a:rPr lang="en-US" sz="3200" b="1" i="0" dirty="0" err="1">
                  <a:solidFill>
                    <a:srgbClr val="002060"/>
                  </a:solidFill>
                  <a:effectLst/>
                  <a:latin typeface="Roboto" panose="02000000000000000000" pitchFamily="2" charset="0"/>
                </a:rPr>
                <a:t>hình</a:t>
              </a:r>
              <a:r>
                <a:rPr lang="en-US" sz="3200" b="1" i="0" dirty="0">
                  <a:solidFill>
                    <a:srgbClr val="002060"/>
                  </a:solidFill>
                  <a:effectLst/>
                  <a:latin typeface="Roboto" panose="02000000000000000000" pitchFamily="2" charset="0"/>
                </a:rPr>
                <a:t> </a:t>
              </a:r>
              <a:r>
                <a:rPr lang="en-US" sz="3200" b="1" i="0" dirty="0" err="1">
                  <a:solidFill>
                    <a:srgbClr val="002060"/>
                  </a:solidFill>
                  <a:effectLst/>
                  <a:latin typeface="Roboto" panose="02000000000000000000" pitchFamily="2" charset="0"/>
                </a:rPr>
                <a:t>dưới</a:t>
              </a:r>
              <a:r>
                <a:rPr lang="en-US" sz="3200" b="1" i="0" dirty="0">
                  <a:solidFill>
                    <a:srgbClr val="002060"/>
                  </a:solidFill>
                  <a:effectLst/>
                  <a:latin typeface="Roboto" panose="02000000000000000000" pitchFamily="2" charset="0"/>
                </a:rPr>
                <a:t> </a:t>
              </a:r>
              <a:r>
                <a:rPr lang="en-US" sz="3200" b="1" i="0" dirty="0" err="1">
                  <a:solidFill>
                    <a:srgbClr val="002060"/>
                  </a:solidFill>
                  <a:effectLst/>
                  <a:latin typeface="Roboto" panose="02000000000000000000" pitchFamily="2" charset="0"/>
                </a:rPr>
                <a:t>đây</a:t>
              </a:r>
              <a:r>
                <a:rPr lang="en-US" sz="3200" b="1" i="0" dirty="0">
                  <a:solidFill>
                    <a:srgbClr val="002060"/>
                  </a:solidFill>
                  <a:effectLst/>
                  <a:latin typeface="Roboto" panose="02000000000000000000" pitchFamily="2" charset="0"/>
                </a:rPr>
                <a:t> </a:t>
              </a:r>
              <a:r>
                <a:rPr lang="en-US" sz="3200" b="1" i="0" dirty="0" err="1">
                  <a:solidFill>
                    <a:srgbClr val="002060"/>
                  </a:solidFill>
                  <a:effectLst/>
                  <a:latin typeface="Roboto" panose="02000000000000000000" pitchFamily="2" charset="0"/>
                </a:rPr>
                <a:t>và</a:t>
              </a:r>
              <a:r>
                <a:rPr lang="en-US" sz="3200" b="1" i="0" dirty="0">
                  <a:solidFill>
                    <a:srgbClr val="002060"/>
                  </a:solidFill>
                  <a:effectLst/>
                  <a:latin typeface="Roboto" panose="02000000000000000000" pitchFamily="2" charset="0"/>
                </a:rPr>
                <a:t> </a:t>
              </a:r>
              <a:r>
                <a:rPr lang="en-US" sz="3200" b="1" i="0" dirty="0" err="1">
                  <a:solidFill>
                    <a:srgbClr val="002060"/>
                  </a:solidFill>
                  <a:effectLst/>
                  <a:latin typeface="Roboto" panose="02000000000000000000" pitchFamily="2" charset="0"/>
                </a:rPr>
                <a:t>thực</a:t>
              </a:r>
              <a:r>
                <a:rPr lang="en-US" sz="3200" b="1" i="0" dirty="0">
                  <a:solidFill>
                    <a:srgbClr val="002060"/>
                  </a:solidFill>
                  <a:effectLst/>
                  <a:latin typeface="Roboto" panose="02000000000000000000" pitchFamily="2" charset="0"/>
                </a:rPr>
                <a:t> </a:t>
              </a:r>
              <a:r>
                <a:rPr lang="en-US" sz="3200" b="1" i="0" dirty="0" err="1">
                  <a:solidFill>
                    <a:srgbClr val="002060"/>
                  </a:solidFill>
                  <a:effectLst/>
                  <a:latin typeface="Roboto" panose="02000000000000000000" pitchFamily="2" charset="0"/>
                </a:rPr>
                <a:t>hiện</a:t>
              </a:r>
              <a:endParaRPr kumimoji="0" lang="en-US" sz="3200" b="1"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
        <p:nvSpPr>
          <p:cNvPr id="38" name="Speech Bubble: Rectangle with Corners Rounded 6">
            <a:extLst>
              <a:ext uri="{FF2B5EF4-FFF2-40B4-BE49-F238E27FC236}">
                <a16:creationId xmlns:a16="http://schemas.microsoft.com/office/drawing/2014/main" id="{5F55E283-05CE-4562-A606-535520D1291C}"/>
              </a:ext>
            </a:extLst>
          </p:cNvPr>
          <p:cNvSpPr/>
          <p:nvPr/>
        </p:nvSpPr>
        <p:spPr>
          <a:xfrm flipH="1">
            <a:off x="4739666" y="1189805"/>
            <a:ext cx="6681347" cy="924960"/>
          </a:xfrm>
          <a:prstGeom prst="wedgeRoundRectCallout">
            <a:avLst>
              <a:gd name="adj1" fmla="val 57459"/>
              <a:gd name="adj2" fmla="val 29358"/>
              <a:gd name="adj3" fmla="val 16667"/>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defTabSz="609630"/>
            <a:endParaRPr lang="en-US" sz="3200" dirty="0">
              <a:solidFill>
                <a:srgbClr val="F79646"/>
              </a:solidFill>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C60CD458-D6E9-423E-B36E-A1C77D65DA44}"/>
              </a:ext>
            </a:extLst>
          </p:cNvPr>
          <p:cNvSpPr/>
          <p:nvPr/>
        </p:nvSpPr>
        <p:spPr>
          <a:xfrm>
            <a:off x="4635768" y="1131572"/>
            <a:ext cx="6889142" cy="937949"/>
          </a:xfrm>
          <a:prstGeom prst="rect">
            <a:avLst/>
          </a:prstGeom>
        </p:spPr>
        <p:txBody>
          <a:bodyPr wrap="square">
            <a:spAutoFit/>
          </a:bodyPr>
          <a:lstStyle/>
          <a:p>
            <a:pPr marL="0" marR="0" algn="ctr">
              <a:lnSpc>
                <a:spcPct val="120000"/>
              </a:lnSpc>
              <a:spcBef>
                <a:spcPts val="0"/>
              </a:spcBef>
              <a:spcAft>
                <a:spcPts val="0"/>
              </a:spcAft>
            </a:pPr>
            <a:r>
              <a:rPr lang="vi-VN" sz="2400" b="1">
                <a:effectLst/>
                <a:latin typeface="Arial" panose="020B0604020202020204" pitchFamily="34" charset="0"/>
                <a:ea typeface="Times New Roman" panose="02020603050405020304" pitchFamily="18" charset="0"/>
                <a:cs typeface="Arial" panose="020B0604020202020204" pitchFamily="34" charset="0"/>
              </a:rPr>
              <a:t>1. Chọn một trong các địa danh dưới đây và cho biết ở đó có những gì.</a:t>
            </a:r>
            <a:endParaRPr lang="en-US" sz="2400" b="1"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026" name="Picture 2">
            <a:extLst>
              <a:ext uri="{FF2B5EF4-FFF2-40B4-BE49-F238E27FC236}">
                <a16:creationId xmlns:a16="http://schemas.microsoft.com/office/drawing/2014/main" id="{4E69D1CF-4681-1482-1B66-7E99ECE1033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35498" y="2315991"/>
            <a:ext cx="3259042" cy="43134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FE122B0-10B0-680E-82AC-1802993E413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41578"/>
          <a:stretch/>
        </p:blipFill>
        <p:spPr bwMode="auto">
          <a:xfrm>
            <a:off x="8176359" y="3155531"/>
            <a:ext cx="3664767" cy="2077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3489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0"/>
            <a:ext cx="12192000" cy="6900866"/>
            <a:chOff x="0" y="0"/>
            <a:chExt cx="12192000" cy="6900866"/>
          </a:xfrm>
        </p:grpSpPr>
        <p:sp>
          <p:nvSpPr>
            <p:cNvPr id="5" name="矩形 4"/>
            <p:cNvSpPr/>
            <p:nvPr/>
          </p:nvSpPr>
          <p:spPr>
            <a:xfrm>
              <a:off x="0" y="0"/>
              <a:ext cx="12192000" cy="985838"/>
            </a:xfrm>
            <a:prstGeom prst="rect">
              <a:avLst/>
            </a:prstGeom>
            <a:solidFill>
              <a:srgbClr val="E7F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矩形 5"/>
            <p:cNvSpPr/>
            <p:nvPr/>
          </p:nvSpPr>
          <p:spPr>
            <a:xfrm>
              <a:off x="0" y="985838"/>
              <a:ext cx="12192000" cy="985838"/>
            </a:xfrm>
            <a:prstGeom prst="rect">
              <a:avLst/>
            </a:prstGeom>
            <a:solidFill>
              <a:srgbClr val="FAE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矩形 6"/>
            <p:cNvSpPr/>
            <p:nvPr/>
          </p:nvSpPr>
          <p:spPr>
            <a:xfrm>
              <a:off x="0" y="1971676"/>
              <a:ext cx="12192000" cy="985838"/>
            </a:xfrm>
            <a:prstGeom prst="rect">
              <a:avLst/>
            </a:prstGeom>
            <a:solidFill>
              <a:srgbClr val="FEE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矩形 7"/>
            <p:cNvSpPr/>
            <p:nvPr/>
          </p:nvSpPr>
          <p:spPr>
            <a:xfrm>
              <a:off x="0" y="2957514"/>
              <a:ext cx="12192000" cy="985838"/>
            </a:xfrm>
            <a:prstGeom prst="rect">
              <a:avLst/>
            </a:prstGeom>
            <a:solidFill>
              <a:srgbClr val="E7F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矩形 8"/>
            <p:cNvSpPr/>
            <p:nvPr/>
          </p:nvSpPr>
          <p:spPr>
            <a:xfrm>
              <a:off x="0" y="3943352"/>
              <a:ext cx="12192000" cy="985838"/>
            </a:xfrm>
            <a:prstGeom prst="rect">
              <a:avLst/>
            </a:prstGeom>
            <a:solidFill>
              <a:srgbClr val="FAE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 name="矩形 9"/>
            <p:cNvSpPr/>
            <p:nvPr/>
          </p:nvSpPr>
          <p:spPr>
            <a:xfrm>
              <a:off x="0" y="4929190"/>
              <a:ext cx="12192000" cy="985838"/>
            </a:xfrm>
            <a:prstGeom prst="rect">
              <a:avLst/>
            </a:prstGeom>
            <a:solidFill>
              <a:srgbClr val="FEE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矩形 10"/>
            <p:cNvSpPr/>
            <p:nvPr/>
          </p:nvSpPr>
          <p:spPr>
            <a:xfrm>
              <a:off x="0" y="5915028"/>
              <a:ext cx="12192000" cy="985838"/>
            </a:xfrm>
            <a:prstGeom prst="rect">
              <a:avLst/>
            </a:prstGeom>
            <a:solidFill>
              <a:srgbClr val="E7F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2" name="矩形 11"/>
          <p:cNvSpPr/>
          <p:nvPr/>
        </p:nvSpPr>
        <p:spPr>
          <a:xfrm>
            <a:off x="350874" y="170121"/>
            <a:ext cx="11536326" cy="6528391"/>
          </a:xfrm>
          <a:prstGeom prst="rect">
            <a:avLst/>
          </a:prstGeom>
          <a:solidFill>
            <a:schemeClr val="bg1"/>
          </a:solidFill>
          <a:ln>
            <a:noFill/>
          </a:ln>
          <a:effectLst>
            <a:outerShdw blurRad="50800" dist="381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3" name="Picture 12">
            <a:extLst>
              <a:ext uri="{FF2B5EF4-FFF2-40B4-BE49-F238E27FC236}">
                <a16:creationId xmlns:a16="http://schemas.microsoft.com/office/drawing/2014/main" id="{67EA5272-24CF-4F88-A86D-7E882F8E28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39418" y="2787393"/>
            <a:ext cx="2993343" cy="2505280"/>
          </a:xfrm>
          <a:prstGeom prst="rect">
            <a:avLst/>
          </a:prstGeom>
        </p:spPr>
      </p:pic>
      <p:sp>
        <p:nvSpPr>
          <p:cNvPr id="14" name="TextBox 13">
            <a:extLst>
              <a:ext uri="{FF2B5EF4-FFF2-40B4-BE49-F238E27FC236}">
                <a16:creationId xmlns:a16="http://schemas.microsoft.com/office/drawing/2014/main" id="{15AE8563-FA9B-4233-BAE0-A161ADD165BC}"/>
              </a:ext>
            </a:extLst>
          </p:cNvPr>
          <p:cNvSpPr txBox="1"/>
          <p:nvPr/>
        </p:nvSpPr>
        <p:spPr>
          <a:xfrm>
            <a:off x="-761263" y="468576"/>
            <a:ext cx="5794703" cy="1938992"/>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Coiny" panose="02000903060500060000" pitchFamily="2" charset="0"/>
                <a:ea typeface="+mn-ea"/>
                <a:cs typeface="+mn-cs"/>
              </a:rPr>
              <a:t>Chia </a:t>
            </a:r>
            <a:r>
              <a:rPr kumimoji="0" lang="en-US" sz="6000" b="0" i="0" u="none" strike="noStrike" kern="1200" cap="none" spc="0" normalizeH="0" baseline="0" noProof="0" dirty="0" err="1">
                <a:ln>
                  <a:noFill/>
                </a:ln>
                <a:solidFill>
                  <a:prstClr val="black"/>
                </a:solidFill>
                <a:effectLst/>
                <a:uLnTx/>
                <a:uFillTx/>
                <a:latin typeface="Coiny" panose="02000903060500060000" pitchFamily="2" charset="0"/>
                <a:ea typeface="+mn-ea"/>
                <a:cs typeface="+mn-cs"/>
              </a:rPr>
              <a:t>sẻ</a:t>
            </a:r>
            <a:r>
              <a:rPr kumimoji="0" lang="en-US" sz="6000" b="0" i="0" u="none" strike="noStrike" kern="1200" cap="none" spc="0" normalizeH="0" baseline="0" noProof="0" dirty="0">
                <a:ln>
                  <a:noFill/>
                </a:ln>
                <a:solidFill>
                  <a:prstClr val="black"/>
                </a:solidFill>
                <a:effectLst/>
                <a:uLnTx/>
                <a:uFillTx/>
                <a:latin typeface="Coiny" panose="02000903060500060000" pitchFamily="2" charset="0"/>
                <a:ea typeface="+mn-ea"/>
                <a:cs typeface="+mn-cs"/>
              </a:rPr>
              <a:t> </a:t>
            </a:r>
          </a:p>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black"/>
                </a:solidFill>
                <a:effectLst/>
                <a:uLnTx/>
                <a:uFillTx/>
                <a:latin typeface="Coiny" panose="02000903060500060000" pitchFamily="2" charset="0"/>
                <a:ea typeface="+mn-ea"/>
                <a:cs typeface="+mn-cs"/>
              </a:rPr>
              <a:t>trước</a:t>
            </a:r>
            <a:r>
              <a:rPr kumimoji="0" lang="en-US" sz="6000" b="0" i="0" u="none" strike="noStrike" kern="1200" cap="none" spc="0" normalizeH="0" baseline="0" noProof="0" dirty="0">
                <a:ln>
                  <a:noFill/>
                </a:ln>
                <a:solidFill>
                  <a:prstClr val="black"/>
                </a:solidFill>
                <a:effectLst/>
                <a:uLnTx/>
                <a:uFillTx/>
                <a:latin typeface="Coiny" panose="02000903060500060000" pitchFamily="2" charset="0"/>
                <a:ea typeface="+mn-ea"/>
                <a:cs typeface="+mn-cs"/>
              </a:rPr>
              <a:t> </a:t>
            </a:r>
            <a:r>
              <a:rPr kumimoji="0" lang="en-US" sz="6000" b="0" i="0" u="none" strike="noStrike" kern="1200" cap="none" spc="0" normalizeH="0" baseline="0" noProof="0" dirty="0" err="1">
                <a:ln>
                  <a:noFill/>
                </a:ln>
                <a:solidFill>
                  <a:prstClr val="black"/>
                </a:solidFill>
                <a:effectLst/>
                <a:uLnTx/>
                <a:uFillTx/>
                <a:latin typeface="Coiny" panose="02000903060500060000" pitchFamily="2" charset="0"/>
                <a:ea typeface="+mn-ea"/>
                <a:cs typeface="+mn-cs"/>
              </a:rPr>
              <a:t>lớp</a:t>
            </a:r>
            <a:endParaRPr kumimoji="0" lang="en-US" sz="6000" b="0" i="0" u="none" strike="noStrike" kern="1200" cap="none" spc="0" normalizeH="0" baseline="0" noProof="0" dirty="0">
              <a:ln>
                <a:noFill/>
              </a:ln>
              <a:solidFill>
                <a:prstClr val="black"/>
              </a:solidFill>
              <a:effectLst/>
              <a:uLnTx/>
              <a:uFillTx/>
              <a:latin typeface="Coiny" panose="02000903060500060000" pitchFamily="2" charset="0"/>
              <a:ea typeface="+mn-ea"/>
              <a:cs typeface="+mn-cs"/>
            </a:endParaRPr>
          </a:p>
        </p:txBody>
      </p:sp>
      <p:pic>
        <p:nvPicPr>
          <p:cNvPr id="3" name="Picture 2">
            <a:extLst>
              <a:ext uri="{FF2B5EF4-FFF2-40B4-BE49-F238E27FC236}">
                <a16:creationId xmlns:a16="http://schemas.microsoft.com/office/drawing/2014/main" id="{40C093D0-F467-E1F8-66EA-8AA7C3C841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8934" y="740498"/>
            <a:ext cx="3630957" cy="537700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1671339D-EA41-9A03-0EF3-A918E055532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57" b="-581"/>
          <a:stretch/>
        </p:blipFill>
        <p:spPr bwMode="auto">
          <a:xfrm>
            <a:off x="7616064" y="1478757"/>
            <a:ext cx="4014042" cy="4204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473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0"/>
            <a:ext cx="12192000" cy="6900866"/>
            <a:chOff x="0" y="0"/>
            <a:chExt cx="12192000" cy="6900866"/>
          </a:xfrm>
        </p:grpSpPr>
        <p:sp>
          <p:nvSpPr>
            <p:cNvPr id="5" name="矩形 4"/>
            <p:cNvSpPr/>
            <p:nvPr/>
          </p:nvSpPr>
          <p:spPr>
            <a:xfrm>
              <a:off x="0" y="0"/>
              <a:ext cx="12192000" cy="985838"/>
            </a:xfrm>
            <a:prstGeom prst="rect">
              <a:avLst/>
            </a:prstGeom>
            <a:solidFill>
              <a:srgbClr val="E7F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矩形 5"/>
            <p:cNvSpPr/>
            <p:nvPr/>
          </p:nvSpPr>
          <p:spPr>
            <a:xfrm>
              <a:off x="0" y="985838"/>
              <a:ext cx="12192000" cy="985838"/>
            </a:xfrm>
            <a:prstGeom prst="rect">
              <a:avLst/>
            </a:prstGeom>
            <a:solidFill>
              <a:srgbClr val="FAE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矩形 6"/>
            <p:cNvSpPr/>
            <p:nvPr/>
          </p:nvSpPr>
          <p:spPr>
            <a:xfrm>
              <a:off x="0" y="1971676"/>
              <a:ext cx="12192000" cy="985838"/>
            </a:xfrm>
            <a:prstGeom prst="rect">
              <a:avLst/>
            </a:prstGeom>
            <a:solidFill>
              <a:srgbClr val="FEE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矩形 7"/>
            <p:cNvSpPr/>
            <p:nvPr/>
          </p:nvSpPr>
          <p:spPr>
            <a:xfrm>
              <a:off x="0" y="2957514"/>
              <a:ext cx="12192000" cy="985838"/>
            </a:xfrm>
            <a:prstGeom prst="rect">
              <a:avLst/>
            </a:prstGeom>
            <a:solidFill>
              <a:srgbClr val="E7F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矩形 8"/>
            <p:cNvSpPr/>
            <p:nvPr/>
          </p:nvSpPr>
          <p:spPr>
            <a:xfrm>
              <a:off x="0" y="3943352"/>
              <a:ext cx="12192000" cy="985838"/>
            </a:xfrm>
            <a:prstGeom prst="rect">
              <a:avLst/>
            </a:prstGeom>
            <a:solidFill>
              <a:srgbClr val="FAE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 name="矩形 9"/>
            <p:cNvSpPr/>
            <p:nvPr/>
          </p:nvSpPr>
          <p:spPr>
            <a:xfrm>
              <a:off x="0" y="4929190"/>
              <a:ext cx="12192000" cy="985838"/>
            </a:xfrm>
            <a:prstGeom prst="rect">
              <a:avLst/>
            </a:prstGeom>
            <a:solidFill>
              <a:srgbClr val="FEE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矩形 10"/>
            <p:cNvSpPr/>
            <p:nvPr/>
          </p:nvSpPr>
          <p:spPr>
            <a:xfrm>
              <a:off x="0" y="5915028"/>
              <a:ext cx="12192000" cy="985838"/>
            </a:xfrm>
            <a:prstGeom prst="rect">
              <a:avLst/>
            </a:prstGeom>
            <a:solidFill>
              <a:srgbClr val="E7F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2" name="矩形 11"/>
          <p:cNvSpPr/>
          <p:nvPr/>
        </p:nvSpPr>
        <p:spPr>
          <a:xfrm>
            <a:off x="552174" y="408818"/>
            <a:ext cx="10999304" cy="5791200"/>
          </a:xfrm>
          <a:prstGeom prst="rect">
            <a:avLst/>
          </a:prstGeom>
          <a:solidFill>
            <a:schemeClr val="bg1"/>
          </a:solidFill>
          <a:ln>
            <a:noFill/>
          </a:ln>
          <a:effectLst>
            <a:outerShdw blurRad="50800" dist="381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9" name="Picture 18">
            <a:extLst>
              <a:ext uri="{FF2B5EF4-FFF2-40B4-BE49-F238E27FC236}">
                <a16:creationId xmlns:a16="http://schemas.microsoft.com/office/drawing/2014/main" id="{B500573A-84CE-47A2-A8EA-C495C7DD3BAC}"/>
              </a:ext>
            </a:extLst>
          </p:cNvPr>
          <p:cNvPicPr>
            <a:picLocks noChangeAspect="1"/>
          </p:cNvPicPr>
          <p:nvPr/>
        </p:nvPicPr>
        <p:blipFill>
          <a:blip r:embed="rId2"/>
          <a:stretch>
            <a:fillRect/>
          </a:stretch>
        </p:blipFill>
        <p:spPr>
          <a:xfrm>
            <a:off x="2590800" y="304800"/>
            <a:ext cx="7010400" cy="943704"/>
          </a:xfrm>
          <a:prstGeom prst="rect">
            <a:avLst/>
          </a:prstGeom>
        </p:spPr>
      </p:pic>
      <p:sp>
        <p:nvSpPr>
          <p:cNvPr id="20" name="Speech Bubble: Rectangle with Corners Rounded 4">
            <a:extLst>
              <a:ext uri="{FF2B5EF4-FFF2-40B4-BE49-F238E27FC236}">
                <a16:creationId xmlns:a16="http://schemas.microsoft.com/office/drawing/2014/main" id="{BA753831-9E83-41F7-B643-F2B665886778}"/>
              </a:ext>
            </a:extLst>
          </p:cNvPr>
          <p:cNvSpPr/>
          <p:nvPr/>
        </p:nvSpPr>
        <p:spPr>
          <a:xfrm flipH="1">
            <a:off x="5299018" y="1777671"/>
            <a:ext cx="6102848" cy="3535063"/>
          </a:xfrm>
          <a:prstGeom prst="wedgeRoundRectCallout">
            <a:avLst>
              <a:gd name="adj1" fmla="val 42483"/>
              <a:gd name="adj2" fmla="val 58854"/>
              <a:gd name="adj3" fmla="val 16667"/>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solidFill>
                  <a:srgbClr val="002060"/>
                </a:solidFill>
                <a:latin typeface="Arial" panose="020B0604020202020204" pitchFamily="34" charset="0"/>
                <a:cs typeface="Arial" panose="020B0604020202020204" pitchFamily="34" charset="0"/>
              </a:rPr>
              <a:t> Kinh thành Huế là một công trình kiến trúc quan trọng dưới thời nhà Nguyễn - nơi lưu giữ những ký ức về một thời phong kiến uy quyền của Việt Nam. Ở Huế có những cung điện tráng lệ với lối kiến trúc độc đáo và đồ sộ. Ngoài ra, trong kinh thành Huế còn lưu giữ những bức tượng của các vị vua quan cùng với những báu vật cung đình quý giá.</a:t>
            </a:r>
            <a:endParaRPr lang="en-US" sz="2400" dirty="0">
              <a:solidFill>
                <a:srgbClr val="002060"/>
              </a:solidFill>
              <a:latin typeface="Arial" panose="020B0604020202020204" pitchFamily="34" charset="0"/>
              <a:cs typeface="Arial" panose="020B0604020202020204" pitchFamily="34" charset="0"/>
            </a:endParaRPr>
          </a:p>
        </p:txBody>
      </p:sp>
      <p:pic>
        <p:nvPicPr>
          <p:cNvPr id="13" name="Picture 2">
            <a:extLst>
              <a:ext uri="{FF2B5EF4-FFF2-40B4-BE49-F238E27FC236}">
                <a16:creationId xmlns:a16="http://schemas.microsoft.com/office/drawing/2014/main" id="{11310C5F-C302-7703-993D-2B38380E25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5188"/>
          <a:stretch/>
        </p:blipFill>
        <p:spPr bwMode="auto">
          <a:xfrm>
            <a:off x="745616" y="1971676"/>
            <a:ext cx="4403791" cy="3367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3399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0"/>
            <a:ext cx="12192000" cy="6900866"/>
            <a:chOff x="0" y="0"/>
            <a:chExt cx="12192000" cy="6900866"/>
          </a:xfrm>
        </p:grpSpPr>
        <p:sp>
          <p:nvSpPr>
            <p:cNvPr id="5" name="矩形 4"/>
            <p:cNvSpPr/>
            <p:nvPr/>
          </p:nvSpPr>
          <p:spPr>
            <a:xfrm>
              <a:off x="0" y="0"/>
              <a:ext cx="12192000" cy="985838"/>
            </a:xfrm>
            <a:prstGeom prst="rect">
              <a:avLst/>
            </a:prstGeom>
            <a:solidFill>
              <a:srgbClr val="E7F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矩形 5"/>
            <p:cNvSpPr/>
            <p:nvPr/>
          </p:nvSpPr>
          <p:spPr>
            <a:xfrm>
              <a:off x="0" y="985838"/>
              <a:ext cx="12192000" cy="985838"/>
            </a:xfrm>
            <a:prstGeom prst="rect">
              <a:avLst/>
            </a:prstGeom>
            <a:solidFill>
              <a:srgbClr val="FAE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矩形 6"/>
            <p:cNvSpPr/>
            <p:nvPr/>
          </p:nvSpPr>
          <p:spPr>
            <a:xfrm>
              <a:off x="0" y="1971676"/>
              <a:ext cx="12192000" cy="985838"/>
            </a:xfrm>
            <a:prstGeom prst="rect">
              <a:avLst/>
            </a:prstGeom>
            <a:solidFill>
              <a:srgbClr val="FEE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矩形 7"/>
            <p:cNvSpPr/>
            <p:nvPr/>
          </p:nvSpPr>
          <p:spPr>
            <a:xfrm>
              <a:off x="0" y="2957514"/>
              <a:ext cx="12192000" cy="985838"/>
            </a:xfrm>
            <a:prstGeom prst="rect">
              <a:avLst/>
            </a:prstGeom>
            <a:solidFill>
              <a:srgbClr val="E7F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矩形 8"/>
            <p:cNvSpPr/>
            <p:nvPr/>
          </p:nvSpPr>
          <p:spPr>
            <a:xfrm>
              <a:off x="0" y="3943352"/>
              <a:ext cx="12192000" cy="985838"/>
            </a:xfrm>
            <a:prstGeom prst="rect">
              <a:avLst/>
            </a:prstGeom>
            <a:solidFill>
              <a:srgbClr val="FAE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 name="矩形 9"/>
            <p:cNvSpPr/>
            <p:nvPr/>
          </p:nvSpPr>
          <p:spPr>
            <a:xfrm>
              <a:off x="0" y="4929190"/>
              <a:ext cx="12192000" cy="985838"/>
            </a:xfrm>
            <a:prstGeom prst="rect">
              <a:avLst/>
            </a:prstGeom>
            <a:solidFill>
              <a:srgbClr val="FEE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矩形 10"/>
            <p:cNvSpPr/>
            <p:nvPr/>
          </p:nvSpPr>
          <p:spPr>
            <a:xfrm>
              <a:off x="0" y="5915028"/>
              <a:ext cx="12192000" cy="985838"/>
            </a:xfrm>
            <a:prstGeom prst="rect">
              <a:avLst/>
            </a:prstGeom>
            <a:solidFill>
              <a:srgbClr val="E7F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2" name="矩形 11"/>
          <p:cNvSpPr/>
          <p:nvPr/>
        </p:nvSpPr>
        <p:spPr>
          <a:xfrm>
            <a:off x="552174" y="408818"/>
            <a:ext cx="10999304" cy="5791200"/>
          </a:xfrm>
          <a:prstGeom prst="rect">
            <a:avLst/>
          </a:prstGeom>
          <a:solidFill>
            <a:schemeClr val="bg1"/>
          </a:solidFill>
          <a:ln>
            <a:noFill/>
          </a:ln>
          <a:effectLst>
            <a:outerShdw blurRad="50800" dist="381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9" name="Picture 18">
            <a:extLst>
              <a:ext uri="{FF2B5EF4-FFF2-40B4-BE49-F238E27FC236}">
                <a16:creationId xmlns:a16="http://schemas.microsoft.com/office/drawing/2014/main" id="{B500573A-84CE-47A2-A8EA-C495C7DD3BAC}"/>
              </a:ext>
            </a:extLst>
          </p:cNvPr>
          <p:cNvPicPr>
            <a:picLocks noChangeAspect="1"/>
          </p:cNvPicPr>
          <p:nvPr/>
        </p:nvPicPr>
        <p:blipFill>
          <a:blip r:embed="rId2"/>
          <a:stretch>
            <a:fillRect/>
          </a:stretch>
        </p:blipFill>
        <p:spPr>
          <a:xfrm>
            <a:off x="2590800" y="304800"/>
            <a:ext cx="7010400" cy="943704"/>
          </a:xfrm>
          <a:prstGeom prst="rect">
            <a:avLst/>
          </a:prstGeom>
        </p:spPr>
      </p:pic>
      <p:pic>
        <p:nvPicPr>
          <p:cNvPr id="2" name="Picture 4">
            <a:extLst>
              <a:ext uri="{FF2B5EF4-FFF2-40B4-BE49-F238E27FC236}">
                <a16:creationId xmlns:a16="http://schemas.microsoft.com/office/drawing/2014/main" id="{C5F37D67-BC26-42CE-0046-8C5B40BCBE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1578"/>
          <a:stretch/>
        </p:blipFill>
        <p:spPr bwMode="auto">
          <a:xfrm>
            <a:off x="796315" y="2025413"/>
            <a:ext cx="4662375" cy="3002958"/>
          </a:xfrm>
          <a:prstGeom prst="rect">
            <a:avLst/>
          </a:prstGeom>
          <a:noFill/>
          <a:extLst>
            <a:ext uri="{909E8E84-426E-40DD-AFC4-6F175D3DCCD1}">
              <a14:hiddenFill xmlns:a14="http://schemas.microsoft.com/office/drawing/2010/main">
                <a:solidFill>
                  <a:srgbClr val="FFFFFF"/>
                </a:solidFill>
              </a14:hiddenFill>
            </a:ext>
          </a:extLst>
        </p:spPr>
      </p:pic>
      <p:sp>
        <p:nvSpPr>
          <p:cNvPr id="20" name="Speech Bubble: Rectangle with Corners Rounded 4">
            <a:extLst>
              <a:ext uri="{FF2B5EF4-FFF2-40B4-BE49-F238E27FC236}">
                <a16:creationId xmlns:a16="http://schemas.microsoft.com/office/drawing/2014/main" id="{BA753831-9E83-41F7-B643-F2B665886778}"/>
              </a:ext>
            </a:extLst>
          </p:cNvPr>
          <p:cNvSpPr/>
          <p:nvPr/>
        </p:nvSpPr>
        <p:spPr>
          <a:xfrm flipH="1">
            <a:off x="5292837" y="1778823"/>
            <a:ext cx="6102848" cy="3300354"/>
          </a:xfrm>
          <a:prstGeom prst="wedgeRoundRectCallout">
            <a:avLst>
              <a:gd name="adj1" fmla="val 42483"/>
              <a:gd name="adj2" fmla="val 58854"/>
              <a:gd name="adj3" fmla="val 16667"/>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400" dirty="0">
                <a:solidFill>
                  <a:srgbClr val="002060"/>
                </a:solidFill>
                <a:latin typeface="Arial" panose="020B0604020202020204" pitchFamily="34" charset="0"/>
                <a:cs typeface="Arial" panose="020B0604020202020204" pitchFamily="34" charset="0"/>
              </a:rPr>
              <a:t>Bến Nhà Rồng, tên chính thức là Bảo tàng Hồ Chí Minh - Chi nhánh Thành phố Hồ Chí Minh, là cụm di tích kiến trúc - bảo tàng nằm bên sông Sài Gòn, thuộc quận 4, Thành phố Hồ Chí Minh. Nơi đây từng là trụ sở của hãng vận tải Messageries maritimes tại Sài Gòn từ năm 1864 đến năm 1955.</a:t>
            </a:r>
            <a:endParaRPr kumimoji="0" lang="en-US"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4472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3">
      <a:majorFont>
        <a:latin typeface="Arial Black"/>
        <a:ea typeface="方正少儿简体"/>
        <a:cs typeface=""/>
      </a:majorFont>
      <a:minorFont>
        <a:latin typeface="Arial"/>
        <a:ea typeface="方正卡通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디자인 사용자 지정">
  <a:themeElements>
    <a:clrScheme name="모듈">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6.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4">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4">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4">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TotalTime>
  <Words>331</Words>
  <Application>Microsoft Office PowerPoint</Application>
  <PresentationFormat>Widescreen</PresentationFormat>
  <Paragraphs>31</Paragraphs>
  <Slides>12</Slides>
  <Notes>5</Notes>
  <HiddenSlides>0</HiddenSlides>
  <MMClips>0</MMClips>
  <ScaleCrop>false</ScaleCrop>
  <HeadingPairs>
    <vt:vector size="6" baseType="variant">
      <vt:variant>
        <vt:lpstr>Fonts Used</vt:lpstr>
      </vt:variant>
      <vt:variant>
        <vt:i4>23</vt:i4>
      </vt:variant>
      <vt:variant>
        <vt:lpstr>Theme</vt:lpstr>
      </vt:variant>
      <vt:variant>
        <vt:i4>9</vt:i4>
      </vt:variant>
      <vt:variant>
        <vt:lpstr>Slide Titles</vt:lpstr>
      </vt:variant>
      <vt:variant>
        <vt:i4>12</vt:i4>
      </vt:variant>
    </vt:vector>
  </HeadingPairs>
  <TitlesOfParts>
    <vt:vector size="44" baseType="lpstr">
      <vt:lpstr>맑은 고딕</vt:lpstr>
      <vt:lpstr>微软雅黑</vt:lpstr>
      <vt:lpstr>微软雅黑</vt:lpstr>
      <vt:lpstr>arial</vt:lpstr>
      <vt:lpstr>arial</vt:lpstr>
      <vt:lpstr>Arial Black</vt:lpstr>
      <vt:lpstr>Calibri</vt:lpstr>
      <vt:lpstr>Cambria</vt:lpstr>
      <vt:lpstr>Coiny</vt:lpstr>
      <vt:lpstr>等线</vt:lpstr>
      <vt:lpstr>HY견고딕</vt:lpstr>
      <vt:lpstr>inpin heiti</vt:lpstr>
      <vt:lpstr>Lato Hairline</vt:lpstr>
      <vt:lpstr>Lato Light</vt:lpstr>
      <vt:lpstr>Lato Regular</vt:lpstr>
      <vt:lpstr>Roboto</vt:lpstr>
      <vt:lpstr>黑体</vt:lpstr>
      <vt:lpstr>Times New Roman</vt:lpstr>
      <vt:lpstr>Utm AVO</vt:lpstr>
      <vt:lpstr>方正卡通简体</vt:lpstr>
      <vt:lpstr>方正少儿简体</vt:lpstr>
      <vt:lpstr>方正黑体简体</vt:lpstr>
      <vt:lpstr>百变马丁</vt:lpstr>
      <vt:lpstr>2_Office 主题​​</vt:lpstr>
      <vt:lpstr>Office 主题​​</vt:lpstr>
      <vt:lpstr>디자인 사용자 지정</vt:lpstr>
      <vt:lpstr>1_Office 主题​​</vt:lpstr>
      <vt:lpstr>包图主题2</vt:lpstr>
      <vt:lpstr>2_Office 主题</vt:lpstr>
      <vt:lpstr>5_Office Theme</vt:lpstr>
      <vt:lpstr>Office 主题</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DL210723</cp:lastModifiedBy>
  <cp:revision>45</cp:revision>
  <dcterms:created xsi:type="dcterms:W3CDTF">2022-07-09T23:00:05Z</dcterms:created>
  <dcterms:modified xsi:type="dcterms:W3CDTF">2025-12-11T05:55:28Z</dcterms:modified>
</cp:coreProperties>
</file>