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3"/>
  </p:notesMasterIdLst>
  <p:sldIdLst>
    <p:sldId id="279" r:id="rId4"/>
    <p:sldId id="299" r:id="rId5"/>
    <p:sldId id="307" r:id="rId6"/>
    <p:sldId id="2636" r:id="rId7"/>
    <p:sldId id="2643" r:id="rId8"/>
    <p:sldId id="285" r:id="rId9"/>
    <p:sldId id="286" r:id="rId10"/>
    <p:sldId id="287" r:id="rId11"/>
    <p:sldId id="290" r:id="rId12"/>
    <p:sldId id="318" r:id="rId13"/>
    <p:sldId id="319" r:id="rId14"/>
    <p:sldId id="320" r:id="rId15"/>
    <p:sldId id="321" r:id="rId16"/>
    <p:sldId id="275" r:id="rId17"/>
    <p:sldId id="323" r:id="rId18"/>
    <p:sldId id="2638" r:id="rId19"/>
    <p:sldId id="2642" r:id="rId20"/>
    <p:sldId id="2641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1857463" y="416601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52010" y="15325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1552013" y="210195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52012" y="26059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1552013" y="314551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65864" y="422467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552011" y="474954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52011" y="527909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1552011" y="583167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1550328" y="9951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1550328" y="15449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1550328" y="20947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1550328" y="260675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1536472" y="369212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1510720" y="42245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1510719" y="477024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1498823" y="52959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3513758" y="5765364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(Phạm Hổ)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556</Words>
  <Application>Microsoft Office PowerPoint</Application>
  <PresentationFormat>Widescreen</PresentationFormat>
  <Paragraphs>107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DengXian</vt:lpstr>
      <vt:lpstr>DengXian</vt:lpstr>
      <vt:lpstr>Gloria Hallelujah</vt:lpstr>
      <vt:lpstr>HP001 4 hàng</vt:lpstr>
      <vt:lpstr>HP001 5 hàng</vt:lpstr>
      <vt:lpstr>Odibee Sans</vt:lpstr>
      <vt:lpstr>Pattaya</vt:lpstr>
      <vt:lpstr>Roboto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18</cp:revision>
  <dcterms:created xsi:type="dcterms:W3CDTF">2022-06-20T10:35:41Z</dcterms:created>
  <dcterms:modified xsi:type="dcterms:W3CDTF">2022-11-28T23:08:14Z</dcterms:modified>
</cp:coreProperties>
</file>