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4" r:id="rId4"/>
    <p:sldMasterId id="2147483768" r:id="rId5"/>
    <p:sldMasterId id="2147483781" r:id="rId6"/>
    <p:sldMasterId id="2147483806" r:id="rId7"/>
    <p:sldMasterId id="2147483817" r:id="rId8"/>
    <p:sldMasterId id="2147483830" r:id="rId9"/>
  </p:sldMasterIdLst>
  <p:notesMasterIdLst>
    <p:notesMasterId r:id="rId29"/>
  </p:notesMasterIdLst>
  <p:sldIdLst>
    <p:sldId id="320" r:id="rId10"/>
    <p:sldId id="497" r:id="rId11"/>
    <p:sldId id="569" r:id="rId12"/>
    <p:sldId id="467" r:id="rId13"/>
    <p:sldId id="474" r:id="rId14"/>
    <p:sldId id="530" r:id="rId15"/>
    <p:sldId id="509" r:id="rId16"/>
    <p:sldId id="511" r:id="rId17"/>
    <p:sldId id="542" r:id="rId18"/>
    <p:sldId id="543" r:id="rId19"/>
    <p:sldId id="544" r:id="rId20"/>
    <p:sldId id="546" r:id="rId21"/>
    <p:sldId id="549" r:id="rId22"/>
    <p:sldId id="548" r:id="rId23"/>
    <p:sldId id="550" r:id="rId24"/>
    <p:sldId id="551" r:id="rId25"/>
    <p:sldId id="554" r:id="rId26"/>
    <p:sldId id="556" r:id="rId27"/>
    <p:sldId id="5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4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38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03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có in-tơ-nét, bạn cũng có thể nhìn 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 chuyện với mình,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hai người đang ở cách nhau rất xa.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gi</a:t>
            </a:r>
            <a:r>
              <a:rPr lang="en-US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x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người ta đã gửi thư b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sóng biển,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68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vi-VN" sz="3200" dirty="0">
                <a:solidFill>
                  <a:srgbClr val="FF0000"/>
                </a:solidFill>
              </a:rPr>
              <a:t>Vì 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 gọi điện 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7030A0"/>
                </a:solidFill>
              </a:rPr>
              <a:t> 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7770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5">
              <a:alphaModFix/>
            </a:blip>
            <a:srcRect t="35344" r="25594" b="37142"/>
            <a:stretch/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5">
                <a:alphaModFix/>
              </a:blip>
              <a:srcRect l="48422" t="35344" r="25788" b="37142"/>
              <a:stretch/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5">
                <a:alphaModFix/>
              </a:blip>
              <a:srcRect l="23463" t="37846" r="51287" b="37143"/>
              <a:stretch/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7">
              <a:alphaModFix/>
            </a:blip>
            <a:srcRect l="15578" t="13903" r="25162" b="13322"/>
            <a:stretch/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8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LUYỆN TẬP THEO VĂN BẢN</a:t>
            </a:r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3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6">
              <a:alphaModFix/>
            </a:blip>
            <a:srcRect t="35344" r="25594" b="37142"/>
            <a:stretch/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6">
                <a:alphaModFix/>
              </a:blip>
              <a:srcRect l="48422" t="35344" r="25788" b="37142"/>
              <a:stretch/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6">
                <a:alphaModFix/>
              </a:blip>
              <a:srcRect l="23463" t="37846" r="51287" b="37143"/>
              <a:stretch/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8">
              <a:alphaModFix/>
            </a:blip>
            <a:srcRect l="15578" t="13903" r="25162" b="13322"/>
            <a:stretch/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9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154" y="1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8905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786269" cy="2875220"/>
            <a:chOff x="2118480" y="1316166"/>
            <a:chExt cx="1512168" cy="215652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91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805217"/>
            <a:ext cx="115050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YÊU CẦU CẦN ĐẠT:</a:t>
            </a:r>
            <a:endParaRPr lang="en-US" sz="3200"/>
          </a:p>
          <a:p>
            <a:r>
              <a:rPr lang="en-US" sz="3200"/>
              <a:t>- Đọc đúng các tiếng trong bài, ngắt nghỉ </a:t>
            </a:r>
            <a:r>
              <a:rPr lang="vi-VN" sz="3200"/>
              <a:t>đúng dấu câu.</a:t>
            </a:r>
            <a:r>
              <a:rPr lang="en-US" sz="3200"/>
              <a:t>Trả lời được các câu hỏi của bài.</a:t>
            </a:r>
          </a:p>
          <a:p>
            <a:r>
              <a:rPr lang="en-US" sz="3200"/>
              <a:t>- Hiểu nội dung bài: </a:t>
            </a:r>
            <a:r>
              <a:rPr lang="vi-VN" sz="3200"/>
              <a:t>biết được các phương tiện liên lạc khác nhau trong lịch sử, phương tiện liên lạc phổ biến hiện nay và tầm quan trọng của mạng in-tơ-nét trong đời sống.</a:t>
            </a:r>
            <a:endParaRPr lang="en-US" sz="3200"/>
          </a:p>
          <a:p>
            <a:r>
              <a:rPr lang="en-US" sz="3200"/>
              <a:t>- Hình thành và phát triển năng lực văn học: </a:t>
            </a:r>
            <a:r>
              <a:rPr lang="vi-VN" sz="3200"/>
              <a:t>phân biệt được các từ ngữ chỉ sự vật và các từ ngữ chỉ hoạt động.</a:t>
            </a:r>
            <a:endParaRPr lang="en-US" sz="3200"/>
          </a:p>
          <a:p>
            <a:r>
              <a:rPr lang="vi-VN" sz="3200"/>
              <a:t>- Biết sử dụng các phương tiện liên lạc hiện nay để thông tin liên lạc với bạn bè, người thân.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4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005904" y="2510872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8676" y="59810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1506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chuc-mung-chien-tha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1331" y="60584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01271"/>
            <a:ext cx="11994775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HÁT VÀ VẬN ĐỘNG THEO NHẠC BÀI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ĐƯA THƯ VUI TÍNH</a:t>
            </a:r>
          </a:p>
        </p:txBody>
      </p:sp>
    </p:spTree>
    <p:extLst>
      <p:ext uri="{BB962C8B-B14F-4D97-AF65-F5344CB8AC3E}">
        <p14:creationId xmlns:p14="http://schemas.microsoft.com/office/powerpoint/2010/main" val="360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có thể dùng cách nào để liên lạc v</a:t>
            </a:r>
            <a:r>
              <a:rPr lang="en-US" sz="3600" dirty="0" err="1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BỒ 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br>
              <a:rPr lang="vi-VN" dirty="0"/>
            </a:br>
            <a:r>
              <a:rPr lang="en-US" dirty="0"/>
              <a:t>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xa 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</a:t>
            </a:r>
            <a:r>
              <a:rPr lang="vi-VN" sz="4000" i="1" dirty="0"/>
              <a:t>trò 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740</Words>
  <Application>Microsoft Office PowerPoint</Application>
  <PresentationFormat>Widescreen</PresentationFormat>
  <Paragraphs>83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3_Office Theme</vt:lpstr>
      <vt:lpstr>4_Office Theme</vt:lpstr>
      <vt:lpstr>5_Office Theme</vt:lpstr>
      <vt:lpstr>6_Office Theme</vt:lpstr>
      <vt:lpstr>NỀN 5</vt:lpstr>
      <vt:lpstr>1_NỀN 5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HP</cp:lastModifiedBy>
  <cp:revision>67</cp:revision>
  <dcterms:created xsi:type="dcterms:W3CDTF">2021-05-22T03:42:17Z</dcterms:created>
  <dcterms:modified xsi:type="dcterms:W3CDTF">2025-04-05T16:59:23Z</dcterms:modified>
</cp:coreProperties>
</file>