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13" r:id="rId3"/>
  </p:sldMasterIdLst>
  <p:notesMasterIdLst>
    <p:notesMasterId r:id="rId11"/>
  </p:notesMasterIdLst>
  <p:sldIdLst>
    <p:sldId id="520" r:id="rId4"/>
    <p:sldId id="543" r:id="rId5"/>
    <p:sldId id="327" r:id="rId6"/>
    <p:sldId id="533" r:id="rId7"/>
    <p:sldId id="536" r:id="rId8"/>
    <p:sldId id="535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D583BA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D4FB-7222-4F90-B90C-DD2B368D57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8031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DB31-52F3-4012-ADA9-B382A68D26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218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02EE-C6C4-4E71-AB49-03FEB2A62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857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E28D-9E3A-4E75-8BB4-A628FE3E26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954C-4E85-427A-982A-924234619C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41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514B-CF1A-448F-A675-53BD5B3C9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933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A4B6-6CE7-4D37-89B8-ED2D903F57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6832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D209-E85B-49AE-92FF-D7297709FA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719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AFCB8-0473-4A23-814A-E90E5D4597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7939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28F0-9036-48E5-80E2-39AD52A5A9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498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B8BB-8311-4A38-97B8-155C5E4E5E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345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699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33DAB-06FF-4F3F-BAAB-00B03E174E3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3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83694" y="266407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CẢM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ƠN ANH HÀ MÃ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id="{31151818-B080-433D-A619-EB2880751D59}"/>
              </a:ext>
            </a:extLst>
          </p:cNvPr>
          <p:cNvGrpSpPr/>
          <p:nvPr/>
        </p:nvGrpSpPr>
        <p:grpSpPr>
          <a:xfrm>
            <a:off x="3637838" y="1245331"/>
            <a:ext cx="4505325" cy="2016125"/>
            <a:chOff x="2118480" y="1316166"/>
            <a:chExt cx="1512168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0C9978AA-7B78-494D-9DD5-BC5A62EAF02C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33" y="2888076"/>
            <a:ext cx="7823199" cy="3969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0400" y="5113867"/>
            <a:ext cx="2472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721217"/>
            <a:ext cx="118743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(kiểu 2)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phải hỏi, muốn giỏi phải học.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86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162"/>
            <a:ext cx="6604000" cy="6349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667" y="337162"/>
            <a:ext cx="6688667" cy="6349831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80384" y="627064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Ȍ</a:t>
            </a:r>
            <a:endParaRPr lang="en-US" alt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21" name="Group 174"/>
          <p:cNvGrpSpPr>
            <a:grpSpLocks/>
          </p:cNvGrpSpPr>
          <p:nvPr/>
        </p:nvGrpSpPr>
        <p:grpSpPr bwMode="auto">
          <a:xfrm>
            <a:off x="5782725" y="1737660"/>
            <a:ext cx="2933700" cy="514347"/>
            <a:chOff x="486" y="1321"/>
            <a:chExt cx="1848" cy="348"/>
          </a:xfrm>
        </p:grpSpPr>
        <p:sp>
          <p:nvSpPr>
            <p:cNvPr id="22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174"/>
          <p:cNvGrpSpPr>
            <a:grpSpLocks/>
          </p:cNvGrpSpPr>
          <p:nvPr/>
        </p:nvGrpSpPr>
        <p:grpSpPr bwMode="auto">
          <a:xfrm>
            <a:off x="5780612" y="2441501"/>
            <a:ext cx="2933700" cy="523215"/>
            <a:chOff x="486" y="1321"/>
            <a:chExt cx="1848" cy="354"/>
          </a:xfrm>
        </p:grpSpPr>
        <p:sp>
          <p:nvSpPr>
            <p:cNvPr id="34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5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174"/>
          <p:cNvGrpSpPr>
            <a:grpSpLocks/>
          </p:cNvGrpSpPr>
          <p:nvPr/>
        </p:nvGrpSpPr>
        <p:grpSpPr bwMode="auto">
          <a:xfrm>
            <a:off x="5754155" y="3127643"/>
            <a:ext cx="2933700" cy="523215"/>
            <a:chOff x="486" y="1321"/>
            <a:chExt cx="1848" cy="354"/>
          </a:xfrm>
        </p:grpSpPr>
        <p:sp>
          <p:nvSpPr>
            <p:cNvPr id="37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38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174"/>
          <p:cNvGrpSpPr>
            <a:grpSpLocks/>
          </p:cNvGrpSpPr>
          <p:nvPr/>
        </p:nvGrpSpPr>
        <p:grpSpPr bwMode="auto">
          <a:xfrm>
            <a:off x="5761565" y="3834452"/>
            <a:ext cx="2933700" cy="523215"/>
            <a:chOff x="486" y="1321"/>
            <a:chExt cx="1848" cy="354"/>
          </a:xfrm>
        </p:grpSpPr>
        <p:sp>
          <p:nvSpPr>
            <p:cNvPr id="40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41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74"/>
          <p:cNvGrpSpPr>
            <a:grpSpLocks/>
          </p:cNvGrpSpPr>
          <p:nvPr/>
        </p:nvGrpSpPr>
        <p:grpSpPr bwMode="auto">
          <a:xfrm>
            <a:off x="5761565" y="4474513"/>
            <a:ext cx="2933700" cy="523215"/>
            <a:chOff x="486" y="1321"/>
            <a:chExt cx="1848" cy="354"/>
          </a:xfrm>
        </p:grpSpPr>
        <p:sp>
          <p:nvSpPr>
            <p:cNvPr id="44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45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174"/>
          <p:cNvGrpSpPr>
            <a:grpSpLocks/>
          </p:cNvGrpSpPr>
          <p:nvPr/>
        </p:nvGrpSpPr>
        <p:grpSpPr bwMode="auto">
          <a:xfrm>
            <a:off x="5820303" y="5177127"/>
            <a:ext cx="2933700" cy="523215"/>
            <a:chOff x="486" y="1321"/>
            <a:chExt cx="1848" cy="354"/>
          </a:xfrm>
        </p:grpSpPr>
        <p:sp>
          <p:nvSpPr>
            <p:cNvPr id="47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48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4986338" y="204788"/>
            <a:ext cx="3548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HP001 4 hàng" panose="020B0603050302020204" pitchFamily="34" charset="0"/>
              </a:rPr>
              <a:t>C</a:t>
            </a:r>
            <a:r>
              <a:rPr lang="vi-VN" altLang="en-US" sz="2800" b="1">
                <a:solidFill>
                  <a:srgbClr val="FF0066"/>
                </a:solidFill>
                <a:latin typeface="HP001 4 hàng" panose="020B0603050302020204" pitchFamily="34" charset="0"/>
              </a:rPr>
              <a:t>h</a:t>
            </a:r>
            <a:r>
              <a:rPr lang="en-US" altLang="en-US" sz="2800" b="1">
                <a:solidFill>
                  <a:srgbClr val="FF0066"/>
                </a:solidFill>
                <a:latin typeface="HP001 4 hàng" panose="020B0603050302020204" pitchFamily="34" charset="0"/>
              </a:rPr>
              <a:t>ữ hΞ: </a:t>
            </a:r>
            <a:r>
              <a:rPr lang="en-US" altLang="en-US" sz="2800" b="1">
                <a:solidFill>
                  <a:srgbClr val="FF0066"/>
                </a:solidFill>
                <a:latin typeface="HP001 4H" panose="020B0603050302020204" pitchFamily="34" charset="0"/>
              </a:rPr>
              <a:t>Ȍ</a:t>
            </a:r>
            <a:endParaRPr lang="en-US" altLang="en-US" sz="2800" b="1">
              <a:solidFill>
                <a:srgbClr val="FF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4144" name="Text Box 162"/>
          <p:cNvSpPr txBox="1">
            <a:spLocks noChangeArrowheads="1"/>
          </p:cNvSpPr>
          <p:nvPr/>
        </p:nvSpPr>
        <p:spPr bwMode="auto">
          <a:xfrm>
            <a:off x="1514475" y="2587625"/>
            <a:ext cx="68675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xuôi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047750"/>
            <a:ext cx="7346950" cy="652463"/>
            <a:chOff x="533400" y="5131535"/>
            <a:chExt cx="7346950" cy="652936"/>
          </a:xfrm>
        </p:grpSpPr>
        <p:sp>
          <p:nvSpPr>
            <p:cNvPr id="4105" name="Text Box 228"/>
            <p:cNvSpPr txBox="1">
              <a:spLocks noChangeArrowheads="1"/>
            </p:cNvSpPr>
            <p:nvPr/>
          </p:nvSpPr>
          <p:spPr bwMode="auto">
            <a:xfrm>
              <a:off x="533400" y="5131535"/>
              <a:ext cx="7346950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Chữ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hoa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   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được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viết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bởi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mấy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nét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?</a:t>
              </a:r>
            </a:p>
          </p:txBody>
        </p:sp>
        <p:sp>
          <p:nvSpPr>
            <p:cNvPr id="4106" name="Text Box 12"/>
            <p:cNvSpPr txBox="1">
              <a:spLocks noChangeArrowheads="1"/>
            </p:cNvSpPr>
            <p:nvPr/>
          </p:nvSpPr>
          <p:spPr bwMode="auto">
            <a:xfrm>
              <a:off x="2372577" y="5138359"/>
              <a:ext cx="7143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0066"/>
                  </a:solidFill>
                  <a:latin typeface="HP001 4H" panose="020B0603050302020204" pitchFamily="34" charset="0"/>
                </a:rPr>
                <a:t>Ȍ</a:t>
              </a:r>
              <a:endParaRPr lang="en-US" altLang="en-US" sz="3600" b="1">
                <a:solidFill>
                  <a:srgbClr val="FF0066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2275" y="1719263"/>
            <a:ext cx="7199313" cy="652462"/>
            <a:chOff x="344784" y="2023967"/>
            <a:chExt cx="7199312" cy="652936"/>
          </a:xfrm>
        </p:grpSpPr>
        <p:sp>
          <p:nvSpPr>
            <p:cNvPr id="4103" name="Text Box 229"/>
            <p:cNvSpPr txBox="1">
              <a:spLocks noChangeArrowheads="1"/>
            </p:cNvSpPr>
            <p:nvPr/>
          </p:nvSpPr>
          <p:spPr bwMode="auto">
            <a:xfrm>
              <a:off x="344784" y="2023967"/>
              <a:ext cx="7199312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Chữ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hoa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  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được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viết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bởi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3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nét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  <p:sp>
          <p:nvSpPr>
            <p:cNvPr id="4104" name="Text Box 12"/>
            <p:cNvSpPr txBox="1">
              <a:spLocks noChangeArrowheads="1"/>
            </p:cNvSpPr>
            <p:nvPr/>
          </p:nvSpPr>
          <p:spPr bwMode="auto">
            <a:xfrm>
              <a:off x="2219217" y="2030791"/>
              <a:ext cx="7143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0066"/>
                  </a:solidFill>
                  <a:latin typeface="HP001 4H" panose="020B0603050302020204" pitchFamily="34" charset="0"/>
                </a:rPr>
                <a:t>Ȍ</a:t>
              </a:r>
              <a:endParaRPr lang="en-US" altLang="en-US" sz="3600" b="1">
                <a:solidFill>
                  <a:srgbClr val="FF0066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41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8388"/>
            <a:ext cx="35147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1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5" name="Rectangle 739"/>
          <p:cNvSpPr>
            <a:spLocks noChangeArrowheads="1"/>
          </p:cNvSpPr>
          <p:nvPr/>
        </p:nvSpPr>
        <p:spPr bwMode="auto">
          <a:xfrm>
            <a:off x="4191001" y="1219200"/>
            <a:ext cx="1063484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HP001 4H" panose="020B0603050302020204" pitchFamily="34" charset="0"/>
              </a:rPr>
              <a:t>Ȍ</a:t>
            </a:r>
            <a:endParaRPr lang="en-US" altLang="en-US" sz="4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7236" name="Group 2"/>
          <p:cNvGrpSpPr>
            <a:grpSpLocks/>
          </p:cNvGrpSpPr>
          <p:nvPr/>
        </p:nvGrpSpPr>
        <p:grpSpPr bwMode="auto">
          <a:xfrm>
            <a:off x="3068782" y="4701020"/>
            <a:ext cx="8915400" cy="1774175"/>
            <a:chOff x="3068782" y="4700949"/>
            <a:chExt cx="8915400" cy="1774175"/>
          </a:xfrm>
        </p:grpSpPr>
        <p:grpSp>
          <p:nvGrpSpPr>
            <p:cNvPr id="7237" name="Group 1"/>
            <p:cNvGrpSpPr>
              <a:grpSpLocks/>
            </p:cNvGrpSpPr>
            <p:nvPr/>
          </p:nvGrpSpPr>
          <p:grpSpPr bwMode="auto">
            <a:xfrm>
              <a:off x="3297237" y="4700949"/>
              <a:ext cx="7654925" cy="701243"/>
              <a:chOff x="3297237" y="5104245"/>
              <a:chExt cx="7654925" cy="701243"/>
            </a:xfrm>
          </p:grpSpPr>
          <p:sp>
            <p:nvSpPr>
              <p:cNvPr id="7240" name="Text Box 12"/>
              <p:cNvSpPr txBox="1">
                <a:spLocks noChangeArrowheads="1"/>
              </p:cNvSpPr>
              <p:nvPr/>
            </p:nvSpPr>
            <p:spPr bwMode="auto">
              <a:xfrm>
                <a:off x="4986711" y="5221288"/>
                <a:ext cx="71437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>
                    <a:solidFill>
                      <a:srgbClr val="FF0066"/>
                    </a:solidFill>
                    <a:latin typeface="HP001 4H" panose="020B0603050302020204" pitchFamily="34" charset="0"/>
                  </a:rPr>
                  <a:t>Ȍ</a:t>
                </a:r>
                <a:endParaRPr lang="en-US" altLang="en-US" b="1">
                  <a:solidFill>
                    <a:srgbClr val="FF0066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7241" name="TextBox 6"/>
              <p:cNvSpPr txBox="1">
                <a:spLocks noChangeArrowheads="1"/>
              </p:cNvSpPr>
              <p:nvPr/>
            </p:nvSpPr>
            <p:spPr bwMode="auto">
              <a:xfrm>
                <a:off x="3297237" y="5104245"/>
                <a:ext cx="76549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Chữ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hoa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   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cỡ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nhỏ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cao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mấy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li?</a:t>
                </a:r>
                <a:endParaRPr lang="vi-VN" altLang="vi-VN" b="1" dirty="0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7238" name="TextBox 7"/>
            <p:cNvSpPr txBox="1">
              <a:spLocks noChangeArrowheads="1"/>
            </p:cNvSpPr>
            <p:nvPr/>
          </p:nvSpPr>
          <p:spPr bwMode="auto">
            <a:xfrm>
              <a:off x="3068782" y="5890924"/>
              <a:ext cx="8915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Chữ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hoa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 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cỡ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nhỏ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cao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2 li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rưỡi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.</a:t>
              </a:r>
              <a:endPara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239" name="Text Box 12"/>
            <p:cNvSpPr txBox="1">
              <a:spLocks noChangeArrowheads="1"/>
            </p:cNvSpPr>
            <p:nvPr/>
          </p:nvSpPr>
          <p:spPr bwMode="auto">
            <a:xfrm>
              <a:off x="4743107" y="5397211"/>
              <a:ext cx="714375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 dirty="0">
                  <a:solidFill>
                    <a:srgbClr val="FF0066"/>
                  </a:solidFill>
                  <a:latin typeface="HP001 4H" panose="020B0603050302020204" pitchFamily="34" charset="0"/>
                </a:rPr>
                <a:t> Ȍ</a:t>
              </a:r>
              <a:endParaRPr lang="en-US" altLang="en-US" b="1" dirty="0">
                <a:solidFill>
                  <a:srgbClr val="FF0066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1026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36" y="362598"/>
            <a:ext cx="3532909" cy="4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325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2618" y="1944589"/>
            <a:ext cx="11679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Ȓuốn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biết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phải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hĈ</a:t>
            </a:r>
            <a:r>
              <a:rPr lang="en-US" sz="7200" dirty="0">
                <a:latin typeface="HP001 4H" panose="020B0603050302020204" pitchFamily="34" charset="0"/>
              </a:rPr>
              <a:t>,</a:t>
            </a:r>
          </a:p>
          <a:p>
            <a:r>
              <a:rPr lang="en-US" sz="7200" dirty="0">
                <a:latin typeface="HP001 4H" panose="020B0603050302020204" pitchFamily="34" charset="0"/>
              </a:rPr>
              <a:t> </a:t>
            </a:r>
          </a:p>
          <a:p>
            <a:r>
              <a:rPr lang="en-US" sz="7200" dirty="0" err="1">
                <a:latin typeface="HP001 4H" panose="020B0603050302020204" pitchFamily="34" charset="0"/>
              </a:rPr>
              <a:t>muốn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giĈ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phải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hǌ</a:t>
            </a:r>
            <a:r>
              <a:rPr lang="en-US" sz="7200" dirty="0">
                <a:latin typeface="HP001 4H" panose="020B0603050302020204" pitchFamily="34" charset="0"/>
              </a:rPr>
              <a:t>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0952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r="1338" b="10836"/>
          <a:stretch/>
        </p:blipFill>
        <p:spPr>
          <a:xfrm>
            <a:off x="1219199" y="1497595"/>
            <a:ext cx="9933709" cy="14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250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122</cp:revision>
  <dcterms:created xsi:type="dcterms:W3CDTF">2021-06-19T10:18:58Z</dcterms:created>
  <dcterms:modified xsi:type="dcterms:W3CDTF">2025-04-05T16:48:47Z</dcterms:modified>
</cp:coreProperties>
</file>