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0" r:id="rId2"/>
  </p:sldMasterIdLst>
  <p:notesMasterIdLst>
    <p:notesMasterId r:id="rId8"/>
  </p:notesMasterIdLst>
  <p:sldIdLst>
    <p:sldId id="521" r:id="rId3"/>
    <p:sldId id="544" r:id="rId4"/>
    <p:sldId id="538" r:id="rId5"/>
    <p:sldId id="539" r:id="rId6"/>
    <p:sldId id="4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D583BA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97552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725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41832" y="312271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19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CẢM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ƠN ANH HÀ MÃ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3569504" y="1412875"/>
            <a:ext cx="4505325" cy="2016125"/>
            <a:chOff x="2118480" y="1316166"/>
            <a:chExt cx="1512168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721217"/>
            <a:ext cx="118743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/>
              <a:t>- </a:t>
            </a:r>
            <a:r>
              <a:rPr lang="vi-VN" sz="3200" dirty="0"/>
              <a:t>Biết nói về các sự việc trong câu chuyện </a:t>
            </a:r>
            <a:r>
              <a:rPr lang="vi-VN" sz="3200" i="1" dirty="0"/>
              <a:t>Cảm ơn anh hà mã </a:t>
            </a:r>
            <a:r>
              <a:rPr lang="vi-VN" sz="3200" dirty="0"/>
              <a:t>dựa vào tranh minh họa và câu hỏi gợi ý dưới tranh; kể lại được đoạn mình thích hoặc toàn bộ câu chuyện.</a:t>
            </a:r>
            <a:endParaRPr lang="en-US" sz="3200" dirty="0"/>
          </a:p>
          <a:p>
            <a:r>
              <a:rPr lang="vi-VN" sz="3200" dirty="0"/>
              <a:t>- Nhớ và kể lại được nội dung theo trình tự câu chuyện.</a:t>
            </a:r>
            <a:endParaRPr lang="en-US" sz="3200" dirty="0"/>
          </a:p>
          <a:p>
            <a:r>
              <a:rPr lang="en-US" sz="3200" dirty="0"/>
              <a:t>-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 </a:t>
            </a:r>
            <a:r>
              <a:rPr lang="en-US" sz="3200" dirty="0" err="1"/>
              <a:t>kĩ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trình</a:t>
            </a:r>
            <a:r>
              <a:rPr lang="en-US" sz="3200" dirty="0"/>
              <a:t> </a:t>
            </a:r>
            <a:r>
              <a:rPr lang="en-US" sz="3200" dirty="0" err="1"/>
              <a:t>bày</a:t>
            </a:r>
            <a:r>
              <a:rPr lang="en-US" sz="3200" dirty="0"/>
              <a:t>, </a:t>
            </a:r>
            <a:r>
              <a:rPr lang="en-US" sz="3200" dirty="0" err="1"/>
              <a:t>kĩ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gi</a:t>
            </a:r>
            <a:r>
              <a:rPr lang="vi-VN" sz="3200" dirty="0"/>
              <a:t>ao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,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nhóm</a:t>
            </a:r>
            <a:r>
              <a:rPr lang="en-US" sz="3200" dirty="0"/>
              <a:t>.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kiến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cuộc</a:t>
            </a:r>
            <a:r>
              <a:rPr lang="en-US" sz="3200" dirty="0"/>
              <a:t> </a:t>
            </a:r>
            <a:r>
              <a:rPr lang="en-US" sz="3200" dirty="0" err="1"/>
              <a:t>sống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0075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764" y="1267473"/>
            <a:ext cx="3893128" cy="2246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574" y="1290061"/>
            <a:ext cx="3701454" cy="2201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979" y="4078338"/>
            <a:ext cx="4063913" cy="2161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375" y="4101011"/>
            <a:ext cx="3853853" cy="216128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0109" y="240466"/>
            <a:ext cx="12011891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vi-VN" sz="3600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 spc="-80" dirty="0">
                <a:solidFill>
                  <a:srgbClr val="FF0000"/>
                </a:solidFill>
                <a:latin typeface="+mj-lt"/>
              </a:rPr>
              <a:t> vào tranh và câu hỏi g</a:t>
            </a:r>
            <a:r>
              <a:rPr lang="en-US" sz="3600" spc="-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3600" spc="-80" dirty="0">
                <a:solidFill>
                  <a:srgbClr val="FF0000"/>
                </a:solidFill>
                <a:latin typeface="+mj-lt"/>
              </a:rPr>
              <a:t>i ý, nói về sự việc trong từng tranh</a:t>
            </a:r>
            <a:r>
              <a:rPr lang="vi-VN" spc="-80" dirty="0"/>
              <a:t>.</a:t>
            </a:r>
            <a:endParaRPr lang="en-US" spc="-80" dirty="0"/>
          </a:p>
        </p:txBody>
      </p:sp>
      <p:sp>
        <p:nvSpPr>
          <p:cNvPr id="8" name="Shape 744"/>
          <p:cNvSpPr txBox="1"/>
          <p:nvPr/>
        </p:nvSpPr>
        <p:spPr>
          <a:xfrm>
            <a:off x="1114756" y="3491593"/>
            <a:ext cx="5846619" cy="47561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Dê và cún gặp chuyện gì khi vào rừng?</a:t>
            </a:r>
            <a:endParaRPr lang="en-US" sz="2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hape 740"/>
          <p:cNvSpPr txBox="1"/>
          <p:nvPr/>
        </p:nvSpPr>
        <p:spPr>
          <a:xfrm>
            <a:off x="6911127" y="3570000"/>
            <a:ext cx="4196706" cy="39577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Dê đã nói gì khi gặp cô hươu?</a:t>
            </a:r>
            <a:endParaRPr lang="en-US" sz="2400" dirty="0">
              <a:solidFill>
                <a:srgbClr val="242929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10" name="Shape 748"/>
          <p:cNvSpPr txBox="1"/>
          <p:nvPr/>
        </p:nvSpPr>
        <p:spPr>
          <a:xfrm>
            <a:off x="1445562" y="6284365"/>
            <a:ext cx="4054745" cy="47561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Vì sao dê làm anh hà mã phật ý?</a:t>
            </a:r>
            <a:endParaRPr lang="en-US" sz="2400" dirty="0">
              <a:solidFill>
                <a:srgbClr val="242929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11" name="Shape 750"/>
          <p:cNvSpPr txBox="1"/>
          <p:nvPr/>
        </p:nvSpPr>
        <p:spPr>
          <a:xfrm>
            <a:off x="6186054" y="6282778"/>
            <a:ext cx="5888182" cy="47879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Cún đã làm gì khiến anh hà mã vui vẻ giúp đỡ?</a:t>
            </a:r>
            <a:endParaRPr lang="en-US" sz="2400" dirty="0">
              <a:solidFill>
                <a:srgbClr val="242929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62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764" y="1267473"/>
            <a:ext cx="3893128" cy="2246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574" y="1290061"/>
            <a:ext cx="3701454" cy="2201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979" y="4078338"/>
            <a:ext cx="4063913" cy="2161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375" y="4101011"/>
            <a:ext cx="3853853" cy="216128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0109" y="240466"/>
            <a:ext cx="12011891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8" name="Shape 744"/>
          <p:cNvSpPr txBox="1"/>
          <p:nvPr/>
        </p:nvSpPr>
        <p:spPr>
          <a:xfrm>
            <a:off x="1114756" y="3491593"/>
            <a:ext cx="5846619" cy="47561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Dê và cún gặp chuyện gì khi vào rừng?</a:t>
            </a:r>
            <a:endParaRPr lang="en-US" sz="2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hape 740"/>
          <p:cNvSpPr txBox="1"/>
          <p:nvPr/>
        </p:nvSpPr>
        <p:spPr>
          <a:xfrm>
            <a:off x="6911127" y="3570000"/>
            <a:ext cx="4196706" cy="395779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Dê đã nói gì khi gặp cô hươu?</a:t>
            </a:r>
            <a:endParaRPr lang="en-US" sz="2400" dirty="0">
              <a:solidFill>
                <a:srgbClr val="242929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10" name="Shape 748"/>
          <p:cNvSpPr txBox="1"/>
          <p:nvPr/>
        </p:nvSpPr>
        <p:spPr>
          <a:xfrm>
            <a:off x="1445562" y="6284365"/>
            <a:ext cx="4054745" cy="47561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Vì sao dê làm anh hà mã phật ý?</a:t>
            </a:r>
            <a:endParaRPr lang="en-US" sz="2400" dirty="0">
              <a:solidFill>
                <a:srgbClr val="242929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11" name="Shape 750"/>
          <p:cNvSpPr txBox="1"/>
          <p:nvPr/>
        </p:nvSpPr>
        <p:spPr>
          <a:xfrm>
            <a:off x="6186054" y="6282778"/>
            <a:ext cx="5888182" cy="47879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Cún đã làm gì khiến anh hà mã vui vẻ giúp đỡ?</a:t>
            </a:r>
            <a:endParaRPr lang="en-US" sz="2400" dirty="0">
              <a:solidFill>
                <a:srgbClr val="242929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61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236</Words>
  <Application>Microsoft Office PowerPoint</Application>
  <PresentationFormat>Widescreen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Microsoft YaHei</vt:lpstr>
      <vt:lpstr>Arial</vt:lpstr>
      <vt:lpstr>Arial Rounded MT Bold</vt:lpstr>
      <vt:lpstr>Calibri</vt:lpstr>
      <vt:lpstr>Calibri Light</vt:lpstr>
      <vt:lpstr>Just Another Hand</vt:lpstr>
      <vt:lpstr>Times New Roman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HP</cp:lastModifiedBy>
  <cp:revision>121</cp:revision>
  <dcterms:created xsi:type="dcterms:W3CDTF">2021-06-19T10:18:58Z</dcterms:created>
  <dcterms:modified xsi:type="dcterms:W3CDTF">2025-04-05T16:49:13Z</dcterms:modified>
</cp:coreProperties>
</file>