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0"/>
  </p:notesMasterIdLst>
  <p:sldIdLst>
    <p:sldId id="317" r:id="rId2"/>
    <p:sldId id="258" r:id="rId3"/>
    <p:sldId id="353" r:id="rId4"/>
    <p:sldId id="318" r:id="rId5"/>
    <p:sldId id="321" r:id="rId6"/>
    <p:sldId id="322" r:id="rId7"/>
    <p:sldId id="261" r:id="rId8"/>
    <p:sldId id="352" r:id="rId9"/>
    <p:sldId id="325" r:id="rId10"/>
    <p:sldId id="327" r:id="rId11"/>
    <p:sldId id="326" r:id="rId12"/>
    <p:sldId id="329" r:id="rId13"/>
    <p:sldId id="330" r:id="rId14"/>
    <p:sldId id="331" r:id="rId15"/>
    <p:sldId id="332" r:id="rId16"/>
    <p:sldId id="333" r:id="rId17"/>
    <p:sldId id="334" r:id="rId18"/>
    <p:sldId id="335" r:id="rId19"/>
  </p:sldIdLst>
  <p:sldSz cx="9144000" cy="5143500" type="screen16x9"/>
  <p:notesSz cx="6858000" cy="9144000"/>
  <p:embeddedFontLst>
    <p:embeddedFont>
      <p:font typeface="Cambria" panose="02040503050406030204" pitchFamily="18" charset="0"/>
      <p:regular r:id="rId21"/>
      <p:bold r:id="rId22"/>
      <p:italic r:id="rId23"/>
      <p:boldItalic r:id="rId24"/>
    </p:embeddedFont>
    <p:embeddedFont>
      <p:font typeface="Patrick Hand" panose="00000500000000000000" pitchFamily="2" charset="0"/>
      <p:regular r:id="rId25"/>
    </p:embeddedFont>
    <p:embeddedFont>
      <p:font typeface="Patrick Hand SC" panose="020F0502020204030204" pitchFamily="2"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D"/>
    <a:srgbClr val="98DF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305385A-E96A-47B9-987A-C939D41442C1}">
  <a:tblStyle styleId="{3305385A-E96A-47B9-987A-C939D41442C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9" autoAdjust="0"/>
    <p:restoredTop sz="92819" autoAdjust="0"/>
  </p:normalViewPr>
  <p:slideViewPr>
    <p:cSldViewPr snapToGrid="0">
      <p:cViewPr varScale="1">
        <p:scale>
          <a:sx n="109" d="100"/>
          <a:sy n="109" d="100"/>
        </p:scale>
        <p:origin x="773"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740506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7cf0412cd_0_1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7cf0412cd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8417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a24d75da4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a24d75da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6125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a24d75da4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a24d75da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8921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a24d75da4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a24d75da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6152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acae539fd4_4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acae539fd4_4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5778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a24d75da4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a24d75da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7594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a24d75da4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a24d75da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8945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a24d75da4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a24d75da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6339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a24d75da4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a24d75da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4218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a24d75da4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a24d75da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0623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a24d75da4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a24d75da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7481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a24d75da4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a24d75da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7593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664892">
            <a:off x="-192085" y="-164253"/>
            <a:ext cx="9555239" cy="5361657"/>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238249" y="1008538"/>
            <a:ext cx="6667500" cy="2052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7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200400" y="3239750"/>
            <a:ext cx="2743200" cy="895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2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601400" y="2435650"/>
            <a:ext cx="5941200" cy="841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3600"/>
              <a:buNone/>
              <a:defRPr sz="4500">
                <a:solidFill>
                  <a:schemeClr val="accent3"/>
                </a:solidFill>
              </a:defRPr>
            </a:lvl1pPr>
            <a:lvl2pPr lvl="1" algn="ctr">
              <a:spcBef>
                <a:spcPts val="0"/>
              </a:spcBef>
              <a:spcAft>
                <a:spcPts val="0"/>
              </a:spcAft>
              <a:buClr>
                <a:schemeClr val="accent3"/>
              </a:buClr>
              <a:buSzPts val="3600"/>
              <a:buNone/>
              <a:defRPr sz="3600">
                <a:solidFill>
                  <a:schemeClr val="accent3"/>
                </a:solidFill>
              </a:defRPr>
            </a:lvl2pPr>
            <a:lvl3pPr lvl="2" algn="ctr">
              <a:spcBef>
                <a:spcPts val="0"/>
              </a:spcBef>
              <a:spcAft>
                <a:spcPts val="0"/>
              </a:spcAft>
              <a:buClr>
                <a:schemeClr val="accent3"/>
              </a:buClr>
              <a:buSzPts val="3600"/>
              <a:buNone/>
              <a:defRPr sz="3600">
                <a:solidFill>
                  <a:schemeClr val="accent3"/>
                </a:solidFill>
              </a:defRPr>
            </a:lvl3pPr>
            <a:lvl4pPr lvl="3" algn="ctr">
              <a:spcBef>
                <a:spcPts val="0"/>
              </a:spcBef>
              <a:spcAft>
                <a:spcPts val="0"/>
              </a:spcAft>
              <a:buClr>
                <a:schemeClr val="accent3"/>
              </a:buClr>
              <a:buSzPts val="3600"/>
              <a:buNone/>
              <a:defRPr sz="3600">
                <a:solidFill>
                  <a:schemeClr val="accent3"/>
                </a:solidFill>
              </a:defRPr>
            </a:lvl4pPr>
            <a:lvl5pPr lvl="4" algn="ctr">
              <a:spcBef>
                <a:spcPts val="0"/>
              </a:spcBef>
              <a:spcAft>
                <a:spcPts val="0"/>
              </a:spcAft>
              <a:buClr>
                <a:schemeClr val="accent3"/>
              </a:buClr>
              <a:buSzPts val="3600"/>
              <a:buNone/>
              <a:defRPr sz="3600">
                <a:solidFill>
                  <a:schemeClr val="accent3"/>
                </a:solidFill>
              </a:defRPr>
            </a:lvl5pPr>
            <a:lvl6pPr lvl="5" algn="ctr">
              <a:spcBef>
                <a:spcPts val="0"/>
              </a:spcBef>
              <a:spcAft>
                <a:spcPts val="0"/>
              </a:spcAft>
              <a:buClr>
                <a:schemeClr val="accent3"/>
              </a:buClr>
              <a:buSzPts val="3600"/>
              <a:buNone/>
              <a:defRPr sz="3600">
                <a:solidFill>
                  <a:schemeClr val="accent3"/>
                </a:solidFill>
              </a:defRPr>
            </a:lvl6pPr>
            <a:lvl7pPr lvl="6" algn="ctr">
              <a:spcBef>
                <a:spcPts val="0"/>
              </a:spcBef>
              <a:spcAft>
                <a:spcPts val="0"/>
              </a:spcAft>
              <a:buClr>
                <a:schemeClr val="accent3"/>
              </a:buClr>
              <a:buSzPts val="3600"/>
              <a:buNone/>
              <a:defRPr sz="3600">
                <a:solidFill>
                  <a:schemeClr val="accent3"/>
                </a:solidFill>
              </a:defRPr>
            </a:lvl7pPr>
            <a:lvl8pPr lvl="7" algn="ctr">
              <a:spcBef>
                <a:spcPts val="0"/>
              </a:spcBef>
              <a:spcAft>
                <a:spcPts val="0"/>
              </a:spcAft>
              <a:buClr>
                <a:schemeClr val="accent3"/>
              </a:buClr>
              <a:buSzPts val="3600"/>
              <a:buNone/>
              <a:defRPr sz="3600">
                <a:solidFill>
                  <a:schemeClr val="accent3"/>
                </a:solidFill>
              </a:defRPr>
            </a:lvl8pPr>
            <a:lvl9pPr lvl="8" algn="ctr">
              <a:spcBef>
                <a:spcPts val="0"/>
              </a:spcBef>
              <a:spcAft>
                <a:spcPts val="0"/>
              </a:spcAft>
              <a:buClr>
                <a:schemeClr val="accent3"/>
              </a:buClr>
              <a:buSzPts val="3600"/>
              <a:buNone/>
              <a:defRPr sz="3600">
                <a:solidFill>
                  <a:schemeClr val="accent3"/>
                </a:solidFill>
              </a:defRPr>
            </a:lvl9pPr>
          </a:lstStyle>
          <a:p>
            <a:endParaRPr/>
          </a:p>
        </p:txBody>
      </p:sp>
      <p:sp>
        <p:nvSpPr>
          <p:cNvPr id="15" name="Google Shape;15;p3"/>
          <p:cNvSpPr txBox="1">
            <a:spLocks noGrp="1"/>
          </p:cNvSpPr>
          <p:nvPr>
            <p:ph type="subTitle" idx="1"/>
          </p:nvPr>
        </p:nvSpPr>
        <p:spPr>
          <a:xfrm>
            <a:off x="2381400" y="3158500"/>
            <a:ext cx="4381200" cy="43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6" name="Google Shape;16;p3"/>
          <p:cNvSpPr txBox="1">
            <a:spLocks noGrp="1"/>
          </p:cNvSpPr>
          <p:nvPr>
            <p:ph type="title" idx="2" hasCustomPrompt="1"/>
          </p:nvPr>
        </p:nvSpPr>
        <p:spPr>
          <a:xfrm>
            <a:off x="3932700" y="1545775"/>
            <a:ext cx="1278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992625" y="1305975"/>
            <a:ext cx="2950800" cy="1055700"/>
          </a:xfrm>
          <a:prstGeom prst="rect">
            <a:avLst/>
          </a:prstGeom>
        </p:spPr>
        <p:txBody>
          <a:bodyPr spcFirstLastPara="1" wrap="square" lIns="91425" tIns="91425" rIns="91425" bIns="91425" anchor="b" anchorCtr="0">
            <a:noAutofit/>
          </a:bodyPr>
          <a:lstStyle>
            <a:lvl1pPr lvl="0">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
        <p:nvSpPr>
          <p:cNvPr id="35" name="Google Shape;35;p9"/>
          <p:cNvSpPr txBox="1">
            <a:spLocks noGrp="1"/>
          </p:cNvSpPr>
          <p:nvPr>
            <p:ph type="subTitle" idx="1"/>
          </p:nvPr>
        </p:nvSpPr>
        <p:spPr>
          <a:xfrm>
            <a:off x="992625" y="2449425"/>
            <a:ext cx="2950800" cy="1388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14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192085" y="-164253"/>
            <a:ext cx="9555239" cy="5361657"/>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8" r:id="rId4"/>
    <p:sldLayoutId id="214748367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0"/>
          <p:cNvSpPr/>
          <p:nvPr/>
        </p:nvSpPr>
        <p:spPr>
          <a:xfrm>
            <a:off x="7668975" y="1065575"/>
            <a:ext cx="1031008" cy="822965"/>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40"/>
          <p:cNvGrpSpPr/>
          <p:nvPr/>
        </p:nvGrpSpPr>
        <p:grpSpPr>
          <a:xfrm>
            <a:off x="322845" y="1399711"/>
            <a:ext cx="1941885" cy="2248761"/>
            <a:chOff x="5293245" y="6083019"/>
            <a:chExt cx="1941885" cy="2248761"/>
          </a:xfrm>
        </p:grpSpPr>
        <p:sp>
          <p:nvSpPr>
            <p:cNvPr id="228" name="Google Shape;228;p40"/>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0"/>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0"/>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0"/>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0"/>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0"/>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0"/>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0"/>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0"/>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0"/>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0"/>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0"/>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0"/>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0"/>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0"/>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0"/>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0"/>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0"/>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0"/>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0"/>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0"/>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0"/>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0"/>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0"/>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0"/>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0"/>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0"/>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0"/>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0"/>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0"/>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0"/>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0"/>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0"/>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0"/>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0"/>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0"/>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0"/>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0"/>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0"/>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0"/>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0"/>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0"/>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0"/>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0"/>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0"/>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0"/>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0"/>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0"/>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0"/>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0"/>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0"/>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0"/>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0"/>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0"/>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0"/>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0"/>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0"/>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0"/>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0"/>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0"/>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0"/>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0"/>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0"/>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0"/>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0"/>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0"/>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0"/>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0"/>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0"/>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0"/>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0"/>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0"/>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0"/>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0"/>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0"/>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0"/>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0"/>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0"/>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0"/>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0"/>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0"/>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0"/>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0"/>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0"/>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0"/>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0"/>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0"/>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0"/>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0"/>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0"/>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0"/>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0"/>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0"/>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0"/>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0"/>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0"/>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0"/>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0"/>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0"/>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0"/>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0"/>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0"/>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0"/>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0"/>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0"/>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0"/>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0"/>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0"/>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40"/>
          <p:cNvGrpSpPr/>
          <p:nvPr/>
        </p:nvGrpSpPr>
        <p:grpSpPr>
          <a:xfrm>
            <a:off x="6789213" y="1221136"/>
            <a:ext cx="2012471" cy="2391463"/>
            <a:chOff x="11016213" y="5853720"/>
            <a:chExt cx="2012471" cy="2391463"/>
          </a:xfrm>
        </p:grpSpPr>
        <p:sp>
          <p:nvSpPr>
            <p:cNvPr id="337" name="Google Shape;337;p40"/>
            <p:cNvSpPr/>
            <p:nvPr/>
          </p:nvSpPr>
          <p:spPr>
            <a:xfrm>
              <a:off x="11596703" y="7707979"/>
              <a:ext cx="271820" cy="394502"/>
            </a:xfrm>
            <a:custGeom>
              <a:avLst/>
              <a:gdLst/>
              <a:ahLst/>
              <a:cxnLst/>
              <a:rect l="l" t="t" r="r" b="b"/>
              <a:pathLst>
                <a:path w="10305" h="14956" extrusionOk="0">
                  <a:moveTo>
                    <a:pt x="10305" y="1"/>
                  </a:moveTo>
                  <a:lnTo>
                    <a:pt x="10305" y="1"/>
                  </a:lnTo>
                  <a:cubicBezTo>
                    <a:pt x="6809" y="852"/>
                    <a:pt x="3344" y="1642"/>
                    <a:pt x="0" y="2584"/>
                  </a:cubicBezTo>
                  <a:lnTo>
                    <a:pt x="1368" y="14955"/>
                  </a:lnTo>
                  <a:lnTo>
                    <a:pt x="8025" y="14955"/>
                  </a:lnTo>
                  <a:lnTo>
                    <a:pt x="10305"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0"/>
            <p:cNvSpPr/>
            <p:nvPr/>
          </p:nvSpPr>
          <p:spPr>
            <a:xfrm>
              <a:off x="11579874" y="7529192"/>
              <a:ext cx="315897" cy="246973"/>
            </a:xfrm>
            <a:custGeom>
              <a:avLst/>
              <a:gdLst/>
              <a:ahLst/>
              <a:cxnLst/>
              <a:rect l="l" t="t" r="r" b="b"/>
              <a:pathLst>
                <a:path w="11976" h="9363" extrusionOk="0">
                  <a:moveTo>
                    <a:pt x="11976" y="0"/>
                  </a:moveTo>
                  <a:lnTo>
                    <a:pt x="0" y="3496"/>
                  </a:lnTo>
                  <a:lnTo>
                    <a:pt x="638" y="9362"/>
                  </a:lnTo>
                  <a:cubicBezTo>
                    <a:pt x="3982" y="8420"/>
                    <a:pt x="7447" y="7630"/>
                    <a:pt x="10943" y="6779"/>
                  </a:cubicBezTo>
                  <a:lnTo>
                    <a:pt x="11976"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0"/>
            <p:cNvSpPr/>
            <p:nvPr/>
          </p:nvSpPr>
          <p:spPr>
            <a:xfrm>
              <a:off x="11400269" y="5856727"/>
              <a:ext cx="215689" cy="360000"/>
            </a:xfrm>
            <a:custGeom>
              <a:avLst/>
              <a:gdLst/>
              <a:ahLst/>
              <a:cxnLst/>
              <a:rect l="l" t="t" r="r" b="b"/>
              <a:pathLst>
                <a:path w="8177" h="13648" extrusionOk="0">
                  <a:moveTo>
                    <a:pt x="7630" y="0"/>
                  </a:moveTo>
                  <a:cubicBezTo>
                    <a:pt x="4742" y="274"/>
                    <a:pt x="2219" y="760"/>
                    <a:pt x="1" y="1490"/>
                  </a:cubicBezTo>
                  <a:cubicBezTo>
                    <a:pt x="2098" y="5867"/>
                    <a:pt x="4742" y="9940"/>
                    <a:pt x="8177" y="13648"/>
                  </a:cubicBezTo>
                  <a:cubicBezTo>
                    <a:pt x="7934" y="9119"/>
                    <a:pt x="7691" y="4560"/>
                    <a:pt x="763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0"/>
            <p:cNvSpPr/>
            <p:nvPr/>
          </p:nvSpPr>
          <p:spPr>
            <a:xfrm>
              <a:off x="11029059" y="6037123"/>
              <a:ext cx="623801" cy="843473"/>
            </a:xfrm>
            <a:custGeom>
              <a:avLst/>
              <a:gdLst/>
              <a:ahLst/>
              <a:cxnLst/>
              <a:rect l="l" t="t" r="r" b="b"/>
              <a:pathLst>
                <a:path w="23649" h="31977" extrusionOk="0">
                  <a:moveTo>
                    <a:pt x="5441" y="0"/>
                  </a:moveTo>
                  <a:cubicBezTo>
                    <a:pt x="2341" y="3405"/>
                    <a:pt x="669" y="7964"/>
                    <a:pt x="0" y="13526"/>
                  </a:cubicBezTo>
                  <a:cubicBezTo>
                    <a:pt x="6779" y="21156"/>
                    <a:pt x="13344" y="29818"/>
                    <a:pt x="23648" y="31976"/>
                  </a:cubicBezTo>
                  <a:cubicBezTo>
                    <a:pt x="23618" y="31946"/>
                    <a:pt x="23618" y="31916"/>
                    <a:pt x="23618" y="31855"/>
                  </a:cubicBezTo>
                  <a:cubicBezTo>
                    <a:pt x="23557" y="31733"/>
                    <a:pt x="23557" y="31612"/>
                    <a:pt x="23587" y="31460"/>
                  </a:cubicBezTo>
                  <a:cubicBezTo>
                    <a:pt x="23344" y="27143"/>
                    <a:pt x="23101" y="22797"/>
                    <a:pt x="22888" y="18450"/>
                  </a:cubicBezTo>
                  <a:cubicBezTo>
                    <a:pt x="18876" y="17447"/>
                    <a:pt x="14894" y="12310"/>
                    <a:pt x="12402" y="9484"/>
                  </a:cubicBezTo>
                  <a:cubicBezTo>
                    <a:pt x="9818" y="6505"/>
                    <a:pt x="7478" y="3344"/>
                    <a:pt x="544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0"/>
            <p:cNvSpPr/>
            <p:nvPr/>
          </p:nvSpPr>
          <p:spPr>
            <a:xfrm>
              <a:off x="11635979" y="5853720"/>
              <a:ext cx="119490" cy="338160"/>
            </a:xfrm>
            <a:custGeom>
              <a:avLst/>
              <a:gdLst/>
              <a:ahLst/>
              <a:cxnLst/>
              <a:rect l="l" t="t" r="r" b="b"/>
              <a:pathLst>
                <a:path w="4530" h="12820" extrusionOk="0">
                  <a:moveTo>
                    <a:pt x="936" y="0"/>
                  </a:moveTo>
                  <a:cubicBezTo>
                    <a:pt x="632" y="0"/>
                    <a:pt x="320" y="8"/>
                    <a:pt x="1" y="23"/>
                  </a:cubicBezTo>
                  <a:cubicBezTo>
                    <a:pt x="62" y="4309"/>
                    <a:pt x="214" y="8564"/>
                    <a:pt x="396" y="12820"/>
                  </a:cubicBezTo>
                  <a:cubicBezTo>
                    <a:pt x="1855" y="11816"/>
                    <a:pt x="3375" y="9780"/>
                    <a:pt x="4530" y="8108"/>
                  </a:cubicBezTo>
                  <a:cubicBezTo>
                    <a:pt x="3618" y="4947"/>
                    <a:pt x="2676" y="2211"/>
                    <a:pt x="1825" y="23"/>
                  </a:cubicBezTo>
                  <a:cubicBezTo>
                    <a:pt x="1536" y="8"/>
                    <a:pt x="1239" y="0"/>
                    <a:pt x="936"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0"/>
            <p:cNvSpPr/>
            <p:nvPr/>
          </p:nvSpPr>
          <p:spPr>
            <a:xfrm>
              <a:off x="11016213" y="6437190"/>
              <a:ext cx="660677" cy="819417"/>
            </a:xfrm>
            <a:custGeom>
              <a:avLst/>
              <a:gdLst/>
              <a:ahLst/>
              <a:cxnLst/>
              <a:rect l="l" t="t" r="r" b="b"/>
              <a:pathLst>
                <a:path w="25047" h="31065" extrusionOk="0">
                  <a:moveTo>
                    <a:pt x="335" y="1"/>
                  </a:moveTo>
                  <a:lnTo>
                    <a:pt x="335" y="1"/>
                  </a:lnTo>
                  <a:cubicBezTo>
                    <a:pt x="1" y="4226"/>
                    <a:pt x="183" y="8998"/>
                    <a:pt x="730" y="14226"/>
                  </a:cubicBezTo>
                  <a:cubicBezTo>
                    <a:pt x="7205" y="22037"/>
                    <a:pt x="15047" y="30031"/>
                    <a:pt x="25047" y="31065"/>
                  </a:cubicBezTo>
                  <a:cubicBezTo>
                    <a:pt x="24743" y="26506"/>
                    <a:pt x="24439" y="21977"/>
                    <a:pt x="24166" y="17448"/>
                  </a:cubicBezTo>
                  <a:cubicBezTo>
                    <a:pt x="24105" y="17478"/>
                    <a:pt x="24044" y="17478"/>
                    <a:pt x="23953" y="17478"/>
                  </a:cubicBezTo>
                  <a:cubicBezTo>
                    <a:pt x="14257" y="15624"/>
                    <a:pt x="6779" y="7660"/>
                    <a:pt x="335"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0"/>
            <p:cNvSpPr/>
            <p:nvPr/>
          </p:nvSpPr>
          <p:spPr>
            <a:xfrm>
              <a:off x="11191017" y="5905631"/>
              <a:ext cx="440188" cy="600537"/>
            </a:xfrm>
            <a:custGeom>
              <a:avLst/>
              <a:gdLst/>
              <a:ahLst/>
              <a:cxnLst/>
              <a:rect l="l" t="t" r="r" b="b"/>
              <a:pathLst>
                <a:path w="16688" h="22767" extrusionOk="0">
                  <a:moveTo>
                    <a:pt x="6900" y="0"/>
                  </a:moveTo>
                  <a:cubicBezTo>
                    <a:pt x="4104" y="1034"/>
                    <a:pt x="1854" y="2462"/>
                    <a:pt x="0" y="4256"/>
                  </a:cubicBezTo>
                  <a:cubicBezTo>
                    <a:pt x="2006" y="7630"/>
                    <a:pt x="4286" y="10882"/>
                    <a:pt x="6900" y="13830"/>
                  </a:cubicBezTo>
                  <a:cubicBezTo>
                    <a:pt x="9362" y="16596"/>
                    <a:pt x="12979" y="21368"/>
                    <a:pt x="16687" y="22767"/>
                  </a:cubicBezTo>
                  <a:cubicBezTo>
                    <a:pt x="16657" y="22219"/>
                    <a:pt x="16627" y="21672"/>
                    <a:pt x="16627" y="21125"/>
                  </a:cubicBezTo>
                  <a:cubicBezTo>
                    <a:pt x="16475" y="18359"/>
                    <a:pt x="16323" y="15593"/>
                    <a:pt x="16171" y="12797"/>
                  </a:cubicBezTo>
                  <a:cubicBezTo>
                    <a:pt x="12250"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0"/>
            <p:cNvSpPr/>
            <p:nvPr/>
          </p:nvSpPr>
          <p:spPr>
            <a:xfrm>
              <a:off x="11683300" y="6783553"/>
              <a:ext cx="186832" cy="473054"/>
            </a:xfrm>
            <a:custGeom>
              <a:avLst/>
              <a:gdLst/>
              <a:ahLst/>
              <a:cxnLst/>
              <a:rect l="l" t="t" r="r" b="b"/>
              <a:pathLst>
                <a:path w="7083" h="17934" extrusionOk="0">
                  <a:moveTo>
                    <a:pt x="6930" y="0"/>
                  </a:moveTo>
                  <a:lnTo>
                    <a:pt x="6930" y="0"/>
                  </a:lnTo>
                  <a:cubicBezTo>
                    <a:pt x="4712" y="1338"/>
                    <a:pt x="2401" y="2493"/>
                    <a:pt x="0" y="3496"/>
                  </a:cubicBezTo>
                  <a:cubicBezTo>
                    <a:pt x="274" y="8329"/>
                    <a:pt x="578" y="13131"/>
                    <a:pt x="882" y="17934"/>
                  </a:cubicBezTo>
                  <a:cubicBezTo>
                    <a:pt x="2736" y="17022"/>
                    <a:pt x="4560" y="16110"/>
                    <a:pt x="6292" y="15016"/>
                  </a:cubicBezTo>
                  <a:cubicBezTo>
                    <a:pt x="6900" y="9788"/>
                    <a:pt x="7082" y="4742"/>
                    <a:pt x="693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0"/>
            <p:cNvSpPr/>
            <p:nvPr/>
          </p:nvSpPr>
          <p:spPr>
            <a:xfrm>
              <a:off x="11707356" y="7217305"/>
              <a:ext cx="137902" cy="300677"/>
            </a:xfrm>
            <a:custGeom>
              <a:avLst/>
              <a:gdLst/>
              <a:ahLst/>
              <a:cxnLst/>
              <a:rect l="l" t="t" r="r" b="b"/>
              <a:pathLst>
                <a:path w="5228" h="11399" extrusionOk="0">
                  <a:moveTo>
                    <a:pt x="5228" y="0"/>
                  </a:moveTo>
                  <a:cubicBezTo>
                    <a:pt x="3587" y="943"/>
                    <a:pt x="1824" y="1703"/>
                    <a:pt x="0" y="2250"/>
                  </a:cubicBezTo>
                  <a:cubicBezTo>
                    <a:pt x="182" y="5289"/>
                    <a:pt x="365" y="8359"/>
                    <a:pt x="517" y="11399"/>
                  </a:cubicBezTo>
                  <a:cubicBezTo>
                    <a:pt x="1337" y="10913"/>
                    <a:pt x="2310" y="10821"/>
                    <a:pt x="3283" y="10639"/>
                  </a:cubicBezTo>
                  <a:cubicBezTo>
                    <a:pt x="4134" y="7022"/>
                    <a:pt x="4803" y="3466"/>
                    <a:pt x="522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0"/>
            <p:cNvSpPr/>
            <p:nvPr/>
          </p:nvSpPr>
          <p:spPr>
            <a:xfrm>
              <a:off x="11648007" y="6106865"/>
              <a:ext cx="179631" cy="400094"/>
            </a:xfrm>
            <a:custGeom>
              <a:avLst/>
              <a:gdLst/>
              <a:ahLst/>
              <a:cxnLst/>
              <a:rect l="l" t="t" r="r" b="b"/>
              <a:pathLst>
                <a:path w="6810" h="15168" extrusionOk="0">
                  <a:moveTo>
                    <a:pt x="4469" y="1"/>
                  </a:moveTo>
                  <a:cubicBezTo>
                    <a:pt x="3162" y="1824"/>
                    <a:pt x="1612" y="3587"/>
                    <a:pt x="1" y="4165"/>
                  </a:cubicBezTo>
                  <a:cubicBezTo>
                    <a:pt x="183" y="7873"/>
                    <a:pt x="366" y="11521"/>
                    <a:pt x="578" y="15168"/>
                  </a:cubicBezTo>
                  <a:cubicBezTo>
                    <a:pt x="2888" y="13861"/>
                    <a:pt x="4955" y="12341"/>
                    <a:pt x="6809" y="10639"/>
                  </a:cubicBezTo>
                  <a:cubicBezTo>
                    <a:pt x="6141" y="6718"/>
                    <a:pt x="5350" y="3162"/>
                    <a:pt x="446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0"/>
            <p:cNvSpPr/>
            <p:nvPr/>
          </p:nvSpPr>
          <p:spPr>
            <a:xfrm>
              <a:off x="11664044" y="6428380"/>
              <a:ext cx="201260" cy="420932"/>
            </a:xfrm>
            <a:custGeom>
              <a:avLst/>
              <a:gdLst/>
              <a:ahLst/>
              <a:cxnLst/>
              <a:rect l="l" t="t" r="r" b="b"/>
              <a:pathLst>
                <a:path w="7630" h="15958" extrusionOk="0">
                  <a:moveTo>
                    <a:pt x="6445" y="0"/>
                  </a:moveTo>
                  <a:cubicBezTo>
                    <a:pt x="4499" y="1611"/>
                    <a:pt x="2341" y="2918"/>
                    <a:pt x="1" y="3830"/>
                  </a:cubicBezTo>
                  <a:cubicBezTo>
                    <a:pt x="31" y="4104"/>
                    <a:pt x="31" y="4377"/>
                    <a:pt x="61" y="4651"/>
                  </a:cubicBezTo>
                  <a:cubicBezTo>
                    <a:pt x="244" y="8420"/>
                    <a:pt x="457" y="12189"/>
                    <a:pt x="669" y="15958"/>
                  </a:cubicBezTo>
                  <a:cubicBezTo>
                    <a:pt x="3101" y="14833"/>
                    <a:pt x="5442" y="13557"/>
                    <a:pt x="7630" y="12158"/>
                  </a:cubicBezTo>
                  <a:cubicBezTo>
                    <a:pt x="7448" y="7842"/>
                    <a:pt x="7022" y="3769"/>
                    <a:pt x="644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0"/>
            <p:cNvSpPr/>
            <p:nvPr/>
          </p:nvSpPr>
          <p:spPr>
            <a:xfrm>
              <a:off x="11722576" y="7529192"/>
              <a:ext cx="64176" cy="137480"/>
            </a:xfrm>
            <a:custGeom>
              <a:avLst/>
              <a:gdLst/>
              <a:ahLst/>
              <a:cxnLst/>
              <a:rect l="l" t="t" r="r" b="b"/>
              <a:pathLst>
                <a:path w="2433" h="5212" extrusionOk="0">
                  <a:moveTo>
                    <a:pt x="2432" y="0"/>
                  </a:moveTo>
                  <a:lnTo>
                    <a:pt x="2432" y="0"/>
                  </a:lnTo>
                  <a:cubicBezTo>
                    <a:pt x="1642" y="152"/>
                    <a:pt x="852" y="244"/>
                    <a:pt x="1" y="335"/>
                  </a:cubicBezTo>
                  <a:cubicBezTo>
                    <a:pt x="92" y="1946"/>
                    <a:pt x="153" y="3587"/>
                    <a:pt x="213" y="5198"/>
                  </a:cubicBezTo>
                  <a:cubicBezTo>
                    <a:pt x="294" y="5208"/>
                    <a:pt x="375" y="5212"/>
                    <a:pt x="459" y="5212"/>
                  </a:cubicBezTo>
                  <a:cubicBezTo>
                    <a:pt x="625" y="5212"/>
                    <a:pt x="801" y="5198"/>
                    <a:pt x="1004" y="5198"/>
                  </a:cubicBezTo>
                  <a:cubicBezTo>
                    <a:pt x="1551" y="3435"/>
                    <a:pt x="2007" y="1703"/>
                    <a:pt x="243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0"/>
            <p:cNvSpPr/>
            <p:nvPr/>
          </p:nvSpPr>
          <p:spPr>
            <a:xfrm>
              <a:off x="11239921" y="7411338"/>
              <a:ext cx="461844" cy="254174"/>
            </a:xfrm>
            <a:custGeom>
              <a:avLst/>
              <a:gdLst/>
              <a:ahLst/>
              <a:cxnLst/>
              <a:rect l="l" t="t" r="r" b="b"/>
              <a:pathLst>
                <a:path w="17509" h="9636" extrusionOk="0">
                  <a:moveTo>
                    <a:pt x="0" y="0"/>
                  </a:moveTo>
                  <a:lnTo>
                    <a:pt x="0" y="0"/>
                  </a:lnTo>
                  <a:cubicBezTo>
                    <a:pt x="7174" y="8572"/>
                    <a:pt x="17022" y="9575"/>
                    <a:pt x="17508" y="9636"/>
                  </a:cubicBezTo>
                  <a:cubicBezTo>
                    <a:pt x="17447" y="8237"/>
                    <a:pt x="17356" y="6839"/>
                    <a:pt x="17296" y="5471"/>
                  </a:cubicBezTo>
                  <a:cubicBezTo>
                    <a:pt x="17265" y="5471"/>
                    <a:pt x="17235" y="5532"/>
                    <a:pt x="17204" y="5532"/>
                  </a:cubicBezTo>
                  <a:cubicBezTo>
                    <a:pt x="16182" y="5857"/>
                    <a:pt x="15122" y="6002"/>
                    <a:pt x="14045" y="6002"/>
                  </a:cubicBezTo>
                  <a:cubicBezTo>
                    <a:pt x="9069" y="6002"/>
                    <a:pt x="3723" y="2899"/>
                    <a:pt x="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0"/>
            <p:cNvSpPr/>
            <p:nvPr/>
          </p:nvSpPr>
          <p:spPr>
            <a:xfrm>
              <a:off x="11041878" y="6866932"/>
              <a:ext cx="653476" cy="681041"/>
            </a:xfrm>
            <a:custGeom>
              <a:avLst/>
              <a:gdLst/>
              <a:ahLst/>
              <a:cxnLst/>
              <a:rect l="l" t="t" r="r" b="b"/>
              <a:pathLst>
                <a:path w="24774" h="25819" extrusionOk="0">
                  <a:moveTo>
                    <a:pt x="1" y="1"/>
                  </a:moveTo>
                  <a:lnTo>
                    <a:pt x="1" y="1"/>
                  </a:lnTo>
                  <a:cubicBezTo>
                    <a:pt x="153" y="1277"/>
                    <a:pt x="305" y="2584"/>
                    <a:pt x="487" y="3922"/>
                  </a:cubicBezTo>
                  <a:cubicBezTo>
                    <a:pt x="1338" y="9818"/>
                    <a:pt x="3192" y="14408"/>
                    <a:pt x="5533" y="17964"/>
                  </a:cubicBezTo>
                  <a:cubicBezTo>
                    <a:pt x="10333" y="22451"/>
                    <a:pt x="15849" y="25819"/>
                    <a:pt x="21640" y="25819"/>
                  </a:cubicBezTo>
                  <a:cubicBezTo>
                    <a:pt x="22596" y="25819"/>
                    <a:pt x="23560" y="25727"/>
                    <a:pt x="24530" y="25533"/>
                  </a:cubicBezTo>
                  <a:cubicBezTo>
                    <a:pt x="24621" y="25533"/>
                    <a:pt x="24712" y="25533"/>
                    <a:pt x="24773" y="25594"/>
                  </a:cubicBezTo>
                  <a:cubicBezTo>
                    <a:pt x="24560" y="22311"/>
                    <a:pt x="24348" y="19059"/>
                    <a:pt x="24135" y="15776"/>
                  </a:cubicBezTo>
                  <a:cubicBezTo>
                    <a:pt x="23952" y="15746"/>
                    <a:pt x="23861" y="15533"/>
                    <a:pt x="23983" y="15381"/>
                  </a:cubicBezTo>
                  <a:cubicBezTo>
                    <a:pt x="14560" y="15350"/>
                    <a:pt x="6384" y="7569"/>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0"/>
            <p:cNvSpPr/>
            <p:nvPr/>
          </p:nvSpPr>
          <p:spPr>
            <a:xfrm>
              <a:off x="11765862" y="5924860"/>
              <a:ext cx="283057" cy="462661"/>
            </a:xfrm>
            <a:custGeom>
              <a:avLst/>
              <a:gdLst/>
              <a:ahLst/>
              <a:cxnLst/>
              <a:rect l="l" t="t" r="r" b="b"/>
              <a:pathLst>
                <a:path w="10731" h="17540" extrusionOk="0">
                  <a:moveTo>
                    <a:pt x="4591" y="1"/>
                  </a:moveTo>
                  <a:cubicBezTo>
                    <a:pt x="3952" y="1034"/>
                    <a:pt x="3314" y="2098"/>
                    <a:pt x="2615" y="3071"/>
                  </a:cubicBezTo>
                  <a:cubicBezTo>
                    <a:pt x="1916" y="4074"/>
                    <a:pt x="1034" y="5502"/>
                    <a:pt x="1" y="6901"/>
                  </a:cubicBezTo>
                  <a:cubicBezTo>
                    <a:pt x="882" y="10062"/>
                    <a:pt x="1673" y="13618"/>
                    <a:pt x="2341" y="17539"/>
                  </a:cubicBezTo>
                  <a:cubicBezTo>
                    <a:pt x="5624" y="14530"/>
                    <a:pt x="8299" y="11004"/>
                    <a:pt x="10731" y="7174"/>
                  </a:cubicBezTo>
                  <a:cubicBezTo>
                    <a:pt x="9089" y="4195"/>
                    <a:pt x="7083" y="1733"/>
                    <a:pt x="459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0"/>
            <p:cNvSpPr/>
            <p:nvPr/>
          </p:nvSpPr>
          <p:spPr>
            <a:xfrm>
              <a:off x="11684091" y="5854327"/>
              <a:ext cx="177204" cy="213288"/>
            </a:xfrm>
            <a:custGeom>
              <a:avLst/>
              <a:gdLst/>
              <a:ahLst/>
              <a:cxnLst/>
              <a:rect l="l" t="t" r="r" b="b"/>
              <a:pathLst>
                <a:path w="6718" h="8086" extrusionOk="0">
                  <a:moveTo>
                    <a:pt x="1" y="0"/>
                  </a:moveTo>
                  <a:lnTo>
                    <a:pt x="1" y="0"/>
                  </a:lnTo>
                  <a:cubicBezTo>
                    <a:pt x="852" y="2188"/>
                    <a:pt x="1794" y="4924"/>
                    <a:pt x="2706" y="8085"/>
                  </a:cubicBezTo>
                  <a:cubicBezTo>
                    <a:pt x="3131" y="7477"/>
                    <a:pt x="3496" y="6900"/>
                    <a:pt x="3800" y="6474"/>
                  </a:cubicBezTo>
                  <a:cubicBezTo>
                    <a:pt x="4834" y="5046"/>
                    <a:pt x="5806" y="3556"/>
                    <a:pt x="6718" y="2037"/>
                  </a:cubicBezTo>
                  <a:cubicBezTo>
                    <a:pt x="4742" y="851"/>
                    <a:pt x="2523" y="152"/>
                    <a:pt x="1"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0"/>
            <p:cNvSpPr/>
            <p:nvPr/>
          </p:nvSpPr>
          <p:spPr>
            <a:xfrm>
              <a:off x="11793927" y="6854904"/>
              <a:ext cx="411331" cy="643031"/>
            </a:xfrm>
            <a:custGeom>
              <a:avLst/>
              <a:gdLst/>
              <a:ahLst/>
              <a:cxnLst/>
              <a:rect l="l" t="t" r="r" b="b"/>
              <a:pathLst>
                <a:path w="15594" h="24378" extrusionOk="0">
                  <a:moveTo>
                    <a:pt x="15594" y="1"/>
                  </a:moveTo>
                  <a:cubicBezTo>
                    <a:pt x="12189" y="5381"/>
                    <a:pt x="7569" y="10578"/>
                    <a:pt x="1946" y="13739"/>
                  </a:cubicBezTo>
                  <a:cubicBezTo>
                    <a:pt x="1521" y="17205"/>
                    <a:pt x="852" y="20761"/>
                    <a:pt x="1" y="24378"/>
                  </a:cubicBezTo>
                  <a:cubicBezTo>
                    <a:pt x="396" y="24317"/>
                    <a:pt x="791" y="24256"/>
                    <a:pt x="1186" y="24104"/>
                  </a:cubicBezTo>
                  <a:cubicBezTo>
                    <a:pt x="5107" y="22858"/>
                    <a:pt x="8177" y="20183"/>
                    <a:pt x="10913" y="17205"/>
                  </a:cubicBezTo>
                  <a:cubicBezTo>
                    <a:pt x="12068" y="15928"/>
                    <a:pt x="13284" y="14682"/>
                    <a:pt x="14469" y="1340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0"/>
            <p:cNvSpPr/>
            <p:nvPr/>
          </p:nvSpPr>
          <p:spPr>
            <a:xfrm>
              <a:off x="11834021" y="6147750"/>
              <a:ext cx="339162" cy="601354"/>
            </a:xfrm>
            <a:custGeom>
              <a:avLst/>
              <a:gdLst/>
              <a:ahLst/>
              <a:cxnLst/>
              <a:rect l="l" t="t" r="r" b="b"/>
              <a:pathLst>
                <a:path w="12858" h="22798" extrusionOk="0">
                  <a:moveTo>
                    <a:pt x="8846" y="1"/>
                  </a:moveTo>
                  <a:cubicBezTo>
                    <a:pt x="6444" y="3952"/>
                    <a:pt x="3526" y="7752"/>
                    <a:pt x="1" y="10639"/>
                  </a:cubicBezTo>
                  <a:cubicBezTo>
                    <a:pt x="578" y="14408"/>
                    <a:pt x="1004" y="18481"/>
                    <a:pt x="1186" y="22797"/>
                  </a:cubicBezTo>
                  <a:cubicBezTo>
                    <a:pt x="5563" y="20001"/>
                    <a:pt x="9454" y="16688"/>
                    <a:pt x="12858" y="12858"/>
                  </a:cubicBezTo>
                  <a:cubicBezTo>
                    <a:pt x="12007" y="8208"/>
                    <a:pt x="10700" y="3770"/>
                    <a:pt x="8846"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0"/>
            <p:cNvSpPr/>
            <p:nvPr/>
          </p:nvSpPr>
          <p:spPr>
            <a:xfrm>
              <a:off x="11749033" y="7299075"/>
              <a:ext cx="405712" cy="367228"/>
            </a:xfrm>
            <a:custGeom>
              <a:avLst/>
              <a:gdLst/>
              <a:ahLst/>
              <a:cxnLst/>
              <a:rect l="l" t="t" r="r" b="b"/>
              <a:pathLst>
                <a:path w="15381" h="13922" extrusionOk="0">
                  <a:moveTo>
                    <a:pt x="15381" y="1"/>
                  </a:moveTo>
                  <a:lnTo>
                    <a:pt x="15381" y="1"/>
                  </a:lnTo>
                  <a:cubicBezTo>
                    <a:pt x="13891" y="1399"/>
                    <a:pt x="12402" y="2736"/>
                    <a:pt x="10882" y="3983"/>
                  </a:cubicBezTo>
                  <a:cubicBezTo>
                    <a:pt x="7934" y="6445"/>
                    <a:pt x="4955" y="8025"/>
                    <a:pt x="1429" y="8724"/>
                  </a:cubicBezTo>
                  <a:cubicBezTo>
                    <a:pt x="1004" y="10427"/>
                    <a:pt x="548" y="12159"/>
                    <a:pt x="1" y="13922"/>
                  </a:cubicBezTo>
                  <a:cubicBezTo>
                    <a:pt x="3557" y="13740"/>
                    <a:pt x="11612" y="12068"/>
                    <a:pt x="15198" y="578"/>
                  </a:cubicBezTo>
                  <a:cubicBezTo>
                    <a:pt x="15259" y="396"/>
                    <a:pt x="15320" y="183"/>
                    <a:pt x="1538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0"/>
            <p:cNvSpPr/>
            <p:nvPr/>
          </p:nvSpPr>
          <p:spPr>
            <a:xfrm>
              <a:off x="11849267" y="6531806"/>
              <a:ext cx="355199" cy="647831"/>
            </a:xfrm>
            <a:custGeom>
              <a:avLst/>
              <a:gdLst/>
              <a:ahLst/>
              <a:cxnLst/>
              <a:rect l="l" t="t" r="r" b="b"/>
              <a:pathLst>
                <a:path w="13466" h="24560" extrusionOk="0">
                  <a:moveTo>
                    <a:pt x="12554" y="0"/>
                  </a:moveTo>
                  <a:cubicBezTo>
                    <a:pt x="9088" y="3739"/>
                    <a:pt x="5076" y="6930"/>
                    <a:pt x="638" y="9575"/>
                  </a:cubicBezTo>
                  <a:cubicBezTo>
                    <a:pt x="790" y="14286"/>
                    <a:pt x="608" y="19332"/>
                    <a:pt x="0" y="24560"/>
                  </a:cubicBezTo>
                  <a:cubicBezTo>
                    <a:pt x="1885" y="23405"/>
                    <a:pt x="3648" y="22098"/>
                    <a:pt x="5259" y="20456"/>
                  </a:cubicBezTo>
                  <a:cubicBezTo>
                    <a:pt x="8359" y="17356"/>
                    <a:pt x="10882" y="13830"/>
                    <a:pt x="13465" y="10304"/>
                  </a:cubicBezTo>
                  <a:cubicBezTo>
                    <a:pt x="13374" y="6900"/>
                    <a:pt x="13101" y="3405"/>
                    <a:pt x="12554"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0"/>
            <p:cNvSpPr/>
            <p:nvPr/>
          </p:nvSpPr>
          <p:spPr>
            <a:xfrm>
              <a:off x="11652016" y="6875742"/>
              <a:ext cx="54549" cy="388092"/>
            </a:xfrm>
            <a:custGeom>
              <a:avLst/>
              <a:gdLst/>
              <a:ahLst/>
              <a:cxnLst/>
              <a:rect l="l" t="t" r="r" b="b"/>
              <a:pathLst>
                <a:path w="2068" h="14713" extrusionOk="0">
                  <a:moveTo>
                    <a:pt x="1" y="62"/>
                  </a:moveTo>
                  <a:cubicBezTo>
                    <a:pt x="1" y="123"/>
                    <a:pt x="1" y="153"/>
                    <a:pt x="1" y="183"/>
                  </a:cubicBezTo>
                  <a:lnTo>
                    <a:pt x="31" y="183"/>
                  </a:lnTo>
                  <a:cubicBezTo>
                    <a:pt x="57" y="190"/>
                    <a:pt x="81" y="198"/>
                    <a:pt x="103" y="208"/>
                  </a:cubicBezTo>
                  <a:lnTo>
                    <a:pt x="103" y="208"/>
                  </a:lnTo>
                  <a:cubicBezTo>
                    <a:pt x="61" y="165"/>
                    <a:pt x="27" y="115"/>
                    <a:pt x="1" y="62"/>
                  </a:cubicBezTo>
                  <a:close/>
                  <a:moveTo>
                    <a:pt x="103" y="208"/>
                  </a:moveTo>
                  <a:cubicBezTo>
                    <a:pt x="136" y="242"/>
                    <a:pt x="174" y="272"/>
                    <a:pt x="215" y="293"/>
                  </a:cubicBezTo>
                  <a:lnTo>
                    <a:pt x="215" y="293"/>
                  </a:lnTo>
                  <a:cubicBezTo>
                    <a:pt x="188" y="259"/>
                    <a:pt x="151" y="230"/>
                    <a:pt x="103" y="208"/>
                  </a:cubicBezTo>
                  <a:close/>
                  <a:moveTo>
                    <a:pt x="1186" y="1"/>
                  </a:moveTo>
                  <a:cubicBezTo>
                    <a:pt x="943" y="123"/>
                    <a:pt x="730" y="214"/>
                    <a:pt x="517" y="305"/>
                  </a:cubicBezTo>
                  <a:cubicBezTo>
                    <a:pt x="467" y="324"/>
                    <a:pt x="420" y="332"/>
                    <a:pt x="375" y="332"/>
                  </a:cubicBezTo>
                  <a:cubicBezTo>
                    <a:pt x="317" y="332"/>
                    <a:pt x="263" y="318"/>
                    <a:pt x="215" y="293"/>
                  </a:cubicBezTo>
                  <a:lnTo>
                    <a:pt x="215" y="293"/>
                  </a:lnTo>
                  <a:cubicBezTo>
                    <a:pt x="345" y="456"/>
                    <a:pt x="248" y="728"/>
                    <a:pt x="62" y="822"/>
                  </a:cubicBezTo>
                  <a:cubicBezTo>
                    <a:pt x="335" y="5351"/>
                    <a:pt x="639" y="9910"/>
                    <a:pt x="943" y="14439"/>
                  </a:cubicBezTo>
                  <a:cubicBezTo>
                    <a:pt x="1034" y="14439"/>
                    <a:pt x="1156" y="14469"/>
                    <a:pt x="1277" y="14500"/>
                  </a:cubicBezTo>
                  <a:cubicBezTo>
                    <a:pt x="1429" y="14500"/>
                    <a:pt x="1490" y="14591"/>
                    <a:pt x="1521" y="14712"/>
                  </a:cubicBezTo>
                  <a:cubicBezTo>
                    <a:pt x="1703" y="14621"/>
                    <a:pt x="1885" y="14530"/>
                    <a:pt x="2068" y="14439"/>
                  </a:cubicBezTo>
                  <a:cubicBezTo>
                    <a:pt x="1764" y="9636"/>
                    <a:pt x="1460" y="4834"/>
                    <a:pt x="118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0"/>
            <p:cNvSpPr/>
            <p:nvPr/>
          </p:nvSpPr>
          <p:spPr>
            <a:xfrm>
              <a:off x="11632787" y="6523788"/>
              <a:ext cx="48930" cy="343171"/>
            </a:xfrm>
            <a:custGeom>
              <a:avLst/>
              <a:gdLst/>
              <a:ahLst/>
              <a:cxnLst/>
              <a:rect l="l" t="t" r="r" b="b"/>
              <a:pathLst>
                <a:path w="1855" h="13010" extrusionOk="0">
                  <a:moveTo>
                    <a:pt x="0" y="0"/>
                  </a:moveTo>
                  <a:lnTo>
                    <a:pt x="0" y="0"/>
                  </a:lnTo>
                  <a:cubicBezTo>
                    <a:pt x="183" y="4347"/>
                    <a:pt x="426" y="8693"/>
                    <a:pt x="699" y="13010"/>
                  </a:cubicBezTo>
                  <a:cubicBezTo>
                    <a:pt x="730" y="12949"/>
                    <a:pt x="791" y="12858"/>
                    <a:pt x="882" y="12827"/>
                  </a:cubicBezTo>
                  <a:cubicBezTo>
                    <a:pt x="1216" y="12675"/>
                    <a:pt x="1520" y="12493"/>
                    <a:pt x="1854" y="12341"/>
                  </a:cubicBezTo>
                  <a:cubicBezTo>
                    <a:pt x="1642" y="8572"/>
                    <a:pt x="1429" y="4803"/>
                    <a:pt x="1246" y="1034"/>
                  </a:cubicBezTo>
                  <a:cubicBezTo>
                    <a:pt x="1216" y="760"/>
                    <a:pt x="1216" y="487"/>
                    <a:pt x="1186" y="213"/>
                  </a:cubicBezTo>
                  <a:cubicBezTo>
                    <a:pt x="1034" y="274"/>
                    <a:pt x="912" y="335"/>
                    <a:pt x="760" y="395"/>
                  </a:cubicBezTo>
                  <a:cubicBezTo>
                    <a:pt x="728" y="405"/>
                    <a:pt x="697" y="409"/>
                    <a:pt x="668" y="409"/>
                  </a:cubicBezTo>
                  <a:cubicBezTo>
                    <a:pt x="504" y="409"/>
                    <a:pt x="391" y="272"/>
                    <a:pt x="365" y="92"/>
                  </a:cubicBezTo>
                  <a:cubicBezTo>
                    <a:pt x="243" y="92"/>
                    <a:pt x="122" y="3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0"/>
            <p:cNvSpPr/>
            <p:nvPr/>
          </p:nvSpPr>
          <p:spPr>
            <a:xfrm>
              <a:off x="11601503" y="5854327"/>
              <a:ext cx="61776" cy="660651"/>
            </a:xfrm>
            <a:custGeom>
              <a:avLst/>
              <a:gdLst/>
              <a:ahLst/>
              <a:cxnLst/>
              <a:rect l="l" t="t" r="r" b="b"/>
              <a:pathLst>
                <a:path w="2342" h="25046" extrusionOk="0">
                  <a:moveTo>
                    <a:pt x="913" y="0"/>
                  </a:moveTo>
                  <a:cubicBezTo>
                    <a:pt x="609" y="30"/>
                    <a:pt x="305" y="61"/>
                    <a:pt x="1" y="91"/>
                  </a:cubicBezTo>
                  <a:cubicBezTo>
                    <a:pt x="62" y="4651"/>
                    <a:pt x="305" y="9210"/>
                    <a:pt x="548" y="13739"/>
                  </a:cubicBezTo>
                  <a:cubicBezTo>
                    <a:pt x="761" y="13982"/>
                    <a:pt x="973" y="14225"/>
                    <a:pt x="1217" y="14468"/>
                  </a:cubicBezTo>
                  <a:cubicBezTo>
                    <a:pt x="1426" y="14700"/>
                    <a:pt x="1227" y="14986"/>
                    <a:pt x="986" y="14986"/>
                  </a:cubicBezTo>
                  <a:cubicBezTo>
                    <a:pt x="911" y="14986"/>
                    <a:pt x="833" y="14958"/>
                    <a:pt x="761" y="14894"/>
                  </a:cubicBezTo>
                  <a:cubicBezTo>
                    <a:pt x="700" y="14863"/>
                    <a:pt x="670" y="14803"/>
                    <a:pt x="609" y="14742"/>
                  </a:cubicBezTo>
                  <a:lnTo>
                    <a:pt x="609" y="14742"/>
                  </a:lnTo>
                  <a:cubicBezTo>
                    <a:pt x="761" y="17538"/>
                    <a:pt x="913" y="20304"/>
                    <a:pt x="1065" y="23070"/>
                  </a:cubicBezTo>
                  <a:cubicBezTo>
                    <a:pt x="1065" y="23617"/>
                    <a:pt x="1125" y="24164"/>
                    <a:pt x="1125" y="24712"/>
                  </a:cubicBezTo>
                  <a:cubicBezTo>
                    <a:pt x="1338" y="24772"/>
                    <a:pt x="1521" y="24894"/>
                    <a:pt x="1733" y="24924"/>
                  </a:cubicBezTo>
                  <a:cubicBezTo>
                    <a:pt x="1794" y="24955"/>
                    <a:pt x="1825" y="24985"/>
                    <a:pt x="1855" y="25046"/>
                  </a:cubicBezTo>
                  <a:cubicBezTo>
                    <a:pt x="2037" y="24955"/>
                    <a:pt x="2159" y="24833"/>
                    <a:pt x="2341" y="24742"/>
                  </a:cubicBezTo>
                  <a:cubicBezTo>
                    <a:pt x="2129" y="21095"/>
                    <a:pt x="1946" y="17417"/>
                    <a:pt x="1764" y="13739"/>
                  </a:cubicBezTo>
                  <a:cubicBezTo>
                    <a:pt x="1521" y="13830"/>
                    <a:pt x="1308" y="13891"/>
                    <a:pt x="1065" y="13921"/>
                  </a:cubicBezTo>
                  <a:cubicBezTo>
                    <a:pt x="1044" y="13924"/>
                    <a:pt x="1023" y="13926"/>
                    <a:pt x="1003" y="13926"/>
                  </a:cubicBezTo>
                  <a:cubicBezTo>
                    <a:pt x="625" y="13926"/>
                    <a:pt x="507" y="13397"/>
                    <a:pt x="882" y="13252"/>
                  </a:cubicBezTo>
                  <a:cubicBezTo>
                    <a:pt x="1156" y="13161"/>
                    <a:pt x="1429" y="12979"/>
                    <a:pt x="1703" y="12797"/>
                  </a:cubicBezTo>
                  <a:cubicBezTo>
                    <a:pt x="1521" y="8541"/>
                    <a:pt x="1369" y="4286"/>
                    <a:pt x="13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0"/>
            <p:cNvSpPr/>
            <p:nvPr/>
          </p:nvSpPr>
          <p:spPr>
            <a:xfrm>
              <a:off x="11678473" y="7276628"/>
              <a:ext cx="49748" cy="389675"/>
            </a:xfrm>
            <a:custGeom>
              <a:avLst/>
              <a:gdLst/>
              <a:ahLst/>
              <a:cxnLst/>
              <a:rect l="l" t="t" r="r" b="b"/>
              <a:pathLst>
                <a:path w="1886" h="14773" extrusionOk="0">
                  <a:moveTo>
                    <a:pt x="1095" y="1"/>
                  </a:moveTo>
                  <a:cubicBezTo>
                    <a:pt x="761" y="92"/>
                    <a:pt x="457" y="183"/>
                    <a:pt x="122" y="274"/>
                  </a:cubicBezTo>
                  <a:cubicBezTo>
                    <a:pt x="62" y="274"/>
                    <a:pt x="31" y="274"/>
                    <a:pt x="1" y="244"/>
                  </a:cubicBezTo>
                  <a:lnTo>
                    <a:pt x="1" y="244"/>
                  </a:lnTo>
                  <a:cubicBezTo>
                    <a:pt x="214" y="3527"/>
                    <a:pt x="426" y="6779"/>
                    <a:pt x="639" y="10062"/>
                  </a:cubicBezTo>
                  <a:cubicBezTo>
                    <a:pt x="821" y="10153"/>
                    <a:pt x="852" y="10426"/>
                    <a:pt x="670" y="10578"/>
                  </a:cubicBezTo>
                  <a:cubicBezTo>
                    <a:pt x="730" y="11946"/>
                    <a:pt x="821" y="13344"/>
                    <a:pt x="882" y="14743"/>
                  </a:cubicBezTo>
                  <a:lnTo>
                    <a:pt x="913" y="14743"/>
                  </a:lnTo>
                  <a:cubicBezTo>
                    <a:pt x="913" y="14743"/>
                    <a:pt x="1277" y="14773"/>
                    <a:pt x="1885" y="14773"/>
                  </a:cubicBezTo>
                  <a:cubicBezTo>
                    <a:pt x="1825" y="13162"/>
                    <a:pt x="1764" y="11521"/>
                    <a:pt x="1673" y="9910"/>
                  </a:cubicBezTo>
                  <a:cubicBezTo>
                    <a:pt x="1551" y="9910"/>
                    <a:pt x="1460" y="9910"/>
                    <a:pt x="1369" y="9940"/>
                  </a:cubicBezTo>
                  <a:cubicBezTo>
                    <a:pt x="1125" y="9940"/>
                    <a:pt x="1004" y="9636"/>
                    <a:pt x="1186" y="9484"/>
                  </a:cubicBezTo>
                  <a:cubicBezTo>
                    <a:pt x="1308" y="9363"/>
                    <a:pt x="1460" y="9241"/>
                    <a:pt x="1612" y="9150"/>
                  </a:cubicBezTo>
                  <a:cubicBezTo>
                    <a:pt x="1460" y="6110"/>
                    <a:pt x="1277" y="304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0"/>
            <p:cNvSpPr/>
            <p:nvPr/>
          </p:nvSpPr>
          <p:spPr>
            <a:xfrm>
              <a:off x="11172579" y="6017867"/>
              <a:ext cx="460235" cy="505947"/>
            </a:xfrm>
            <a:custGeom>
              <a:avLst/>
              <a:gdLst/>
              <a:ahLst/>
              <a:cxnLst/>
              <a:rect l="l" t="t" r="r" b="b"/>
              <a:pathLst>
                <a:path w="17448" h="19181" extrusionOk="0">
                  <a:moveTo>
                    <a:pt x="730" y="1"/>
                  </a:moveTo>
                  <a:cubicBezTo>
                    <a:pt x="486" y="244"/>
                    <a:pt x="243" y="487"/>
                    <a:pt x="0" y="730"/>
                  </a:cubicBezTo>
                  <a:cubicBezTo>
                    <a:pt x="2037" y="4074"/>
                    <a:pt x="4377" y="7235"/>
                    <a:pt x="6961" y="10214"/>
                  </a:cubicBezTo>
                  <a:cubicBezTo>
                    <a:pt x="9453" y="13040"/>
                    <a:pt x="13435" y="18177"/>
                    <a:pt x="17447" y="19180"/>
                  </a:cubicBezTo>
                  <a:cubicBezTo>
                    <a:pt x="17417" y="18968"/>
                    <a:pt x="17417" y="18724"/>
                    <a:pt x="17386" y="18512"/>
                  </a:cubicBezTo>
                  <a:cubicBezTo>
                    <a:pt x="13678" y="17113"/>
                    <a:pt x="10061" y="12341"/>
                    <a:pt x="7599" y="9575"/>
                  </a:cubicBezTo>
                  <a:cubicBezTo>
                    <a:pt x="4985" y="6627"/>
                    <a:pt x="2705" y="3375"/>
                    <a:pt x="7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0"/>
            <p:cNvSpPr/>
            <p:nvPr/>
          </p:nvSpPr>
          <p:spPr>
            <a:xfrm>
              <a:off x="11631178" y="6506141"/>
              <a:ext cx="19256" cy="20865"/>
            </a:xfrm>
            <a:custGeom>
              <a:avLst/>
              <a:gdLst/>
              <a:ahLst/>
              <a:cxnLst/>
              <a:rect l="l" t="t" r="r" b="b"/>
              <a:pathLst>
                <a:path w="730" h="791" extrusionOk="0">
                  <a:moveTo>
                    <a:pt x="0" y="1"/>
                  </a:moveTo>
                  <a:lnTo>
                    <a:pt x="0" y="1"/>
                  </a:lnTo>
                  <a:cubicBezTo>
                    <a:pt x="31" y="213"/>
                    <a:pt x="31" y="457"/>
                    <a:pt x="61" y="669"/>
                  </a:cubicBezTo>
                  <a:cubicBezTo>
                    <a:pt x="183" y="700"/>
                    <a:pt x="304" y="761"/>
                    <a:pt x="426" y="791"/>
                  </a:cubicBezTo>
                  <a:cubicBezTo>
                    <a:pt x="396" y="639"/>
                    <a:pt x="426" y="517"/>
                    <a:pt x="578" y="426"/>
                  </a:cubicBezTo>
                  <a:cubicBezTo>
                    <a:pt x="639" y="396"/>
                    <a:pt x="669" y="365"/>
                    <a:pt x="730" y="335"/>
                  </a:cubicBezTo>
                  <a:cubicBezTo>
                    <a:pt x="700" y="274"/>
                    <a:pt x="669" y="244"/>
                    <a:pt x="608" y="213"/>
                  </a:cubicBezTo>
                  <a:cubicBezTo>
                    <a:pt x="396" y="183"/>
                    <a:pt x="213" y="6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0"/>
            <p:cNvSpPr/>
            <p:nvPr/>
          </p:nvSpPr>
          <p:spPr>
            <a:xfrm>
              <a:off x="11025049" y="6393905"/>
              <a:ext cx="628602" cy="504654"/>
            </a:xfrm>
            <a:custGeom>
              <a:avLst/>
              <a:gdLst/>
              <a:ahLst/>
              <a:cxnLst/>
              <a:rect l="l" t="t" r="r" b="b"/>
              <a:pathLst>
                <a:path w="23831" h="19132" extrusionOk="0">
                  <a:moveTo>
                    <a:pt x="152" y="0"/>
                  </a:moveTo>
                  <a:cubicBezTo>
                    <a:pt x="92" y="547"/>
                    <a:pt x="31" y="1064"/>
                    <a:pt x="0" y="1642"/>
                  </a:cubicBezTo>
                  <a:cubicBezTo>
                    <a:pt x="6444" y="9301"/>
                    <a:pt x="13922" y="17265"/>
                    <a:pt x="23618" y="19119"/>
                  </a:cubicBezTo>
                  <a:cubicBezTo>
                    <a:pt x="23644" y="19128"/>
                    <a:pt x="23669" y="19132"/>
                    <a:pt x="23691" y="19132"/>
                  </a:cubicBezTo>
                  <a:cubicBezTo>
                    <a:pt x="23745" y="19132"/>
                    <a:pt x="23788" y="19110"/>
                    <a:pt x="23831" y="19089"/>
                  </a:cubicBezTo>
                  <a:cubicBezTo>
                    <a:pt x="23800" y="18876"/>
                    <a:pt x="23800" y="18663"/>
                    <a:pt x="23770" y="18450"/>
                  </a:cubicBezTo>
                  <a:cubicBezTo>
                    <a:pt x="13496" y="16292"/>
                    <a:pt x="6931" y="7630"/>
                    <a:pt x="15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0"/>
            <p:cNvSpPr/>
            <p:nvPr/>
          </p:nvSpPr>
          <p:spPr>
            <a:xfrm>
              <a:off x="11652834" y="6880570"/>
              <a:ext cx="9628" cy="16855"/>
            </a:xfrm>
            <a:custGeom>
              <a:avLst/>
              <a:gdLst/>
              <a:ahLst/>
              <a:cxnLst/>
              <a:rect l="l" t="t" r="r" b="b"/>
              <a:pathLst>
                <a:path w="365" h="639" extrusionOk="0">
                  <a:moveTo>
                    <a:pt x="0" y="0"/>
                  </a:moveTo>
                  <a:cubicBezTo>
                    <a:pt x="0" y="213"/>
                    <a:pt x="0" y="426"/>
                    <a:pt x="31" y="639"/>
                  </a:cubicBezTo>
                  <a:cubicBezTo>
                    <a:pt x="304" y="517"/>
                    <a:pt x="365"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0"/>
            <p:cNvSpPr/>
            <p:nvPr/>
          </p:nvSpPr>
          <p:spPr>
            <a:xfrm>
              <a:off x="11035469" y="6812410"/>
              <a:ext cx="642239" cy="460235"/>
            </a:xfrm>
            <a:custGeom>
              <a:avLst/>
              <a:gdLst/>
              <a:ahLst/>
              <a:cxnLst/>
              <a:rect l="l" t="t" r="r" b="b"/>
              <a:pathLst>
                <a:path w="24348" h="17448" extrusionOk="0">
                  <a:moveTo>
                    <a:pt x="0" y="1"/>
                  </a:moveTo>
                  <a:lnTo>
                    <a:pt x="0" y="1"/>
                  </a:lnTo>
                  <a:cubicBezTo>
                    <a:pt x="61" y="700"/>
                    <a:pt x="152" y="1369"/>
                    <a:pt x="244" y="2068"/>
                  </a:cubicBezTo>
                  <a:cubicBezTo>
                    <a:pt x="6627" y="9636"/>
                    <a:pt x="14803" y="17417"/>
                    <a:pt x="24226" y="17448"/>
                  </a:cubicBezTo>
                  <a:cubicBezTo>
                    <a:pt x="24256" y="17448"/>
                    <a:pt x="24256" y="17417"/>
                    <a:pt x="24287" y="17387"/>
                  </a:cubicBezTo>
                  <a:cubicBezTo>
                    <a:pt x="24317" y="17387"/>
                    <a:pt x="24317" y="17387"/>
                    <a:pt x="24347" y="17357"/>
                  </a:cubicBezTo>
                  <a:cubicBezTo>
                    <a:pt x="24347" y="17205"/>
                    <a:pt x="24317" y="17022"/>
                    <a:pt x="24317" y="16840"/>
                  </a:cubicBezTo>
                  <a:cubicBezTo>
                    <a:pt x="14317" y="15806"/>
                    <a:pt x="6475" y="781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0"/>
            <p:cNvSpPr/>
            <p:nvPr/>
          </p:nvSpPr>
          <p:spPr>
            <a:xfrm>
              <a:off x="11676890" y="7256581"/>
              <a:ext cx="15246" cy="13664"/>
            </a:xfrm>
            <a:custGeom>
              <a:avLst/>
              <a:gdLst/>
              <a:ahLst/>
              <a:cxnLst/>
              <a:rect l="l" t="t" r="r" b="b"/>
              <a:pathLst>
                <a:path w="578" h="518" extrusionOk="0">
                  <a:moveTo>
                    <a:pt x="0" y="1"/>
                  </a:moveTo>
                  <a:cubicBezTo>
                    <a:pt x="0" y="183"/>
                    <a:pt x="30" y="335"/>
                    <a:pt x="30" y="518"/>
                  </a:cubicBezTo>
                  <a:cubicBezTo>
                    <a:pt x="213" y="426"/>
                    <a:pt x="395" y="366"/>
                    <a:pt x="578" y="274"/>
                  </a:cubicBezTo>
                  <a:cubicBezTo>
                    <a:pt x="547" y="153"/>
                    <a:pt x="486" y="62"/>
                    <a:pt x="334" y="31"/>
                  </a:cubicBezTo>
                  <a:cubicBezTo>
                    <a:pt x="213" y="31"/>
                    <a:pt x="122" y="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0"/>
            <p:cNvSpPr/>
            <p:nvPr/>
          </p:nvSpPr>
          <p:spPr>
            <a:xfrm>
              <a:off x="11187799" y="7340778"/>
              <a:ext cx="508347" cy="228904"/>
            </a:xfrm>
            <a:custGeom>
              <a:avLst/>
              <a:gdLst/>
              <a:ahLst/>
              <a:cxnLst/>
              <a:rect l="l" t="t" r="r" b="b"/>
              <a:pathLst>
                <a:path w="19272" h="8678" extrusionOk="0">
                  <a:moveTo>
                    <a:pt x="1" y="0"/>
                  </a:moveTo>
                  <a:cubicBezTo>
                    <a:pt x="609" y="973"/>
                    <a:pt x="1277" y="1855"/>
                    <a:pt x="1976" y="2675"/>
                  </a:cubicBezTo>
                  <a:cubicBezTo>
                    <a:pt x="5699" y="5574"/>
                    <a:pt x="11045" y="8677"/>
                    <a:pt x="16021" y="8677"/>
                  </a:cubicBezTo>
                  <a:cubicBezTo>
                    <a:pt x="17098" y="8677"/>
                    <a:pt x="18158" y="8532"/>
                    <a:pt x="19180" y="8207"/>
                  </a:cubicBezTo>
                  <a:cubicBezTo>
                    <a:pt x="19211" y="8207"/>
                    <a:pt x="19241" y="8146"/>
                    <a:pt x="19272" y="8146"/>
                  </a:cubicBezTo>
                  <a:cubicBezTo>
                    <a:pt x="19241" y="7964"/>
                    <a:pt x="19241" y="7782"/>
                    <a:pt x="19241" y="7630"/>
                  </a:cubicBezTo>
                  <a:cubicBezTo>
                    <a:pt x="19180" y="7569"/>
                    <a:pt x="19089" y="7569"/>
                    <a:pt x="18998" y="7569"/>
                  </a:cubicBezTo>
                  <a:cubicBezTo>
                    <a:pt x="18028" y="7763"/>
                    <a:pt x="17064" y="7855"/>
                    <a:pt x="16108" y="7855"/>
                  </a:cubicBezTo>
                  <a:cubicBezTo>
                    <a:pt x="10317" y="7855"/>
                    <a:pt x="4801" y="44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0"/>
            <p:cNvSpPr/>
            <p:nvPr/>
          </p:nvSpPr>
          <p:spPr>
            <a:xfrm>
              <a:off x="11695328" y="7542012"/>
              <a:ext cx="5618" cy="13664"/>
            </a:xfrm>
            <a:custGeom>
              <a:avLst/>
              <a:gdLst/>
              <a:ahLst/>
              <a:cxnLst/>
              <a:rect l="l" t="t" r="r" b="b"/>
              <a:pathLst>
                <a:path w="213" h="518" extrusionOk="0">
                  <a:moveTo>
                    <a:pt x="0" y="1"/>
                  </a:moveTo>
                  <a:cubicBezTo>
                    <a:pt x="0" y="153"/>
                    <a:pt x="0" y="335"/>
                    <a:pt x="31" y="517"/>
                  </a:cubicBezTo>
                  <a:cubicBezTo>
                    <a:pt x="213" y="365"/>
                    <a:pt x="182" y="9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0"/>
            <p:cNvSpPr/>
            <p:nvPr/>
          </p:nvSpPr>
          <p:spPr>
            <a:xfrm>
              <a:off x="11373021" y="5896003"/>
              <a:ext cx="244546" cy="347181"/>
            </a:xfrm>
            <a:custGeom>
              <a:avLst/>
              <a:gdLst/>
              <a:ahLst/>
              <a:cxnLst/>
              <a:rect l="l" t="t" r="r" b="b"/>
              <a:pathLst>
                <a:path w="9271" h="13162" extrusionOk="0">
                  <a:moveTo>
                    <a:pt x="1034" y="1"/>
                  </a:moveTo>
                  <a:cubicBezTo>
                    <a:pt x="699" y="122"/>
                    <a:pt x="334" y="213"/>
                    <a:pt x="0" y="365"/>
                  </a:cubicBezTo>
                  <a:cubicBezTo>
                    <a:pt x="2310" y="5107"/>
                    <a:pt x="5350" y="9484"/>
                    <a:pt x="9271" y="13162"/>
                  </a:cubicBezTo>
                  <a:cubicBezTo>
                    <a:pt x="9240" y="12828"/>
                    <a:pt x="9240" y="12493"/>
                    <a:pt x="9210" y="12159"/>
                  </a:cubicBezTo>
                  <a:cubicBezTo>
                    <a:pt x="5775" y="8451"/>
                    <a:pt x="313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0"/>
            <p:cNvSpPr/>
            <p:nvPr/>
          </p:nvSpPr>
          <p:spPr>
            <a:xfrm>
              <a:off x="11615932" y="6216701"/>
              <a:ext cx="23186" cy="32919"/>
            </a:xfrm>
            <a:custGeom>
              <a:avLst/>
              <a:gdLst/>
              <a:ahLst/>
              <a:cxnLst/>
              <a:rect l="l" t="t" r="r" b="b"/>
              <a:pathLst>
                <a:path w="879" h="1248" extrusionOk="0">
                  <a:moveTo>
                    <a:pt x="1" y="1"/>
                  </a:moveTo>
                  <a:lnTo>
                    <a:pt x="1" y="1"/>
                  </a:lnTo>
                  <a:cubicBezTo>
                    <a:pt x="31" y="335"/>
                    <a:pt x="31" y="670"/>
                    <a:pt x="62" y="1004"/>
                  </a:cubicBezTo>
                  <a:cubicBezTo>
                    <a:pt x="123" y="1065"/>
                    <a:pt x="153" y="1125"/>
                    <a:pt x="214" y="1156"/>
                  </a:cubicBezTo>
                  <a:cubicBezTo>
                    <a:pt x="286" y="1220"/>
                    <a:pt x="364" y="1248"/>
                    <a:pt x="439" y="1248"/>
                  </a:cubicBezTo>
                  <a:cubicBezTo>
                    <a:pt x="680" y="1248"/>
                    <a:pt x="879" y="962"/>
                    <a:pt x="670" y="730"/>
                  </a:cubicBezTo>
                  <a:cubicBezTo>
                    <a:pt x="426" y="48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0"/>
            <p:cNvSpPr/>
            <p:nvPr/>
          </p:nvSpPr>
          <p:spPr>
            <a:xfrm>
              <a:off x="11646398" y="6067589"/>
              <a:ext cx="119490" cy="149138"/>
            </a:xfrm>
            <a:custGeom>
              <a:avLst/>
              <a:gdLst/>
              <a:ahLst/>
              <a:cxnLst/>
              <a:rect l="l" t="t" r="r" b="b"/>
              <a:pathLst>
                <a:path w="4530" h="5654" extrusionOk="0">
                  <a:moveTo>
                    <a:pt x="4135" y="0"/>
                  </a:moveTo>
                  <a:cubicBezTo>
                    <a:pt x="2980" y="1672"/>
                    <a:pt x="1460" y="3708"/>
                    <a:pt x="1" y="4712"/>
                  </a:cubicBezTo>
                  <a:cubicBezTo>
                    <a:pt x="31" y="5046"/>
                    <a:pt x="31" y="5350"/>
                    <a:pt x="62" y="5654"/>
                  </a:cubicBezTo>
                  <a:cubicBezTo>
                    <a:pt x="1673" y="5076"/>
                    <a:pt x="3223" y="3313"/>
                    <a:pt x="4530" y="1490"/>
                  </a:cubicBezTo>
                  <a:cubicBezTo>
                    <a:pt x="440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0"/>
            <p:cNvSpPr/>
            <p:nvPr/>
          </p:nvSpPr>
          <p:spPr>
            <a:xfrm>
              <a:off x="11755442" y="5908031"/>
              <a:ext cx="131518" cy="198860"/>
            </a:xfrm>
            <a:custGeom>
              <a:avLst/>
              <a:gdLst/>
              <a:ahLst/>
              <a:cxnLst/>
              <a:rect l="l" t="t" r="r" b="b"/>
              <a:pathLst>
                <a:path w="4986" h="7539" extrusionOk="0">
                  <a:moveTo>
                    <a:pt x="3983" y="1"/>
                  </a:moveTo>
                  <a:cubicBezTo>
                    <a:pt x="3071" y="1520"/>
                    <a:pt x="2129" y="3010"/>
                    <a:pt x="1095" y="4438"/>
                  </a:cubicBezTo>
                  <a:cubicBezTo>
                    <a:pt x="791" y="4864"/>
                    <a:pt x="426" y="5441"/>
                    <a:pt x="1" y="6049"/>
                  </a:cubicBezTo>
                  <a:cubicBezTo>
                    <a:pt x="122" y="6536"/>
                    <a:pt x="274" y="7052"/>
                    <a:pt x="396" y="7539"/>
                  </a:cubicBezTo>
                  <a:cubicBezTo>
                    <a:pt x="1429" y="6140"/>
                    <a:pt x="2311" y="4712"/>
                    <a:pt x="3010" y="3709"/>
                  </a:cubicBezTo>
                  <a:cubicBezTo>
                    <a:pt x="3709" y="2736"/>
                    <a:pt x="4347" y="1672"/>
                    <a:pt x="4986" y="639"/>
                  </a:cubicBezTo>
                  <a:cubicBezTo>
                    <a:pt x="4651" y="426"/>
                    <a:pt x="4347" y="183"/>
                    <a:pt x="398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0"/>
            <p:cNvSpPr/>
            <p:nvPr/>
          </p:nvSpPr>
          <p:spPr>
            <a:xfrm>
              <a:off x="11614930" y="6191853"/>
              <a:ext cx="33104" cy="29807"/>
            </a:xfrm>
            <a:custGeom>
              <a:avLst/>
              <a:gdLst/>
              <a:ahLst/>
              <a:cxnLst/>
              <a:rect l="l" t="t" r="r" b="b"/>
              <a:pathLst>
                <a:path w="1255" h="1130" extrusionOk="0">
                  <a:moveTo>
                    <a:pt x="1194" y="1"/>
                  </a:moveTo>
                  <a:cubicBezTo>
                    <a:pt x="920" y="213"/>
                    <a:pt x="647" y="365"/>
                    <a:pt x="404" y="456"/>
                  </a:cubicBezTo>
                  <a:cubicBezTo>
                    <a:pt x="0" y="629"/>
                    <a:pt x="116" y="1130"/>
                    <a:pt x="517" y="1130"/>
                  </a:cubicBezTo>
                  <a:cubicBezTo>
                    <a:pt x="539" y="1130"/>
                    <a:pt x="562" y="1128"/>
                    <a:pt x="586" y="1125"/>
                  </a:cubicBezTo>
                  <a:cubicBezTo>
                    <a:pt x="799" y="1095"/>
                    <a:pt x="1012" y="1034"/>
                    <a:pt x="1255" y="943"/>
                  </a:cubicBezTo>
                  <a:cubicBezTo>
                    <a:pt x="1224" y="639"/>
                    <a:pt x="1224" y="305"/>
                    <a:pt x="119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0"/>
            <p:cNvSpPr/>
            <p:nvPr/>
          </p:nvSpPr>
          <p:spPr>
            <a:xfrm>
              <a:off x="11663253" y="6387495"/>
              <a:ext cx="170794" cy="141937"/>
            </a:xfrm>
            <a:custGeom>
              <a:avLst/>
              <a:gdLst/>
              <a:ahLst/>
              <a:cxnLst/>
              <a:rect l="l" t="t" r="r" b="b"/>
              <a:pathLst>
                <a:path w="6475" h="5381" extrusionOk="0">
                  <a:moveTo>
                    <a:pt x="6231" y="0"/>
                  </a:moveTo>
                  <a:cubicBezTo>
                    <a:pt x="4377" y="1702"/>
                    <a:pt x="2310" y="3222"/>
                    <a:pt x="0" y="4529"/>
                  </a:cubicBezTo>
                  <a:cubicBezTo>
                    <a:pt x="0" y="4803"/>
                    <a:pt x="31" y="5107"/>
                    <a:pt x="31" y="5380"/>
                  </a:cubicBezTo>
                  <a:cubicBezTo>
                    <a:pt x="2371" y="4468"/>
                    <a:pt x="4529" y="3161"/>
                    <a:pt x="6475" y="1550"/>
                  </a:cubicBezTo>
                  <a:cubicBezTo>
                    <a:pt x="6414" y="1034"/>
                    <a:pt x="6323" y="517"/>
                    <a:pt x="62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0"/>
            <p:cNvSpPr/>
            <p:nvPr/>
          </p:nvSpPr>
          <p:spPr>
            <a:xfrm>
              <a:off x="11827611" y="6114092"/>
              <a:ext cx="239745" cy="314314"/>
            </a:xfrm>
            <a:custGeom>
              <a:avLst/>
              <a:gdLst/>
              <a:ahLst/>
              <a:cxnLst/>
              <a:rect l="l" t="t" r="r" b="b"/>
              <a:pathLst>
                <a:path w="9089" h="11916" extrusionOk="0">
                  <a:moveTo>
                    <a:pt x="8390" y="0"/>
                  </a:moveTo>
                  <a:cubicBezTo>
                    <a:pt x="5958" y="3830"/>
                    <a:pt x="3283" y="7356"/>
                    <a:pt x="0" y="10365"/>
                  </a:cubicBezTo>
                  <a:cubicBezTo>
                    <a:pt x="92" y="10882"/>
                    <a:pt x="183" y="11399"/>
                    <a:pt x="244" y="11915"/>
                  </a:cubicBezTo>
                  <a:cubicBezTo>
                    <a:pt x="3769" y="9028"/>
                    <a:pt x="6687" y="5228"/>
                    <a:pt x="9089" y="1277"/>
                  </a:cubicBezTo>
                  <a:cubicBezTo>
                    <a:pt x="8846" y="851"/>
                    <a:pt x="8633" y="395"/>
                    <a:pt x="839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0"/>
            <p:cNvSpPr/>
            <p:nvPr/>
          </p:nvSpPr>
          <p:spPr>
            <a:xfrm>
              <a:off x="11642415" y="6506959"/>
              <a:ext cx="21656" cy="27644"/>
            </a:xfrm>
            <a:custGeom>
              <a:avLst/>
              <a:gdLst/>
              <a:ahLst/>
              <a:cxnLst/>
              <a:rect l="l" t="t" r="r" b="b"/>
              <a:pathLst>
                <a:path w="821" h="1048" extrusionOk="0">
                  <a:moveTo>
                    <a:pt x="790" y="0"/>
                  </a:moveTo>
                  <a:cubicBezTo>
                    <a:pt x="608" y="91"/>
                    <a:pt x="486" y="213"/>
                    <a:pt x="304" y="304"/>
                  </a:cubicBezTo>
                  <a:cubicBezTo>
                    <a:pt x="449" y="478"/>
                    <a:pt x="318" y="762"/>
                    <a:pt x="68" y="762"/>
                  </a:cubicBezTo>
                  <a:cubicBezTo>
                    <a:pt x="56" y="762"/>
                    <a:pt x="43" y="761"/>
                    <a:pt x="30" y="760"/>
                  </a:cubicBezTo>
                  <a:lnTo>
                    <a:pt x="0" y="760"/>
                  </a:lnTo>
                  <a:cubicBezTo>
                    <a:pt x="26" y="914"/>
                    <a:pt x="139" y="1047"/>
                    <a:pt x="302" y="1047"/>
                  </a:cubicBezTo>
                  <a:cubicBezTo>
                    <a:pt x="332" y="1047"/>
                    <a:pt x="363" y="1043"/>
                    <a:pt x="395" y="1033"/>
                  </a:cubicBezTo>
                  <a:cubicBezTo>
                    <a:pt x="547" y="973"/>
                    <a:pt x="699" y="912"/>
                    <a:pt x="821" y="851"/>
                  </a:cubicBezTo>
                  <a:cubicBezTo>
                    <a:pt x="821" y="578"/>
                    <a:pt x="790" y="304"/>
                    <a:pt x="79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0"/>
            <p:cNvSpPr/>
            <p:nvPr/>
          </p:nvSpPr>
          <p:spPr>
            <a:xfrm>
              <a:off x="11641597" y="6514951"/>
              <a:ext cx="12661" cy="12107"/>
            </a:xfrm>
            <a:custGeom>
              <a:avLst/>
              <a:gdLst/>
              <a:ahLst/>
              <a:cxnLst/>
              <a:rect l="l" t="t" r="r" b="b"/>
              <a:pathLst>
                <a:path w="480" h="459" extrusionOk="0">
                  <a:moveTo>
                    <a:pt x="335" y="1"/>
                  </a:moveTo>
                  <a:cubicBezTo>
                    <a:pt x="274" y="31"/>
                    <a:pt x="244" y="62"/>
                    <a:pt x="183" y="92"/>
                  </a:cubicBezTo>
                  <a:cubicBezTo>
                    <a:pt x="31" y="183"/>
                    <a:pt x="1" y="305"/>
                    <a:pt x="31" y="427"/>
                  </a:cubicBezTo>
                  <a:cubicBezTo>
                    <a:pt x="31" y="457"/>
                    <a:pt x="61" y="457"/>
                    <a:pt x="61" y="457"/>
                  </a:cubicBezTo>
                  <a:cubicBezTo>
                    <a:pt x="74" y="458"/>
                    <a:pt x="87" y="459"/>
                    <a:pt x="99" y="459"/>
                  </a:cubicBezTo>
                  <a:cubicBezTo>
                    <a:pt x="349" y="459"/>
                    <a:pt x="480" y="175"/>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0"/>
            <p:cNvSpPr/>
            <p:nvPr/>
          </p:nvSpPr>
          <p:spPr>
            <a:xfrm>
              <a:off x="11650407" y="6866932"/>
              <a:ext cx="1635" cy="10445"/>
            </a:xfrm>
            <a:custGeom>
              <a:avLst/>
              <a:gdLst/>
              <a:ahLst/>
              <a:cxnLst/>
              <a:rect l="l" t="t" r="r" b="b"/>
              <a:pathLst>
                <a:path w="62" h="396" extrusionOk="0">
                  <a:moveTo>
                    <a:pt x="31" y="1"/>
                  </a:moveTo>
                  <a:cubicBezTo>
                    <a:pt x="1" y="153"/>
                    <a:pt x="1" y="274"/>
                    <a:pt x="62" y="396"/>
                  </a:cubicBezTo>
                  <a:cubicBezTo>
                    <a:pt x="62" y="274"/>
                    <a:pt x="62" y="153"/>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0"/>
            <p:cNvSpPr/>
            <p:nvPr/>
          </p:nvSpPr>
          <p:spPr>
            <a:xfrm>
              <a:off x="11681691" y="6749078"/>
              <a:ext cx="184431" cy="126691"/>
            </a:xfrm>
            <a:custGeom>
              <a:avLst/>
              <a:gdLst/>
              <a:ahLst/>
              <a:cxnLst/>
              <a:rect l="l" t="t" r="r" b="b"/>
              <a:pathLst>
                <a:path w="6992" h="4803" extrusionOk="0">
                  <a:moveTo>
                    <a:pt x="6961" y="0"/>
                  </a:moveTo>
                  <a:cubicBezTo>
                    <a:pt x="4773" y="1399"/>
                    <a:pt x="2432" y="2675"/>
                    <a:pt x="0" y="3800"/>
                  </a:cubicBezTo>
                  <a:cubicBezTo>
                    <a:pt x="31" y="4134"/>
                    <a:pt x="31" y="4469"/>
                    <a:pt x="61" y="4803"/>
                  </a:cubicBezTo>
                  <a:cubicBezTo>
                    <a:pt x="2462" y="3800"/>
                    <a:pt x="4803" y="2645"/>
                    <a:pt x="6991" y="1307"/>
                  </a:cubicBezTo>
                  <a:cubicBezTo>
                    <a:pt x="6991" y="882"/>
                    <a:pt x="6961" y="456"/>
                    <a:pt x="69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0"/>
            <p:cNvSpPr/>
            <p:nvPr/>
          </p:nvSpPr>
          <p:spPr>
            <a:xfrm>
              <a:off x="11865305" y="6486912"/>
              <a:ext cx="315106" cy="297459"/>
            </a:xfrm>
            <a:custGeom>
              <a:avLst/>
              <a:gdLst/>
              <a:ahLst/>
              <a:cxnLst/>
              <a:rect l="l" t="t" r="r" b="b"/>
              <a:pathLst>
                <a:path w="11946" h="11277" extrusionOk="0">
                  <a:moveTo>
                    <a:pt x="11672" y="0"/>
                  </a:moveTo>
                  <a:cubicBezTo>
                    <a:pt x="8268" y="3830"/>
                    <a:pt x="4377" y="7143"/>
                    <a:pt x="0" y="9939"/>
                  </a:cubicBezTo>
                  <a:cubicBezTo>
                    <a:pt x="0" y="10395"/>
                    <a:pt x="30" y="10821"/>
                    <a:pt x="30" y="11277"/>
                  </a:cubicBezTo>
                  <a:cubicBezTo>
                    <a:pt x="4468" y="8632"/>
                    <a:pt x="8450" y="5441"/>
                    <a:pt x="11946" y="1702"/>
                  </a:cubicBezTo>
                  <a:cubicBezTo>
                    <a:pt x="11854" y="1125"/>
                    <a:pt x="11763" y="578"/>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0"/>
            <p:cNvSpPr/>
            <p:nvPr/>
          </p:nvSpPr>
          <p:spPr>
            <a:xfrm>
              <a:off x="11651225" y="6849286"/>
              <a:ext cx="32101" cy="35319"/>
            </a:xfrm>
            <a:custGeom>
              <a:avLst/>
              <a:gdLst/>
              <a:ahLst/>
              <a:cxnLst/>
              <a:rect l="l" t="t" r="r" b="b"/>
              <a:pathLst>
                <a:path w="1217" h="1339" extrusionOk="0">
                  <a:moveTo>
                    <a:pt x="1155" y="1"/>
                  </a:moveTo>
                  <a:cubicBezTo>
                    <a:pt x="821" y="153"/>
                    <a:pt x="517" y="335"/>
                    <a:pt x="183" y="487"/>
                  </a:cubicBezTo>
                  <a:cubicBezTo>
                    <a:pt x="92" y="518"/>
                    <a:pt x="61" y="609"/>
                    <a:pt x="0" y="670"/>
                  </a:cubicBezTo>
                  <a:cubicBezTo>
                    <a:pt x="31" y="822"/>
                    <a:pt x="31" y="943"/>
                    <a:pt x="31" y="1065"/>
                  </a:cubicBezTo>
                  <a:cubicBezTo>
                    <a:pt x="101" y="1229"/>
                    <a:pt x="225" y="1339"/>
                    <a:pt x="390" y="1339"/>
                  </a:cubicBezTo>
                  <a:cubicBezTo>
                    <a:pt x="439" y="1339"/>
                    <a:pt x="492" y="1329"/>
                    <a:pt x="547" y="1308"/>
                  </a:cubicBezTo>
                  <a:cubicBezTo>
                    <a:pt x="760" y="1217"/>
                    <a:pt x="1003" y="1126"/>
                    <a:pt x="1216" y="1004"/>
                  </a:cubicBezTo>
                  <a:cubicBezTo>
                    <a:pt x="1186" y="670"/>
                    <a:pt x="1186" y="33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0"/>
            <p:cNvSpPr/>
            <p:nvPr/>
          </p:nvSpPr>
          <p:spPr>
            <a:xfrm>
              <a:off x="11671272" y="7272618"/>
              <a:ext cx="7227" cy="10445"/>
            </a:xfrm>
            <a:custGeom>
              <a:avLst/>
              <a:gdLst/>
              <a:ahLst/>
              <a:cxnLst/>
              <a:rect l="l" t="t" r="r" b="b"/>
              <a:pathLst>
                <a:path w="274" h="396" extrusionOk="0">
                  <a:moveTo>
                    <a:pt x="122" y="1"/>
                  </a:moveTo>
                  <a:cubicBezTo>
                    <a:pt x="0" y="153"/>
                    <a:pt x="91" y="366"/>
                    <a:pt x="274" y="396"/>
                  </a:cubicBezTo>
                  <a:cubicBezTo>
                    <a:pt x="274" y="274"/>
                    <a:pt x="243" y="15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0"/>
            <p:cNvSpPr/>
            <p:nvPr/>
          </p:nvSpPr>
          <p:spPr>
            <a:xfrm>
              <a:off x="11706539" y="7179611"/>
              <a:ext cx="142729" cy="97043"/>
            </a:xfrm>
            <a:custGeom>
              <a:avLst/>
              <a:gdLst/>
              <a:ahLst/>
              <a:cxnLst/>
              <a:rect l="l" t="t" r="r" b="b"/>
              <a:pathLst>
                <a:path w="5411" h="3679" extrusionOk="0">
                  <a:moveTo>
                    <a:pt x="5411" y="1"/>
                  </a:moveTo>
                  <a:lnTo>
                    <a:pt x="5411" y="1"/>
                  </a:lnTo>
                  <a:cubicBezTo>
                    <a:pt x="3679" y="1095"/>
                    <a:pt x="1855" y="2007"/>
                    <a:pt x="1" y="2919"/>
                  </a:cubicBezTo>
                  <a:cubicBezTo>
                    <a:pt x="1" y="3162"/>
                    <a:pt x="1" y="3405"/>
                    <a:pt x="31" y="3679"/>
                  </a:cubicBezTo>
                  <a:cubicBezTo>
                    <a:pt x="1855" y="3132"/>
                    <a:pt x="3618" y="2372"/>
                    <a:pt x="5259" y="1429"/>
                  </a:cubicBezTo>
                  <a:cubicBezTo>
                    <a:pt x="5320" y="943"/>
                    <a:pt x="5350" y="487"/>
                    <a:pt x="541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0"/>
            <p:cNvSpPr/>
            <p:nvPr/>
          </p:nvSpPr>
          <p:spPr>
            <a:xfrm>
              <a:off x="11845258" y="6803600"/>
              <a:ext cx="360000" cy="413731"/>
            </a:xfrm>
            <a:custGeom>
              <a:avLst/>
              <a:gdLst/>
              <a:ahLst/>
              <a:cxnLst/>
              <a:rect l="l" t="t" r="r" b="b"/>
              <a:pathLst>
                <a:path w="13648" h="15685" extrusionOk="0">
                  <a:moveTo>
                    <a:pt x="13617" y="0"/>
                  </a:moveTo>
                  <a:cubicBezTo>
                    <a:pt x="11034" y="3526"/>
                    <a:pt x="8511" y="7052"/>
                    <a:pt x="5411" y="10152"/>
                  </a:cubicBezTo>
                  <a:cubicBezTo>
                    <a:pt x="3800" y="11794"/>
                    <a:pt x="2037" y="13101"/>
                    <a:pt x="152" y="14256"/>
                  </a:cubicBezTo>
                  <a:cubicBezTo>
                    <a:pt x="91" y="14742"/>
                    <a:pt x="61" y="15198"/>
                    <a:pt x="0" y="15684"/>
                  </a:cubicBezTo>
                  <a:cubicBezTo>
                    <a:pt x="5623" y="12523"/>
                    <a:pt x="10243" y="7326"/>
                    <a:pt x="13648" y="1946"/>
                  </a:cubicBezTo>
                  <a:cubicBezTo>
                    <a:pt x="13648" y="1307"/>
                    <a:pt x="13648" y="639"/>
                    <a:pt x="1361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0"/>
            <p:cNvSpPr/>
            <p:nvPr/>
          </p:nvSpPr>
          <p:spPr>
            <a:xfrm>
              <a:off x="11677682" y="7256581"/>
              <a:ext cx="29675" cy="27301"/>
            </a:xfrm>
            <a:custGeom>
              <a:avLst/>
              <a:gdLst/>
              <a:ahLst/>
              <a:cxnLst/>
              <a:rect l="l" t="t" r="r" b="b"/>
              <a:pathLst>
                <a:path w="1125" h="1035" extrusionOk="0">
                  <a:moveTo>
                    <a:pt x="1064" y="1"/>
                  </a:moveTo>
                  <a:cubicBezTo>
                    <a:pt x="912" y="92"/>
                    <a:pt x="730" y="183"/>
                    <a:pt x="548" y="274"/>
                  </a:cubicBezTo>
                  <a:cubicBezTo>
                    <a:pt x="608" y="426"/>
                    <a:pt x="517" y="639"/>
                    <a:pt x="304" y="639"/>
                  </a:cubicBezTo>
                  <a:cubicBezTo>
                    <a:pt x="213" y="639"/>
                    <a:pt x="92" y="609"/>
                    <a:pt x="0" y="609"/>
                  </a:cubicBezTo>
                  <a:cubicBezTo>
                    <a:pt x="0" y="761"/>
                    <a:pt x="31" y="882"/>
                    <a:pt x="31" y="1004"/>
                  </a:cubicBezTo>
                  <a:cubicBezTo>
                    <a:pt x="61" y="1034"/>
                    <a:pt x="92" y="1034"/>
                    <a:pt x="152" y="1034"/>
                  </a:cubicBezTo>
                  <a:cubicBezTo>
                    <a:pt x="456" y="943"/>
                    <a:pt x="791" y="852"/>
                    <a:pt x="1125" y="761"/>
                  </a:cubicBezTo>
                  <a:cubicBezTo>
                    <a:pt x="1095" y="487"/>
                    <a:pt x="1095" y="244"/>
                    <a:pt x="106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0"/>
            <p:cNvSpPr/>
            <p:nvPr/>
          </p:nvSpPr>
          <p:spPr>
            <a:xfrm>
              <a:off x="11674464" y="7270218"/>
              <a:ext cx="3244" cy="2427"/>
            </a:xfrm>
            <a:custGeom>
              <a:avLst/>
              <a:gdLst/>
              <a:ahLst/>
              <a:cxnLst/>
              <a:rect l="l" t="t" r="r" b="b"/>
              <a:pathLst>
                <a:path w="123" h="92" extrusionOk="0">
                  <a:moveTo>
                    <a:pt x="122" y="1"/>
                  </a:moveTo>
                  <a:cubicBezTo>
                    <a:pt x="92" y="31"/>
                    <a:pt x="92" y="31"/>
                    <a:pt x="62" y="31"/>
                  </a:cubicBezTo>
                  <a:cubicBezTo>
                    <a:pt x="31" y="61"/>
                    <a:pt x="31" y="92"/>
                    <a:pt x="1" y="92"/>
                  </a:cubicBezTo>
                  <a:lnTo>
                    <a:pt x="122" y="92"/>
                  </a:lnTo>
                  <a:cubicBezTo>
                    <a:pt x="122" y="61"/>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0"/>
            <p:cNvSpPr/>
            <p:nvPr/>
          </p:nvSpPr>
          <p:spPr>
            <a:xfrm>
              <a:off x="11677682" y="7263808"/>
              <a:ext cx="16064" cy="9654"/>
            </a:xfrm>
            <a:custGeom>
              <a:avLst/>
              <a:gdLst/>
              <a:ahLst/>
              <a:cxnLst/>
              <a:rect l="l" t="t" r="r" b="b"/>
              <a:pathLst>
                <a:path w="609" h="366" extrusionOk="0">
                  <a:moveTo>
                    <a:pt x="548" y="0"/>
                  </a:moveTo>
                  <a:lnTo>
                    <a:pt x="548" y="0"/>
                  </a:lnTo>
                  <a:cubicBezTo>
                    <a:pt x="365" y="92"/>
                    <a:pt x="183" y="183"/>
                    <a:pt x="0" y="244"/>
                  </a:cubicBezTo>
                  <a:cubicBezTo>
                    <a:pt x="0" y="274"/>
                    <a:pt x="0" y="304"/>
                    <a:pt x="0" y="335"/>
                  </a:cubicBezTo>
                  <a:cubicBezTo>
                    <a:pt x="92" y="335"/>
                    <a:pt x="183" y="365"/>
                    <a:pt x="304" y="365"/>
                  </a:cubicBezTo>
                  <a:cubicBezTo>
                    <a:pt x="517" y="365"/>
                    <a:pt x="608" y="152"/>
                    <a:pt x="54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0"/>
            <p:cNvSpPr/>
            <p:nvPr/>
          </p:nvSpPr>
          <p:spPr>
            <a:xfrm>
              <a:off x="11720967" y="7497909"/>
              <a:ext cx="72987" cy="40120"/>
            </a:xfrm>
            <a:custGeom>
              <a:avLst/>
              <a:gdLst/>
              <a:ahLst/>
              <a:cxnLst/>
              <a:rect l="l" t="t" r="r" b="b"/>
              <a:pathLst>
                <a:path w="2767" h="1521" extrusionOk="0">
                  <a:moveTo>
                    <a:pt x="2767" y="1"/>
                  </a:moveTo>
                  <a:cubicBezTo>
                    <a:pt x="1794" y="183"/>
                    <a:pt x="821" y="275"/>
                    <a:pt x="1" y="761"/>
                  </a:cubicBezTo>
                  <a:cubicBezTo>
                    <a:pt x="31" y="1004"/>
                    <a:pt x="31" y="1247"/>
                    <a:pt x="62" y="1521"/>
                  </a:cubicBezTo>
                  <a:cubicBezTo>
                    <a:pt x="913" y="1460"/>
                    <a:pt x="1703" y="1338"/>
                    <a:pt x="2493" y="1186"/>
                  </a:cubicBezTo>
                  <a:cubicBezTo>
                    <a:pt x="2584" y="791"/>
                    <a:pt x="2676" y="396"/>
                    <a:pt x="276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0"/>
            <p:cNvSpPr/>
            <p:nvPr/>
          </p:nvSpPr>
          <p:spPr>
            <a:xfrm>
              <a:off x="11786726" y="7208495"/>
              <a:ext cx="388883" cy="320724"/>
            </a:xfrm>
            <a:custGeom>
              <a:avLst/>
              <a:gdLst/>
              <a:ahLst/>
              <a:cxnLst/>
              <a:rect l="l" t="t" r="r" b="b"/>
              <a:pathLst>
                <a:path w="14743" h="12159" extrusionOk="0">
                  <a:moveTo>
                    <a:pt x="14742" y="0"/>
                  </a:moveTo>
                  <a:lnTo>
                    <a:pt x="14742" y="0"/>
                  </a:lnTo>
                  <a:cubicBezTo>
                    <a:pt x="13557" y="1277"/>
                    <a:pt x="12341" y="2523"/>
                    <a:pt x="11186" y="3800"/>
                  </a:cubicBezTo>
                  <a:cubicBezTo>
                    <a:pt x="8450" y="6778"/>
                    <a:pt x="5380" y="9453"/>
                    <a:pt x="1459" y="10699"/>
                  </a:cubicBezTo>
                  <a:cubicBezTo>
                    <a:pt x="1064" y="10851"/>
                    <a:pt x="669" y="10912"/>
                    <a:pt x="274" y="10973"/>
                  </a:cubicBezTo>
                  <a:cubicBezTo>
                    <a:pt x="183" y="11368"/>
                    <a:pt x="91" y="11763"/>
                    <a:pt x="0" y="12158"/>
                  </a:cubicBezTo>
                  <a:cubicBezTo>
                    <a:pt x="3526" y="11459"/>
                    <a:pt x="6505" y="9879"/>
                    <a:pt x="9453" y="7417"/>
                  </a:cubicBezTo>
                  <a:cubicBezTo>
                    <a:pt x="10973" y="6170"/>
                    <a:pt x="12462" y="4833"/>
                    <a:pt x="13921" y="3435"/>
                  </a:cubicBezTo>
                  <a:cubicBezTo>
                    <a:pt x="14225" y="2401"/>
                    <a:pt x="14499" y="1246"/>
                    <a:pt x="1474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0"/>
            <p:cNvSpPr/>
            <p:nvPr/>
          </p:nvSpPr>
          <p:spPr>
            <a:xfrm>
              <a:off x="11704930" y="7517955"/>
              <a:ext cx="17673" cy="20891"/>
            </a:xfrm>
            <a:custGeom>
              <a:avLst/>
              <a:gdLst/>
              <a:ahLst/>
              <a:cxnLst/>
              <a:rect l="l" t="t" r="r" b="b"/>
              <a:pathLst>
                <a:path w="670" h="792" extrusionOk="0">
                  <a:moveTo>
                    <a:pt x="609" y="1"/>
                  </a:moveTo>
                  <a:cubicBezTo>
                    <a:pt x="457" y="92"/>
                    <a:pt x="305" y="214"/>
                    <a:pt x="183" y="335"/>
                  </a:cubicBezTo>
                  <a:cubicBezTo>
                    <a:pt x="1" y="487"/>
                    <a:pt x="122" y="791"/>
                    <a:pt x="366" y="791"/>
                  </a:cubicBezTo>
                  <a:cubicBezTo>
                    <a:pt x="457" y="761"/>
                    <a:pt x="548" y="761"/>
                    <a:pt x="670" y="761"/>
                  </a:cubicBezTo>
                  <a:cubicBezTo>
                    <a:pt x="639" y="518"/>
                    <a:pt x="639" y="244"/>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0"/>
            <p:cNvSpPr/>
            <p:nvPr/>
          </p:nvSpPr>
          <p:spPr>
            <a:xfrm>
              <a:off x="12508309" y="7907630"/>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0"/>
            <p:cNvSpPr/>
            <p:nvPr/>
          </p:nvSpPr>
          <p:spPr>
            <a:xfrm>
              <a:off x="12493881" y="7753691"/>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0"/>
            <p:cNvSpPr/>
            <p:nvPr/>
          </p:nvSpPr>
          <p:spPr>
            <a:xfrm>
              <a:off x="12340733" y="6323345"/>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0"/>
            <p:cNvSpPr/>
            <p:nvPr/>
          </p:nvSpPr>
          <p:spPr>
            <a:xfrm>
              <a:off x="12022436" y="6477284"/>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0"/>
            <p:cNvSpPr/>
            <p:nvPr/>
          </p:nvSpPr>
          <p:spPr>
            <a:xfrm>
              <a:off x="12541967" y="6320575"/>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0"/>
            <p:cNvSpPr/>
            <p:nvPr/>
          </p:nvSpPr>
          <p:spPr>
            <a:xfrm>
              <a:off x="12011225" y="6819638"/>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0"/>
            <p:cNvSpPr/>
            <p:nvPr/>
          </p:nvSpPr>
          <p:spPr>
            <a:xfrm>
              <a:off x="12161155" y="6365021"/>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0"/>
            <p:cNvSpPr/>
            <p:nvPr/>
          </p:nvSpPr>
          <p:spPr>
            <a:xfrm>
              <a:off x="12582061" y="7116279"/>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0"/>
            <p:cNvSpPr/>
            <p:nvPr/>
          </p:nvSpPr>
          <p:spPr>
            <a:xfrm>
              <a:off x="12602925" y="7487489"/>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0"/>
            <p:cNvSpPr/>
            <p:nvPr/>
          </p:nvSpPr>
          <p:spPr>
            <a:xfrm>
              <a:off x="12551595" y="6537425"/>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0"/>
            <p:cNvSpPr/>
            <p:nvPr/>
          </p:nvSpPr>
          <p:spPr>
            <a:xfrm>
              <a:off x="12566023" y="6812410"/>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0"/>
            <p:cNvSpPr/>
            <p:nvPr/>
          </p:nvSpPr>
          <p:spPr>
            <a:xfrm>
              <a:off x="12615745" y="7753691"/>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0"/>
            <p:cNvSpPr/>
            <p:nvPr/>
          </p:nvSpPr>
          <p:spPr>
            <a:xfrm>
              <a:off x="12202831" y="7653457"/>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0"/>
            <p:cNvSpPr/>
            <p:nvPr/>
          </p:nvSpPr>
          <p:spPr>
            <a:xfrm>
              <a:off x="12032855" y="7187630"/>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0"/>
            <p:cNvSpPr/>
            <p:nvPr/>
          </p:nvSpPr>
          <p:spPr>
            <a:xfrm>
              <a:off x="12653412" y="6381877"/>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0"/>
            <p:cNvSpPr/>
            <p:nvPr/>
          </p:nvSpPr>
          <p:spPr>
            <a:xfrm>
              <a:off x="12582878" y="6320945"/>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0"/>
            <p:cNvSpPr/>
            <p:nvPr/>
          </p:nvSpPr>
          <p:spPr>
            <a:xfrm>
              <a:off x="12676677" y="7177211"/>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0"/>
            <p:cNvSpPr/>
            <p:nvPr/>
          </p:nvSpPr>
          <p:spPr>
            <a:xfrm>
              <a:off x="12711152" y="6572691"/>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0"/>
            <p:cNvSpPr/>
            <p:nvPr/>
          </p:nvSpPr>
          <p:spPr>
            <a:xfrm>
              <a:off x="12638192" y="7557258"/>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0"/>
            <p:cNvSpPr/>
            <p:nvPr/>
          </p:nvSpPr>
          <p:spPr>
            <a:xfrm>
              <a:off x="12723972" y="6900616"/>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0"/>
            <p:cNvSpPr/>
            <p:nvPr/>
          </p:nvSpPr>
          <p:spPr>
            <a:xfrm>
              <a:off x="12555604" y="7195649"/>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0"/>
            <p:cNvSpPr/>
            <p:nvPr/>
          </p:nvSpPr>
          <p:spPr>
            <a:xfrm>
              <a:off x="12538775" y="6894207"/>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0"/>
            <p:cNvSpPr/>
            <p:nvPr/>
          </p:nvSpPr>
          <p:spPr>
            <a:xfrm>
              <a:off x="12512318" y="6321393"/>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0"/>
            <p:cNvSpPr/>
            <p:nvPr/>
          </p:nvSpPr>
          <p:spPr>
            <a:xfrm>
              <a:off x="12578051" y="7538002"/>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0"/>
            <p:cNvSpPr/>
            <p:nvPr/>
          </p:nvSpPr>
          <p:spPr>
            <a:xfrm>
              <a:off x="12145117" y="6460455"/>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0"/>
            <p:cNvSpPr/>
            <p:nvPr/>
          </p:nvSpPr>
          <p:spPr>
            <a:xfrm>
              <a:off x="12537984" y="6878169"/>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0"/>
            <p:cNvSpPr/>
            <p:nvPr/>
          </p:nvSpPr>
          <p:spPr>
            <a:xfrm>
              <a:off x="12019217" y="6782762"/>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0"/>
            <p:cNvSpPr/>
            <p:nvPr/>
          </p:nvSpPr>
          <p:spPr>
            <a:xfrm>
              <a:off x="12555604" y="7198867"/>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0"/>
            <p:cNvSpPr/>
            <p:nvPr/>
          </p:nvSpPr>
          <p:spPr>
            <a:xfrm>
              <a:off x="12028054" y="7140335"/>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0"/>
            <p:cNvSpPr/>
            <p:nvPr/>
          </p:nvSpPr>
          <p:spPr>
            <a:xfrm>
              <a:off x="12576469" y="7520382"/>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0"/>
            <p:cNvSpPr/>
            <p:nvPr/>
          </p:nvSpPr>
          <p:spPr>
            <a:xfrm>
              <a:off x="12157937" y="7592525"/>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0"/>
            <p:cNvSpPr/>
            <p:nvPr/>
          </p:nvSpPr>
          <p:spPr>
            <a:xfrm>
              <a:off x="12592480" y="7764902"/>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0"/>
            <p:cNvSpPr/>
            <p:nvPr/>
          </p:nvSpPr>
          <p:spPr>
            <a:xfrm>
              <a:off x="12316677" y="6357029"/>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0"/>
            <p:cNvSpPr/>
            <p:nvPr/>
          </p:nvSpPr>
          <p:spPr>
            <a:xfrm>
              <a:off x="12524347" y="6631223"/>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0"/>
            <p:cNvSpPr/>
            <p:nvPr/>
          </p:nvSpPr>
          <p:spPr>
            <a:xfrm>
              <a:off x="12550803" y="6503741"/>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0"/>
            <p:cNvSpPr/>
            <p:nvPr/>
          </p:nvSpPr>
          <p:spPr>
            <a:xfrm>
              <a:off x="12643810" y="6366630"/>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0"/>
            <p:cNvSpPr/>
            <p:nvPr/>
          </p:nvSpPr>
          <p:spPr>
            <a:xfrm>
              <a:off x="12523291" y="6610385"/>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0"/>
            <p:cNvSpPr/>
            <p:nvPr/>
          </p:nvSpPr>
          <p:spPr>
            <a:xfrm>
              <a:off x="12564440" y="6777143"/>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0"/>
            <p:cNvSpPr/>
            <p:nvPr/>
          </p:nvSpPr>
          <p:spPr>
            <a:xfrm>
              <a:off x="12705534" y="6543017"/>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0"/>
            <p:cNvSpPr/>
            <p:nvPr/>
          </p:nvSpPr>
          <p:spPr>
            <a:xfrm>
              <a:off x="12547585" y="6879752"/>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0"/>
            <p:cNvSpPr/>
            <p:nvPr/>
          </p:nvSpPr>
          <p:spPr>
            <a:xfrm>
              <a:off x="12546794" y="6886188"/>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0"/>
            <p:cNvSpPr/>
            <p:nvPr/>
          </p:nvSpPr>
          <p:spPr>
            <a:xfrm>
              <a:off x="12553995" y="7187630"/>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0"/>
            <p:cNvSpPr/>
            <p:nvPr/>
          </p:nvSpPr>
          <p:spPr>
            <a:xfrm>
              <a:off x="12581269" y="7086631"/>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0"/>
            <p:cNvSpPr/>
            <p:nvPr/>
          </p:nvSpPr>
          <p:spPr>
            <a:xfrm>
              <a:off x="12737609" y="6862132"/>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0"/>
            <p:cNvSpPr/>
            <p:nvPr/>
          </p:nvSpPr>
          <p:spPr>
            <a:xfrm>
              <a:off x="12554813" y="7172410"/>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0"/>
            <p:cNvSpPr/>
            <p:nvPr/>
          </p:nvSpPr>
          <p:spPr>
            <a:xfrm>
              <a:off x="12571641" y="7534811"/>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0"/>
            <p:cNvSpPr/>
            <p:nvPr/>
          </p:nvSpPr>
          <p:spPr>
            <a:xfrm>
              <a:off x="12602107" y="7455414"/>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0"/>
            <p:cNvSpPr/>
            <p:nvPr/>
          </p:nvSpPr>
          <p:spPr>
            <a:xfrm>
              <a:off x="12720780" y="7133108"/>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0"/>
            <p:cNvSpPr/>
            <p:nvPr/>
          </p:nvSpPr>
          <p:spPr>
            <a:xfrm>
              <a:off x="12577260" y="7521174"/>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0"/>
            <p:cNvSpPr/>
            <p:nvPr/>
          </p:nvSpPr>
          <p:spPr>
            <a:xfrm>
              <a:off x="12574860" y="7532384"/>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0"/>
            <p:cNvSpPr/>
            <p:nvPr/>
          </p:nvSpPr>
          <p:spPr>
            <a:xfrm>
              <a:off x="12577260" y="7526792"/>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0"/>
            <p:cNvSpPr/>
            <p:nvPr/>
          </p:nvSpPr>
          <p:spPr>
            <a:xfrm>
              <a:off x="12614927" y="7727235"/>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0"/>
            <p:cNvSpPr/>
            <p:nvPr/>
          </p:nvSpPr>
          <p:spPr>
            <a:xfrm>
              <a:off x="12671058" y="7479471"/>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0"/>
            <p:cNvSpPr/>
            <p:nvPr/>
          </p:nvSpPr>
          <p:spPr>
            <a:xfrm>
              <a:off x="12600709" y="7744855"/>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40"/>
          <p:cNvSpPr/>
          <p:nvPr/>
        </p:nvSpPr>
        <p:spPr>
          <a:xfrm>
            <a:off x="490225" y="449803"/>
            <a:ext cx="1170794" cy="67997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6" name="Google Shape;446;p40"/>
          <p:cNvGrpSpPr/>
          <p:nvPr/>
        </p:nvGrpSpPr>
        <p:grpSpPr>
          <a:xfrm>
            <a:off x="-1208" y="3506288"/>
            <a:ext cx="9144294" cy="1637222"/>
            <a:chOff x="6554550" y="3707188"/>
            <a:chExt cx="7127831" cy="1637222"/>
          </a:xfrm>
        </p:grpSpPr>
        <p:sp>
          <p:nvSpPr>
            <p:cNvPr id="447" name="Google Shape;447;p40"/>
            <p:cNvSpPr/>
            <p:nvPr/>
          </p:nvSpPr>
          <p:spPr>
            <a:xfrm>
              <a:off x="6554550" y="3707188"/>
              <a:ext cx="7122500" cy="468875"/>
            </a:xfrm>
            <a:custGeom>
              <a:avLst/>
              <a:gdLst/>
              <a:ahLst/>
              <a:cxnLst/>
              <a:rect l="l" t="t" r="r" b="b"/>
              <a:pathLst>
                <a:path w="284900" h="18755" extrusionOk="0">
                  <a:moveTo>
                    <a:pt x="1" y="0"/>
                  </a:moveTo>
                  <a:lnTo>
                    <a:pt x="1" y="18754"/>
                  </a:lnTo>
                  <a:lnTo>
                    <a:pt x="284900" y="18754"/>
                  </a:lnTo>
                  <a:lnTo>
                    <a:pt x="284900" y="0"/>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0"/>
            <p:cNvSpPr/>
            <p:nvPr/>
          </p:nvSpPr>
          <p:spPr>
            <a:xfrm>
              <a:off x="6554550" y="4172238"/>
              <a:ext cx="7124025" cy="496225"/>
            </a:xfrm>
            <a:custGeom>
              <a:avLst/>
              <a:gdLst/>
              <a:ahLst/>
              <a:cxnLst/>
              <a:rect l="l" t="t" r="r" b="b"/>
              <a:pathLst>
                <a:path w="284961" h="19849" extrusionOk="0">
                  <a:moveTo>
                    <a:pt x="1" y="0"/>
                  </a:moveTo>
                  <a:lnTo>
                    <a:pt x="1" y="19849"/>
                  </a:lnTo>
                  <a:lnTo>
                    <a:pt x="284960" y="16475"/>
                  </a:lnTo>
                  <a:lnTo>
                    <a:pt x="284960" y="0"/>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0"/>
            <p:cNvSpPr/>
            <p:nvPr/>
          </p:nvSpPr>
          <p:spPr>
            <a:xfrm>
              <a:off x="6554556" y="4217140"/>
              <a:ext cx="7124025" cy="635279"/>
            </a:xfrm>
            <a:custGeom>
              <a:avLst/>
              <a:gdLst/>
              <a:ahLst/>
              <a:cxnLst/>
              <a:rect l="l" t="t" r="r" b="b"/>
              <a:pathLst>
                <a:path w="284961" h="6476" extrusionOk="0">
                  <a:moveTo>
                    <a:pt x="284960" y="1"/>
                  </a:moveTo>
                  <a:lnTo>
                    <a:pt x="1" y="3375"/>
                  </a:lnTo>
                  <a:lnTo>
                    <a:pt x="1" y="6475"/>
                  </a:lnTo>
                  <a:lnTo>
                    <a:pt x="284960" y="6475"/>
                  </a:lnTo>
                  <a:lnTo>
                    <a:pt x="284960" y="1"/>
                  </a:ln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40"/>
          <p:cNvGrpSpPr/>
          <p:nvPr/>
        </p:nvGrpSpPr>
        <p:grpSpPr>
          <a:xfrm>
            <a:off x="3572082" y="3023058"/>
            <a:ext cx="1999791" cy="956170"/>
            <a:chOff x="1313950" y="2027925"/>
            <a:chExt cx="6516100" cy="3115575"/>
          </a:xfrm>
        </p:grpSpPr>
        <p:sp>
          <p:nvSpPr>
            <p:cNvPr id="453" name="Google Shape;453;p40"/>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0"/>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0"/>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0"/>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0"/>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0"/>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0"/>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0"/>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0"/>
            <p:cNvSpPr/>
            <p:nvPr/>
          </p:nvSpPr>
          <p:spPr>
            <a:xfrm>
              <a:off x="3618700" y="3787075"/>
              <a:ext cx="1823775" cy="1345775"/>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0"/>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rgbClr val="F9A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0"/>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0"/>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0"/>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0"/>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0"/>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0"/>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0"/>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0"/>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0"/>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0"/>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0"/>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0"/>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0"/>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0"/>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0"/>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0"/>
            <p:cNvSpPr/>
            <p:nvPr/>
          </p:nvSpPr>
          <p:spPr>
            <a:xfrm>
              <a:off x="3560950" y="3746025"/>
              <a:ext cx="1938525" cy="1391400"/>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0"/>
            <p:cNvSpPr/>
            <p:nvPr/>
          </p:nvSpPr>
          <p:spPr>
            <a:xfrm>
              <a:off x="4445475" y="3801225"/>
              <a:ext cx="110125" cy="1322525"/>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0"/>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0"/>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0"/>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0"/>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0"/>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0"/>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0"/>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0"/>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0"/>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0" name="Google Shape;490;p40"/>
          <p:cNvSpPr/>
          <p:nvPr/>
        </p:nvSpPr>
        <p:spPr>
          <a:xfrm>
            <a:off x="6542212" y="3762350"/>
            <a:ext cx="2616038" cy="888818"/>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0"/>
          <p:cNvSpPr/>
          <p:nvPr/>
        </p:nvSpPr>
        <p:spPr>
          <a:xfrm>
            <a:off x="-14225" y="3762361"/>
            <a:ext cx="2616038" cy="888818"/>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2" name="Google Shape;492;p40"/>
          <p:cNvGrpSpPr/>
          <p:nvPr/>
        </p:nvGrpSpPr>
        <p:grpSpPr>
          <a:xfrm>
            <a:off x="6771113" y="2827500"/>
            <a:ext cx="1104150" cy="2065350"/>
            <a:chOff x="35658225" y="12492275"/>
            <a:chExt cx="1104150" cy="2065350"/>
          </a:xfrm>
        </p:grpSpPr>
        <p:sp>
          <p:nvSpPr>
            <p:cNvPr id="493" name="Google Shape;493;p40"/>
            <p:cNvSpPr/>
            <p:nvPr/>
          </p:nvSpPr>
          <p:spPr>
            <a:xfrm>
              <a:off x="35658225" y="12736025"/>
              <a:ext cx="1104150" cy="1000175"/>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0"/>
            <p:cNvSpPr/>
            <p:nvPr/>
          </p:nvSpPr>
          <p:spPr>
            <a:xfrm>
              <a:off x="35897600" y="13187750"/>
              <a:ext cx="551700" cy="60240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0"/>
            <p:cNvSpPr/>
            <p:nvPr/>
          </p:nvSpPr>
          <p:spPr>
            <a:xfrm>
              <a:off x="35917350" y="13186300"/>
              <a:ext cx="551700" cy="602325"/>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0"/>
            <p:cNvSpPr/>
            <p:nvPr/>
          </p:nvSpPr>
          <p:spPr>
            <a:xfrm>
              <a:off x="35978900" y="14042275"/>
              <a:ext cx="208225" cy="222675"/>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0"/>
            <p:cNvSpPr/>
            <p:nvPr/>
          </p:nvSpPr>
          <p:spPr>
            <a:xfrm>
              <a:off x="35991825" y="14145625"/>
              <a:ext cx="193800" cy="328000"/>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0"/>
            <p:cNvSpPr/>
            <p:nvPr/>
          </p:nvSpPr>
          <p:spPr>
            <a:xfrm>
              <a:off x="35929500" y="14512100"/>
              <a:ext cx="257875" cy="45525"/>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0"/>
            <p:cNvSpPr/>
            <p:nvPr/>
          </p:nvSpPr>
          <p:spPr>
            <a:xfrm>
              <a:off x="35928750" y="14478475"/>
              <a:ext cx="96525" cy="67650"/>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0"/>
            <p:cNvSpPr/>
            <p:nvPr/>
          </p:nvSpPr>
          <p:spPr>
            <a:xfrm>
              <a:off x="35989550" y="14457175"/>
              <a:ext cx="203675" cy="89850"/>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0"/>
            <p:cNvSpPr/>
            <p:nvPr/>
          </p:nvSpPr>
          <p:spPr>
            <a:xfrm>
              <a:off x="35981825" y="14422225"/>
              <a:ext cx="51750" cy="5665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0"/>
            <p:cNvSpPr/>
            <p:nvPr/>
          </p:nvSpPr>
          <p:spPr>
            <a:xfrm>
              <a:off x="36273750" y="13928200"/>
              <a:ext cx="315375" cy="280675"/>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0"/>
            <p:cNvSpPr/>
            <p:nvPr/>
          </p:nvSpPr>
          <p:spPr>
            <a:xfrm>
              <a:off x="36347450" y="14194275"/>
              <a:ext cx="304750" cy="189225"/>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0"/>
            <p:cNvSpPr/>
            <p:nvPr/>
          </p:nvSpPr>
          <p:spPr>
            <a:xfrm>
              <a:off x="36459925" y="14357525"/>
              <a:ext cx="231775" cy="136275"/>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0"/>
            <p:cNvSpPr/>
            <p:nvPr/>
          </p:nvSpPr>
          <p:spPr>
            <a:xfrm>
              <a:off x="36455350" y="14418425"/>
              <a:ext cx="99575" cy="69075"/>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0"/>
            <p:cNvSpPr/>
            <p:nvPr/>
          </p:nvSpPr>
          <p:spPr>
            <a:xfrm>
              <a:off x="36491075" y="14305200"/>
              <a:ext cx="197575" cy="155050"/>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0"/>
            <p:cNvSpPr/>
            <p:nvPr/>
          </p:nvSpPr>
          <p:spPr>
            <a:xfrm>
              <a:off x="36474800" y="14355275"/>
              <a:ext cx="51525" cy="50275"/>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0"/>
            <p:cNvSpPr/>
            <p:nvPr/>
          </p:nvSpPr>
          <p:spPr>
            <a:xfrm>
              <a:off x="36457625" y="12735950"/>
              <a:ext cx="205950" cy="377525"/>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0"/>
            <p:cNvSpPr/>
            <p:nvPr/>
          </p:nvSpPr>
          <p:spPr>
            <a:xfrm>
              <a:off x="36404450" y="13086350"/>
              <a:ext cx="199100" cy="307775"/>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0"/>
            <p:cNvSpPr/>
            <p:nvPr/>
          </p:nvSpPr>
          <p:spPr>
            <a:xfrm>
              <a:off x="35836800" y="13675250"/>
              <a:ext cx="717350" cy="455825"/>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0"/>
            <p:cNvSpPr/>
            <p:nvPr/>
          </p:nvSpPr>
          <p:spPr>
            <a:xfrm>
              <a:off x="35890750" y="13159300"/>
              <a:ext cx="612500" cy="496975"/>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0"/>
            <p:cNvSpPr/>
            <p:nvPr/>
          </p:nvSpPr>
          <p:spPr>
            <a:xfrm>
              <a:off x="35850475" y="13375875"/>
              <a:ext cx="554750" cy="328225"/>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0"/>
            <p:cNvSpPr/>
            <p:nvPr/>
          </p:nvSpPr>
          <p:spPr>
            <a:xfrm>
              <a:off x="35988775" y="13655500"/>
              <a:ext cx="602625" cy="338950"/>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0"/>
            <p:cNvSpPr/>
            <p:nvPr/>
          </p:nvSpPr>
          <p:spPr>
            <a:xfrm>
              <a:off x="36259300" y="13205750"/>
              <a:ext cx="198350" cy="48930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0"/>
            <p:cNvSpPr/>
            <p:nvPr/>
          </p:nvSpPr>
          <p:spPr>
            <a:xfrm>
              <a:off x="36228900" y="13233775"/>
              <a:ext cx="230275" cy="484075"/>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0"/>
            <p:cNvSpPr/>
            <p:nvPr/>
          </p:nvSpPr>
          <p:spPr>
            <a:xfrm>
              <a:off x="35722825" y="12981525"/>
              <a:ext cx="136025" cy="83300"/>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0"/>
            <p:cNvSpPr/>
            <p:nvPr/>
          </p:nvSpPr>
          <p:spPr>
            <a:xfrm>
              <a:off x="35715975" y="12937200"/>
              <a:ext cx="133775" cy="7925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0"/>
            <p:cNvSpPr/>
            <p:nvPr/>
          </p:nvSpPr>
          <p:spPr>
            <a:xfrm>
              <a:off x="35758525" y="12985325"/>
              <a:ext cx="89700" cy="61675"/>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0"/>
            <p:cNvSpPr/>
            <p:nvPr/>
          </p:nvSpPr>
          <p:spPr>
            <a:xfrm>
              <a:off x="35796075" y="13002750"/>
              <a:ext cx="49525" cy="23325"/>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0"/>
            <p:cNvSpPr/>
            <p:nvPr/>
          </p:nvSpPr>
          <p:spPr>
            <a:xfrm>
              <a:off x="36429525" y="12867300"/>
              <a:ext cx="129850" cy="85075"/>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0"/>
            <p:cNvSpPr/>
            <p:nvPr/>
          </p:nvSpPr>
          <p:spPr>
            <a:xfrm>
              <a:off x="36423450" y="12831975"/>
              <a:ext cx="135275" cy="61375"/>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0"/>
            <p:cNvSpPr/>
            <p:nvPr/>
          </p:nvSpPr>
          <p:spPr>
            <a:xfrm>
              <a:off x="36442425" y="12871300"/>
              <a:ext cx="76775" cy="75875"/>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0"/>
            <p:cNvSpPr/>
            <p:nvPr/>
          </p:nvSpPr>
          <p:spPr>
            <a:xfrm>
              <a:off x="36445475" y="12894350"/>
              <a:ext cx="43075" cy="32025"/>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0"/>
            <p:cNvSpPr/>
            <p:nvPr/>
          </p:nvSpPr>
          <p:spPr>
            <a:xfrm>
              <a:off x="36094400" y="13210200"/>
              <a:ext cx="151250" cy="77075"/>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0"/>
            <p:cNvSpPr/>
            <p:nvPr/>
          </p:nvSpPr>
          <p:spPr>
            <a:xfrm>
              <a:off x="36094400" y="13153225"/>
              <a:ext cx="162650" cy="84375"/>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0"/>
            <p:cNvSpPr/>
            <p:nvPr/>
          </p:nvSpPr>
          <p:spPr>
            <a:xfrm>
              <a:off x="35779500" y="12594425"/>
              <a:ext cx="671325" cy="584125"/>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0"/>
            <p:cNvSpPr/>
            <p:nvPr/>
          </p:nvSpPr>
          <p:spPr>
            <a:xfrm>
              <a:off x="35973575" y="12924300"/>
              <a:ext cx="38025" cy="4220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0"/>
            <p:cNvSpPr/>
            <p:nvPr/>
          </p:nvSpPr>
          <p:spPr>
            <a:xfrm>
              <a:off x="36258550" y="12877325"/>
              <a:ext cx="38000" cy="4225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0"/>
            <p:cNvSpPr/>
            <p:nvPr/>
          </p:nvSpPr>
          <p:spPr>
            <a:xfrm>
              <a:off x="36116450" y="12883150"/>
              <a:ext cx="47875" cy="71550"/>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0"/>
            <p:cNvSpPr/>
            <p:nvPr/>
          </p:nvSpPr>
          <p:spPr>
            <a:xfrm>
              <a:off x="36125850" y="12994175"/>
              <a:ext cx="62800" cy="35625"/>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0"/>
            <p:cNvSpPr/>
            <p:nvPr/>
          </p:nvSpPr>
          <p:spPr>
            <a:xfrm>
              <a:off x="35908225" y="12827975"/>
              <a:ext cx="51700" cy="49550"/>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0"/>
            <p:cNvSpPr/>
            <p:nvPr/>
          </p:nvSpPr>
          <p:spPr>
            <a:xfrm>
              <a:off x="36246375" y="12770850"/>
              <a:ext cx="67150" cy="2125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0"/>
            <p:cNvSpPr/>
            <p:nvPr/>
          </p:nvSpPr>
          <p:spPr>
            <a:xfrm>
              <a:off x="35934825" y="12998850"/>
              <a:ext cx="125400" cy="109650"/>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0"/>
            <p:cNvSpPr/>
            <p:nvPr/>
          </p:nvSpPr>
          <p:spPr>
            <a:xfrm>
              <a:off x="36250175" y="12946625"/>
              <a:ext cx="124650" cy="11020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0"/>
            <p:cNvSpPr/>
            <p:nvPr/>
          </p:nvSpPr>
          <p:spPr>
            <a:xfrm>
              <a:off x="35968250" y="13032400"/>
              <a:ext cx="12200" cy="12325"/>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0"/>
            <p:cNvSpPr/>
            <p:nvPr/>
          </p:nvSpPr>
          <p:spPr>
            <a:xfrm>
              <a:off x="36010825" y="13061275"/>
              <a:ext cx="12175" cy="12325"/>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0"/>
            <p:cNvSpPr/>
            <p:nvPr/>
          </p:nvSpPr>
          <p:spPr>
            <a:xfrm>
              <a:off x="35969775" y="13092275"/>
              <a:ext cx="12175" cy="12475"/>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0"/>
            <p:cNvSpPr/>
            <p:nvPr/>
          </p:nvSpPr>
          <p:spPr>
            <a:xfrm>
              <a:off x="36029825" y="13013250"/>
              <a:ext cx="12175" cy="12475"/>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0"/>
            <p:cNvSpPr/>
            <p:nvPr/>
          </p:nvSpPr>
          <p:spPr>
            <a:xfrm>
              <a:off x="36070850" y="13064150"/>
              <a:ext cx="12175" cy="11725"/>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0"/>
            <p:cNvSpPr/>
            <p:nvPr/>
          </p:nvSpPr>
          <p:spPr>
            <a:xfrm>
              <a:off x="36242575" y="12987425"/>
              <a:ext cx="12200" cy="12325"/>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0"/>
            <p:cNvSpPr/>
            <p:nvPr/>
          </p:nvSpPr>
          <p:spPr>
            <a:xfrm>
              <a:off x="36274500" y="13042150"/>
              <a:ext cx="11425" cy="12450"/>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0"/>
            <p:cNvSpPr/>
            <p:nvPr/>
          </p:nvSpPr>
          <p:spPr>
            <a:xfrm>
              <a:off x="36310225" y="12979825"/>
              <a:ext cx="12175" cy="12325"/>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0"/>
            <p:cNvSpPr/>
            <p:nvPr/>
          </p:nvSpPr>
          <p:spPr>
            <a:xfrm>
              <a:off x="36349725" y="13017950"/>
              <a:ext cx="12175" cy="12325"/>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0"/>
            <p:cNvSpPr/>
            <p:nvPr/>
          </p:nvSpPr>
          <p:spPr>
            <a:xfrm>
              <a:off x="36304900" y="13019325"/>
              <a:ext cx="11425" cy="12325"/>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0"/>
            <p:cNvSpPr/>
            <p:nvPr/>
          </p:nvSpPr>
          <p:spPr>
            <a:xfrm>
              <a:off x="35879350" y="12782600"/>
              <a:ext cx="520550" cy="261200"/>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0"/>
            <p:cNvSpPr/>
            <p:nvPr/>
          </p:nvSpPr>
          <p:spPr>
            <a:xfrm>
              <a:off x="35691650" y="12692725"/>
              <a:ext cx="217375" cy="180125"/>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0"/>
            <p:cNvSpPr/>
            <p:nvPr/>
          </p:nvSpPr>
          <p:spPr>
            <a:xfrm>
              <a:off x="35729650" y="12492625"/>
              <a:ext cx="527400" cy="33690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0"/>
            <p:cNvSpPr/>
            <p:nvPr/>
          </p:nvSpPr>
          <p:spPr>
            <a:xfrm>
              <a:off x="36051850" y="12492275"/>
              <a:ext cx="250025" cy="326625"/>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0"/>
            <p:cNvSpPr/>
            <p:nvPr/>
          </p:nvSpPr>
          <p:spPr>
            <a:xfrm>
              <a:off x="36211425" y="12498200"/>
              <a:ext cx="302450" cy="344475"/>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0"/>
            <p:cNvSpPr/>
            <p:nvPr/>
          </p:nvSpPr>
          <p:spPr>
            <a:xfrm>
              <a:off x="35697750" y="12821900"/>
              <a:ext cx="187700" cy="145925"/>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0"/>
            <p:cNvSpPr/>
            <p:nvPr/>
          </p:nvSpPr>
          <p:spPr>
            <a:xfrm>
              <a:off x="36189400" y="12726150"/>
              <a:ext cx="1525" cy="3825"/>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0"/>
            <p:cNvSpPr/>
            <p:nvPr/>
          </p:nvSpPr>
          <p:spPr>
            <a:xfrm>
              <a:off x="35931800" y="13248625"/>
              <a:ext cx="136025" cy="490500"/>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0"/>
            <p:cNvSpPr/>
            <p:nvPr/>
          </p:nvSpPr>
          <p:spPr>
            <a:xfrm>
              <a:off x="35935575" y="13248975"/>
              <a:ext cx="164925" cy="512175"/>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0"/>
            <p:cNvSpPr/>
            <p:nvPr/>
          </p:nvSpPr>
          <p:spPr>
            <a:xfrm>
              <a:off x="35821600" y="13499725"/>
              <a:ext cx="135275" cy="14440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0"/>
            <p:cNvSpPr/>
            <p:nvPr/>
          </p:nvSpPr>
          <p:spPr>
            <a:xfrm>
              <a:off x="35795275" y="13432300"/>
              <a:ext cx="349300" cy="360150"/>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40"/>
          <p:cNvGrpSpPr/>
          <p:nvPr/>
        </p:nvGrpSpPr>
        <p:grpSpPr>
          <a:xfrm>
            <a:off x="1349038" y="2666913"/>
            <a:ext cx="1114025" cy="2225925"/>
            <a:chOff x="31594325" y="12376475"/>
            <a:chExt cx="1114025" cy="2225925"/>
          </a:xfrm>
        </p:grpSpPr>
        <p:sp>
          <p:nvSpPr>
            <p:cNvPr id="557" name="Google Shape;557;p40"/>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0"/>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0"/>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0"/>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0"/>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0"/>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0"/>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0"/>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0"/>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0"/>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0"/>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0"/>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0"/>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0"/>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0"/>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0"/>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0"/>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0"/>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0"/>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0"/>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0"/>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0"/>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0"/>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0"/>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0"/>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0"/>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0"/>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0"/>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0"/>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0"/>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0"/>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0"/>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0"/>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0"/>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0"/>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0"/>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0"/>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0"/>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0"/>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0"/>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0"/>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0"/>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0"/>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0"/>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0"/>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0"/>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0"/>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0"/>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0"/>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0"/>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0"/>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0"/>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0"/>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0"/>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0"/>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3" name="Google Shape;613;p40"/>
          <p:cNvSpPr txBox="1">
            <a:spLocks noGrp="1"/>
          </p:cNvSpPr>
          <p:nvPr>
            <p:ph type="title"/>
          </p:nvPr>
        </p:nvSpPr>
        <p:spPr>
          <a:xfrm>
            <a:off x="2062233" y="1032958"/>
            <a:ext cx="4777538" cy="184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000" dirty="0" err="1"/>
              <a:t>Bài</a:t>
            </a:r>
            <a:r>
              <a:rPr lang="en-US" sz="6000" dirty="0"/>
              <a:t> 15: </a:t>
            </a:r>
            <a:br>
              <a:rPr lang="en-US" sz="6000" dirty="0"/>
            </a:br>
            <a:r>
              <a:rPr lang="en-US" sz="6000" dirty="0"/>
              <a:t>NHỮNG CON SAO BIỂN</a:t>
            </a:r>
            <a:endParaRPr sz="6000" b="1" dirty="0"/>
          </a:p>
        </p:txBody>
      </p:sp>
    </p:spTree>
    <p:extLst>
      <p:ext uri="{BB962C8B-B14F-4D97-AF65-F5344CB8AC3E}">
        <p14:creationId xmlns:p14="http://schemas.microsoft.com/office/powerpoint/2010/main" val="2554792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961" y="185267"/>
            <a:ext cx="8873647" cy="5286062"/>
          </a:xfrm>
          <a:prstGeom prst="rect">
            <a:avLst/>
          </a:prstGeom>
          <a:noFill/>
        </p:spPr>
        <p:txBody>
          <a:bodyPr wrap="square" rtlCol="0">
            <a:spAutoFit/>
          </a:bodyPr>
          <a:lstStyle/>
          <a:p>
            <a:pPr algn="ctr"/>
            <a:r>
              <a:rPr lang="en-US" sz="2400">
                <a:solidFill>
                  <a:schemeClr val="accent3"/>
                </a:solidFill>
                <a:latin typeface="Patrick Hand" panose="020B0604020202020204" charset="0"/>
                <a:ea typeface="Cambria" panose="02040503050406030204" pitchFamily="18" charset="0"/>
              </a:rPr>
              <a:t>NHỮNG CON SAO BIỂN</a:t>
            </a:r>
          </a:p>
          <a:p>
            <a:pPr algn="just">
              <a:spcBef>
                <a:spcPts val="300"/>
              </a:spcBef>
            </a:pPr>
            <a:r>
              <a:rPr lang="en-US" sz="2200">
                <a:latin typeface="Patrick Hand" panose="020B0604020202020204" charset="0"/>
                <a:ea typeface="Cambria" panose="02040503050406030204" pitchFamily="18" charset="0"/>
              </a:rPr>
              <a:t>       </a:t>
            </a:r>
            <a:r>
              <a:rPr lang="en-US" sz="2200" spc="-60">
                <a:latin typeface="Patrick Hand" panose="020B0604020202020204" charset="0"/>
                <a:ea typeface="Cambria" panose="02040503050406030204" pitchFamily="18" charset="0"/>
              </a:rPr>
              <a:t>Một người đàn ông đang dạo bộ trên bãi biển khi chiều xuống. Biển đông người, nhưng ông lại chú ý đến một cậu bé cứ liên tục cúi xuống nhặt thứ gì đó lên rồi thả xuống biển.</a:t>
            </a:r>
          </a:p>
          <a:p>
            <a:pPr algn="just">
              <a:spcBef>
                <a:spcPts val="300"/>
              </a:spcBef>
            </a:pPr>
            <a:r>
              <a:rPr lang="en-US" sz="2200" spc="-60">
                <a:latin typeface="Patrick Hand" panose="020B0604020202020204" charset="0"/>
                <a:ea typeface="Cambria" panose="02040503050406030204" pitchFamily="18" charset="0"/>
              </a:rPr>
              <a:t>     Tiến lại gần hơn, ông thấy cậu bé đang nhặt những con sao biển bị thủy triều đánh dạt lên bờ và thả chúng trở về với đại dương.</a:t>
            </a:r>
          </a:p>
          <a:p>
            <a:pPr algn="just">
              <a:spcBef>
                <a:spcPts val="300"/>
              </a:spcBef>
            </a:pPr>
            <a:r>
              <a:rPr lang="en-US" sz="2200" spc="-60">
                <a:latin typeface="Patrick Hand" panose="020B0604020202020204" charset="0"/>
                <a:ea typeface="Cambria" panose="02040503050406030204" pitchFamily="18" charset="0"/>
              </a:rPr>
              <a:t>     - Cháu đang làm gì vậy? – Người đàn ông hỏi.</a:t>
            </a:r>
          </a:p>
          <a:p>
            <a:pPr algn="just">
              <a:spcBef>
                <a:spcPts val="300"/>
              </a:spcBef>
            </a:pPr>
            <a:r>
              <a:rPr lang="en-US" sz="2200" spc="-60">
                <a:latin typeface="Patrick Hand" panose="020B0604020202020204" charset="0"/>
                <a:ea typeface="Cambria" panose="02040503050406030204" pitchFamily="18" charset="0"/>
              </a:rPr>
              <a:t>     Cậu bé trả lời:</a:t>
            </a:r>
          </a:p>
          <a:p>
            <a:pPr algn="just">
              <a:spcBef>
                <a:spcPts val="300"/>
              </a:spcBef>
            </a:pPr>
            <a:r>
              <a:rPr lang="en-US" sz="2200" spc="-60">
                <a:latin typeface="Patrick Hand" panose="020B0604020202020204" charset="0"/>
                <a:ea typeface="Cambria" panose="02040503050406030204" pitchFamily="18" charset="0"/>
              </a:rPr>
              <a:t>     - Những con sao biển này sắp chết vì thiếu nước, cháu muốn giúp chúng.</a:t>
            </a:r>
          </a:p>
          <a:p>
            <a:pPr algn="just">
              <a:spcBef>
                <a:spcPts val="300"/>
              </a:spcBef>
            </a:pPr>
            <a:r>
              <a:rPr lang="en-US" sz="2200" spc="-60">
                <a:latin typeface="Patrick Hand" panose="020B0604020202020204" charset="0"/>
                <a:ea typeface="Cambria" panose="02040503050406030204" pitchFamily="18" charset="0"/>
              </a:rPr>
              <a:t>     - Có hàng ngàn con sao biển như vậy, liệu cháu có thể giúp được tất cả chúng không?</a:t>
            </a:r>
          </a:p>
          <a:p>
            <a:pPr algn="just">
              <a:spcBef>
                <a:spcPts val="300"/>
              </a:spcBef>
            </a:pPr>
            <a:r>
              <a:rPr lang="en-US" sz="2200" spc="-60">
                <a:latin typeface="Patrick Hand" panose="020B0604020202020204" charset="0"/>
                <a:ea typeface="Cambria" panose="02040503050406030204" pitchFamily="18" charset="0"/>
              </a:rPr>
              <a:t>     </a:t>
            </a:r>
            <a:r>
              <a:rPr lang="en-US" sz="2200" spc="-50">
                <a:latin typeface="Patrick Hand" panose="020B0604020202020204" charset="0"/>
                <a:ea typeface="Cambria" panose="02040503050406030204" pitchFamily="18" charset="0"/>
              </a:rPr>
              <a:t>Cậu bé vẫn tiếp tục nhặt những con sao biển khác thả xuống biển và nói với người đàn ông:</a:t>
            </a:r>
          </a:p>
          <a:p>
            <a:pPr algn="just">
              <a:spcBef>
                <a:spcPts val="300"/>
              </a:spcBef>
            </a:pPr>
            <a:r>
              <a:rPr lang="en-US" sz="2200" spc="-60">
                <a:latin typeface="Patrick Hand" panose="020B0604020202020204" charset="0"/>
                <a:ea typeface="Cambria" panose="02040503050406030204" pitchFamily="18" charset="0"/>
              </a:rPr>
              <a:t>     - Cháu cũng biết như vậy, nhưng ít nhất thì cháu cũng cứu được những con sao biển này.</a:t>
            </a:r>
          </a:p>
          <a:p>
            <a:pPr algn="just">
              <a:spcBef>
                <a:spcPts val="300"/>
              </a:spcBef>
            </a:pPr>
            <a:r>
              <a:rPr lang="en-US" sz="2200" spc="-60">
                <a:latin typeface="Patrick Hand" panose="020B0604020202020204" charset="0"/>
                <a:ea typeface="Cambria" panose="02040503050406030204" pitchFamily="18" charset="0"/>
              </a:rPr>
              <a:t>     Người đàn ông trìu mến nhìn cậu bé và cùng cậu cứu những con sao biển.</a:t>
            </a:r>
          </a:p>
          <a:p>
            <a:pPr algn="r">
              <a:spcBef>
                <a:spcPts val="300"/>
              </a:spcBef>
            </a:pPr>
            <a:r>
              <a:rPr lang="en-US" sz="2200" spc="-60">
                <a:latin typeface="Patrick Hand" panose="020B0604020202020204" charset="0"/>
                <a:ea typeface="Cambria" panose="02040503050406030204" pitchFamily="18" charset="0"/>
              </a:rPr>
              <a:t>Theo </a:t>
            </a:r>
            <a:r>
              <a:rPr lang="en-US" sz="2200" i="1" spc="-60">
                <a:latin typeface="Patrick Hand" panose="020B0604020202020204" charset="0"/>
                <a:ea typeface="Cambria" panose="02040503050406030204" pitchFamily="18" charset="0"/>
              </a:rPr>
              <a:t>Hạt giống tâm hồn – Phép màu có giá bao nhiêu?</a:t>
            </a:r>
          </a:p>
          <a:p>
            <a:pPr marL="285750" indent="-285750" algn="just">
              <a:spcBef>
                <a:spcPts val="300"/>
              </a:spcBef>
              <a:buFontTx/>
              <a:buChar char="-"/>
            </a:pPr>
            <a:endParaRPr lang="en-US" sz="2200">
              <a:latin typeface="Patrick Hand" panose="020B0604020202020204" charset="0"/>
              <a:ea typeface="Cambria" panose="02040503050406030204" pitchFamily="18" charset="0"/>
            </a:endParaRPr>
          </a:p>
        </p:txBody>
      </p:sp>
      <p:sp>
        <p:nvSpPr>
          <p:cNvPr id="3" name="Oval 2"/>
          <p:cNvSpPr/>
          <p:nvPr/>
        </p:nvSpPr>
        <p:spPr>
          <a:xfrm>
            <a:off x="51373" y="575353"/>
            <a:ext cx="400692" cy="42124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b="1">
                <a:solidFill>
                  <a:schemeClr val="accent3"/>
                </a:solidFill>
              </a:rPr>
              <a:t>1</a:t>
            </a:r>
          </a:p>
        </p:txBody>
      </p:sp>
      <p:sp>
        <p:nvSpPr>
          <p:cNvPr id="4" name="Oval 3"/>
          <p:cNvSpPr/>
          <p:nvPr/>
        </p:nvSpPr>
        <p:spPr>
          <a:xfrm>
            <a:off x="20550" y="2012022"/>
            <a:ext cx="400692" cy="42124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b="1">
                <a:solidFill>
                  <a:schemeClr val="accent3"/>
                </a:solidFill>
              </a:rPr>
              <a:t>2</a:t>
            </a:r>
          </a:p>
        </p:txBody>
      </p:sp>
      <p:sp>
        <p:nvSpPr>
          <p:cNvPr id="5" name="Oval 4"/>
          <p:cNvSpPr/>
          <p:nvPr/>
        </p:nvSpPr>
        <p:spPr>
          <a:xfrm>
            <a:off x="32728" y="3500233"/>
            <a:ext cx="400692" cy="42124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b="1">
                <a:solidFill>
                  <a:schemeClr val="accent3"/>
                </a:solidFill>
              </a:rPr>
              <a:t>3</a:t>
            </a:r>
          </a:p>
        </p:txBody>
      </p:sp>
    </p:spTree>
    <p:extLst>
      <p:ext uri="{BB962C8B-B14F-4D97-AF65-F5344CB8AC3E}">
        <p14:creationId xmlns:p14="http://schemas.microsoft.com/office/powerpoint/2010/main" val="143384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
                                            <p:txEl>
                                              <p:pRg st="1" end="1"/>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2000" fill="hold"/>
                                        <p:tgtEl>
                                          <p:spTgt spid="2">
                                            <p:txEl>
                                              <p:pRg st="2" end="2"/>
                                            </p:txEl>
                                          </p:spTgt>
                                        </p:tgtEl>
                                        <p:attrNameLst>
                                          <p:attrName>style.color</p:attrName>
                                        </p:attrNameLst>
                                      </p:cBhvr>
                                      <p:to>
                                        <a:schemeClr val="accent2"/>
                                      </p:to>
                                    </p:animClr>
                                  </p:childTnLst>
                                </p:cTn>
                              </p:par>
                              <p:par>
                                <p:cTn id="9" presetID="16" presetClass="entr" presetSubtype="2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mph" presetSubtype="2" fill="hold" nodeType="clickEffect">
                                  <p:stCondLst>
                                    <p:cond delay="0"/>
                                  </p:stCondLst>
                                  <p:childTnLst>
                                    <p:animClr clrSpc="rgb" dir="cw">
                                      <p:cBhvr override="childStyle">
                                        <p:cTn id="15" dur="2000" fill="hold"/>
                                        <p:tgtEl>
                                          <p:spTgt spid="2">
                                            <p:txEl>
                                              <p:pRg st="3" end="3"/>
                                            </p:txEl>
                                          </p:spTgt>
                                        </p:tgtEl>
                                        <p:attrNameLst>
                                          <p:attrName>style.color</p:attrName>
                                        </p:attrNameLst>
                                      </p:cBhvr>
                                      <p:to>
                                        <a:srgbClr val="7030A0"/>
                                      </p:to>
                                    </p:animClr>
                                  </p:childTnLst>
                                </p:cTn>
                              </p:par>
                              <p:par>
                                <p:cTn id="16" presetID="3" presetClass="emph" presetSubtype="2" fill="hold" nodeType="withEffect">
                                  <p:stCondLst>
                                    <p:cond delay="0"/>
                                  </p:stCondLst>
                                  <p:childTnLst>
                                    <p:animClr clrSpc="rgb" dir="cw">
                                      <p:cBhvr override="childStyle">
                                        <p:cTn id="17" dur="2000" fill="hold"/>
                                        <p:tgtEl>
                                          <p:spTgt spid="2">
                                            <p:txEl>
                                              <p:pRg st="4" end="4"/>
                                            </p:txEl>
                                          </p:spTgt>
                                        </p:tgtEl>
                                        <p:attrNameLst>
                                          <p:attrName>style.color</p:attrName>
                                        </p:attrNameLst>
                                      </p:cBhvr>
                                      <p:to>
                                        <a:srgbClr val="7030A0"/>
                                      </p:to>
                                    </p:animClr>
                                  </p:childTnLst>
                                </p:cTn>
                              </p:par>
                              <p:par>
                                <p:cTn id="18" presetID="3" presetClass="emph" presetSubtype="2" fill="hold" nodeType="withEffect">
                                  <p:stCondLst>
                                    <p:cond delay="0"/>
                                  </p:stCondLst>
                                  <p:childTnLst>
                                    <p:animClr clrSpc="rgb" dir="cw">
                                      <p:cBhvr override="childStyle">
                                        <p:cTn id="19" dur="2000" fill="hold"/>
                                        <p:tgtEl>
                                          <p:spTgt spid="2">
                                            <p:txEl>
                                              <p:pRg st="5" end="5"/>
                                            </p:txEl>
                                          </p:spTgt>
                                        </p:tgtEl>
                                        <p:attrNameLst>
                                          <p:attrName>style.color</p:attrName>
                                        </p:attrNameLst>
                                      </p:cBhvr>
                                      <p:to>
                                        <a:srgbClr val="7030A0"/>
                                      </p:to>
                                    </p:animClr>
                                  </p:childTnLst>
                                </p:cTn>
                              </p:par>
                              <p:par>
                                <p:cTn id="20" presetID="3" presetClass="emph" presetSubtype="2" fill="hold" nodeType="withEffect">
                                  <p:stCondLst>
                                    <p:cond delay="0"/>
                                  </p:stCondLst>
                                  <p:childTnLst>
                                    <p:animClr clrSpc="rgb" dir="cw">
                                      <p:cBhvr override="childStyle">
                                        <p:cTn id="21" dur="2000" fill="hold"/>
                                        <p:tgtEl>
                                          <p:spTgt spid="2">
                                            <p:txEl>
                                              <p:pRg st="6" end="6"/>
                                            </p:txEl>
                                          </p:spTgt>
                                        </p:tgtEl>
                                        <p:attrNameLst>
                                          <p:attrName>style.color</p:attrName>
                                        </p:attrNameLst>
                                      </p:cBhvr>
                                      <p:to>
                                        <a:srgbClr val="7030A0"/>
                                      </p:to>
                                    </p:animClr>
                                  </p:childTnLst>
                                </p:cTn>
                              </p:par>
                              <p:par>
                                <p:cTn id="22" presetID="16" presetClass="entr" presetSubtype="21"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mph" presetSubtype="2" fill="hold" nodeType="clickEffect">
                                  <p:stCondLst>
                                    <p:cond delay="0"/>
                                  </p:stCondLst>
                                  <p:childTnLst>
                                    <p:animClr clrSpc="rgb" dir="cw">
                                      <p:cBhvr override="childStyle">
                                        <p:cTn id="28" dur="2000" fill="hold"/>
                                        <p:tgtEl>
                                          <p:spTgt spid="2">
                                            <p:txEl>
                                              <p:pRg st="7" end="7"/>
                                            </p:txEl>
                                          </p:spTgt>
                                        </p:tgtEl>
                                        <p:attrNameLst>
                                          <p:attrName>style.color</p:attrName>
                                        </p:attrNameLst>
                                      </p:cBhvr>
                                      <p:to>
                                        <a:srgbClr val="00B0E0"/>
                                      </p:to>
                                    </p:animClr>
                                  </p:childTnLst>
                                </p:cTn>
                              </p:par>
                              <p:par>
                                <p:cTn id="29" presetID="3" presetClass="emph" presetSubtype="2" fill="hold" nodeType="withEffect">
                                  <p:stCondLst>
                                    <p:cond delay="0"/>
                                  </p:stCondLst>
                                  <p:childTnLst>
                                    <p:animClr clrSpc="rgb" dir="cw">
                                      <p:cBhvr override="childStyle">
                                        <p:cTn id="30" dur="2000" fill="hold"/>
                                        <p:tgtEl>
                                          <p:spTgt spid="2">
                                            <p:txEl>
                                              <p:pRg st="8" end="8"/>
                                            </p:txEl>
                                          </p:spTgt>
                                        </p:tgtEl>
                                        <p:attrNameLst>
                                          <p:attrName>style.color</p:attrName>
                                        </p:attrNameLst>
                                      </p:cBhvr>
                                      <p:to>
                                        <a:srgbClr val="00B0E0"/>
                                      </p:to>
                                    </p:animClr>
                                  </p:childTnLst>
                                </p:cTn>
                              </p:par>
                              <p:par>
                                <p:cTn id="31" presetID="3" presetClass="emph" presetSubtype="2" fill="hold" nodeType="withEffect">
                                  <p:stCondLst>
                                    <p:cond delay="0"/>
                                  </p:stCondLst>
                                  <p:childTnLst>
                                    <p:animClr clrSpc="rgb" dir="cw">
                                      <p:cBhvr override="childStyle">
                                        <p:cTn id="32" dur="2000" fill="hold"/>
                                        <p:tgtEl>
                                          <p:spTgt spid="2">
                                            <p:txEl>
                                              <p:pRg st="9" end="9"/>
                                            </p:txEl>
                                          </p:spTgt>
                                        </p:tgtEl>
                                        <p:attrNameLst>
                                          <p:attrName>style.color</p:attrName>
                                        </p:attrNameLst>
                                      </p:cBhvr>
                                      <p:to>
                                        <a:srgbClr val="00B0E0"/>
                                      </p:to>
                                    </p:animClr>
                                  </p:childTnLst>
                                </p:cTn>
                              </p:par>
                              <p:par>
                                <p:cTn id="33" presetID="16" presetClass="entr" presetSubtype="21"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GIF của tuần: Sao biển... đi bộ trên cạ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5 sự thật đáng ngạc nhiên về “Nữ hoàng đáy đại dương”: Sao biển"/>
          <p:cNvPicPr>
            <a:picLocks noChangeAspect="1" noChangeArrowheads="1"/>
          </p:cNvPicPr>
          <p:nvPr/>
        </p:nvPicPr>
        <p:blipFill rotWithShape="1">
          <a:blip r:embed="rId2">
            <a:extLst>
              <a:ext uri="{28A0092B-C50C-407E-A947-70E740481C1C}">
                <a14:useLocalDpi xmlns:a14="http://schemas.microsoft.com/office/drawing/2010/main" val="0"/>
              </a:ext>
            </a:extLst>
          </a:blip>
          <a:srcRect l="10467" r="1637" b="18143"/>
          <a:stretch/>
        </p:blipFill>
        <p:spPr bwMode="auto">
          <a:xfrm>
            <a:off x="1605147" y="320937"/>
            <a:ext cx="3009014" cy="2103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0" name="Picture 6" descr="Sao Biển – Năng Lực Tái Tạo Thần Kỳ Và Những Điều Thú Vị"/>
          <p:cNvPicPr>
            <a:picLocks noChangeAspect="1" noChangeArrowheads="1"/>
          </p:cNvPicPr>
          <p:nvPr/>
        </p:nvPicPr>
        <p:blipFill rotWithShape="1">
          <a:blip r:embed="rId3">
            <a:extLst>
              <a:ext uri="{28A0092B-C50C-407E-A947-70E740481C1C}">
                <a14:useLocalDpi xmlns:a14="http://schemas.microsoft.com/office/drawing/2010/main" val="0"/>
              </a:ext>
            </a:extLst>
          </a:blip>
          <a:srcRect l="14186" t="1524" r="12494" b="722"/>
          <a:stretch/>
        </p:blipFill>
        <p:spPr bwMode="auto">
          <a:xfrm>
            <a:off x="5355771" y="320937"/>
            <a:ext cx="2249716" cy="22497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2" name="Picture 8" descr="Sea Star - Aqua Photograph by Al Powell Photography USA"/>
          <p:cNvPicPr>
            <a:picLocks noChangeAspect="1" noChangeArrowheads="1"/>
          </p:cNvPicPr>
          <p:nvPr/>
        </p:nvPicPr>
        <p:blipFill rotWithShape="1">
          <a:blip r:embed="rId4">
            <a:extLst>
              <a:ext uri="{28A0092B-C50C-407E-A947-70E740481C1C}">
                <a14:useLocalDpi xmlns:a14="http://schemas.microsoft.com/office/drawing/2010/main" val="0"/>
              </a:ext>
            </a:extLst>
          </a:blip>
          <a:srcRect l="20958" t="13809" r="18936" b="11059"/>
          <a:stretch/>
        </p:blipFill>
        <p:spPr bwMode="auto">
          <a:xfrm>
            <a:off x="1605147" y="2570653"/>
            <a:ext cx="2278701" cy="22787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4" name="Picture 10" descr="Specieswatch: the strange and amazing common starfish | Marine life | The  Guardian"/>
          <p:cNvPicPr>
            <a:picLocks noChangeAspect="1" noChangeArrowheads="1"/>
          </p:cNvPicPr>
          <p:nvPr/>
        </p:nvPicPr>
        <p:blipFill rotWithShape="1">
          <a:blip r:embed="rId5">
            <a:extLst>
              <a:ext uri="{28A0092B-C50C-407E-A947-70E740481C1C}">
                <a14:useLocalDpi xmlns:a14="http://schemas.microsoft.com/office/drawing/2010/main" val="0"/>
              </a:ext>
            </a:extLst>
          </a:blip>
          <a:srcRect r="18892"/>
          <a:stretch/>
        </p:blipFill>
        <p:spPr bwMode="auto">
          <a:xfrm>
            <a:off x="4595092" y="2746234"/>
            <a:ext cx="3010395" cy="2103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829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5" name="Google Shape;395;p38"/>
          <p:cNvSpPr txBox="1">
            <a:spLocks noGrp="1"/>
          </p:cNvSpPr>
          <p:nvPr>
            <p:ph type="title"/>
          </p:nvPr>
        </p:nvSpPr>
        <p:spPr>
          <a:xfrm>
            <a:off x="-403514" y="170373"/>
            <a:ext cx="5661923" cy="71511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a:latin typeface="Cambria" panose="02040503050406030204" pitchFamily="18" charset="0"/>
                <a:ea typeface="Cambria" panose="02040503050406030204" pitchFamily="18" charset="0"/>
              </a:rPr>
              <a:t>Trả lời câu hỏi</a:t>
            </a:r>
            <a:endParaRPr sz="3200">
              <a:latin typeface="Cambria" panose="02040503050406030204" pitchFamily="18" charset="0"/>
              <a:ea typeface="Cambria" panose="02040503050406030204" pitchFamily="18" charset="0"/>
            </a:endParaRPr>
          </a:p>
        </p:txBody>
      </p:sp>
      <p:grpSp>
        <p:nvGrpSpPr>
          <p:cNvPr id="398" name="Google Shape;398;p38"/>
          <p:cNvGrpSpPr/>
          <p:nvPr/>
        </p:nvGrpSpPr>
        <p:grpSpPr>
          <a:xfrm flipH="1">
            <a:off x="6961728" y="127974"/>
            <a:ext cx="1779725" cy="884960"/>
            <a:chOff x="6876425" y="1268933"/>
            <a:chExt cx="1653550" cy="1152165"/>
          </a:xfrm>
        </p:grpSpPr>
        <p:grpSp>
          <p:nvGrpSpPr>
            <p:cNvPr id="399" name="Google Shape;399;p38"/>
            <p:cNvGrpSpPr/>
            <p:nvPr/>
          </p:nvGrpSpPr>
          <p:grpSpPr>
            <a:xfrm rot="1400853">
              <a:off x="7531678" y="2028397"/>
              <a:ext cx="998956" cy="203068"/>
              <a:chOff x="10471811" y="1999263"/>
              <a:chExt cx="998976" cy="203072"/>
            </a:xfrm>
          </p:grpSpPr>
          <p:sp>
            <p:nvSpPr>
              <p:cNvPr id="400"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38"/>
            <p:cNvGrpSpPr/>
            <p:nvPr/>
          </p:nvGrpSpPr>
          <p:grpSpPr>
            <a:xfrm>
              <a:off x="6907063" y="1389007"/>
              <a:ext cx="626852" cy="654662"/>
              <a:chOff x="6907063" y="1389007"/>
              <a:chExt cx="626852" cy="654662"/>
            </a:xfrm>
          </p:grpSpPr>
          <p:sp>
            <p:nvSpPr>
              <p:cNvPr id="407"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38"/>
          <p:cNvGrpSpPr/>
          <p:nvPr/>
        </p:nvGrpSpPr>
        <p:grpSpPr>
          <a:xfrm>
            <a:off x="232072" y="153745"/>
            <a:ext cx="725025" cy="723262"/>
            <a:chOff x="-3118700" y="2365900"/>
            <a:chExt cx="741250" cy="792000"/>
          </a:xfrm>
        </p:grpSpPr>
        <p:sp>
          <p:nvSpPr>
            <p:cNvPr id="416"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38"/>
          <p:cNvGrpSpPr/>
          <p:nvPr/>
        </p:nvGrpSpPr>
        <p:grpSpPr>
          <a:xfrm>
            <a:off x="4250013" y="4709350"/>
            <a:ext cx="643950" cy="195675"/>
            <a:chOff x="806663" y="3241275"/>
            <a:chExt cx="643950" cy="195675"/>
          </a:xfrm>
        </p:grpSpPr>
        <p:sp>
          <p:nvSpPr>
            <p:cNvPr id="427" name="Google Shape;427;p38"/>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74" name="Picture 2" descr="Thinking Boy PNG Images | Vector and PSD Files | Free Download on Pngtre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4167" y1="12667" x2="81083" y2="14250"/>
                        <a14:foregroundMark x1="81083" y1="14250" x2="74167" y2="21167"/>
                        <a14:foregroundMark x1="74667" y1="10000" x2="71500" y2="10000"/>
                        <a14:foregroundMark x1="80500" y1="12667" x2="82667" y2="16417"/>
                        <a14:foregroundMark x1="82667" y1="16417" x2="80000" y2="10000"/>
                        <a14:foregroundMark x1="80000" y1="10000" x2="70500" y2="24333"/>
                        <a14:foregroundMark x1="74667" y1="13250" x2="69917" y2="14833"/>
                        <a14:foregroundMark x1="69917" y1="28583" x2="69917" y2="28583"/>
                        <a14:foregroundMark x1="77333" y1="10583" x2="85250" y2="15833"/>
                        <a14:foregroundMark x1="85250" y1="15833" x2="69917" y2="28583"/>
                      </a14:backgroundRemoval>
                    </a14:imgEffect>
                  </a14:imgLayer>
                </a14:imgProps>
              </a:ext>
              <a:ext uri="{28A0092B-C50C-407E-A947-70E740481C1C}">
                <a14:useLocalDpi xmlns:a14="http://schemas.microsoft.com/office/drawing/2010/main" val="0"/>
              </a:ext>
            </a:extLst>
          </a:blip>
          <a:srcRect/>
          <a:stretch>
            <a:fillRect/>
          </a:stretch>
        </p:blipFill>
        <p:spPr bwMode="auto">
          <a:xfrm>
            <a:off x="-650990" y="2238914"/>
            <a:ext cx="3108729" cy="3108729"/>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38"/>
          <p:cNvSpPr/>
          <p:nvPr/>
        </p:nvSpPr>
        <p:spPr>
          <a:xfrm>
            <a:off x="467944" y="982940"/>
            <a:ext cx="8273509" cy="11001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567735" y="1043603"/>
            <a:ext cx="8139025" cy="954107"/>
          </a:xfrm>
          <a:prstGeom prst="rect">
            <a:avLst/>
          </a:prstGeom>
          <a:noFill/>
        </p:spPr>
        <p:txBody>
          <a:bodyPr wrap="square" rtlCol="0">
            <a:spAutoFit/>
          </a:bodyPr>
          <a:lstStyle/>
          <a:p>
            <a:r>
              <a:rPr lang="vi-VN" sz="2800" b="1">
                <a:solidFill>
                  <a:schemeClr val="bg1">
                    <a:lumMod val="10000"/>
                  </a:schemeClr>
                </a:solidFill>
                <a:latin typeface="Cambria" panose="02040503050406030204" pitchFamily="18" charset="0"/>
                <a:ea typeface="Cambria" panose="02040503050406030204" pitchFamily="18" charset="0"/>
              </a:rPr>
              <a:t>Câu 1: </a:t>
            </a:r>
            <a:r>
              <a:rPr lang="vi-VN" sz="2800">
                <a:solidFill>
                  <a:schemeClr val="bg1">
                    <a:lumMod val="10000"/>
                  </a:schemeClr>
                </a:solidFill>
                <a:latin typeface="Cambria" panose="02040503050406030204" pitchFamily="18" charset="0"/>
                <a:ea typeface="Cambria" panose="02040503050406030204" pitchFamily="18" charset="0"/>
              </a:rPr>
              <a:t>Vì sao biển đông người nhưng người đàn ông lại chú ý đến cậu bé?</a:t>
            </a:r>
            <a:endParaRPr lang="en-US" sz="2800">
              <a:solidFill>
                <a:schemeClr val="bg1">
                  <a:lumMod val="10000"/>
                </a:schemeClr>
              </a:solidFill>
              <a:latin typeface="Cambria" panose="02040503050406030204" pitchFamily="18" charset="0"/>
              <a:ea typeface="Cambria" panose="02040503050406030204" pitchFamily="18" charset="0"/>
            </a:endParaRPr>
          </a:p>
        </p:txBody>
      </p:sp>
      <p:sp>
        <p:nvSpPr>
          <p:cNvPr id="2" name="Rounded Rectangle 1"/>
          <p:cNvSpPr/>
          <p:nvPr/>
        </p:nvSpPr>
        <p:spPr>
          <a:xfrm>
            <a:off x="2235200" y="2618972"/>
            <a:ext cx="6506253" cy="1973943"/>
          </a:xfrm>
          <a:prstGeom prst="roundRect">
            <a:avLst/>
          </a:prstGeom>
          <a:solidFill>
            <a:schemeClr val="accent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lumMod val="10000"/>
                  </a:schemeClr>
                </a:solidFill>
                <a:latin typeface="Cambria" panose="02040503050406030204" pitchFamily="18" charset="0"/>
                <a:ea typeface="Cambria" panose="02040503050406030204" pitchFamily="18" charset="0"/>
              </a:rPr>
              <a:t>B</a:t>
            </a:r>
            <a:r>
              <a:rPr lang="vi-VN" sz="2800">
                <a:solidFill>
                  <a:schemeClr val="bg1">
                    <a:lumMod val="10000"/>
                  </a:schemeClr>
                </a:solidFill>
                <a:latin typeface="Cambria" panose="02040503050406030204" pitchFamily="18" charset="0"/>
                <a:ea typeface="Cambria" panose="02040503050406030204" pitchFamily="18" charset="0"/>
              </a:rPr>
              <a:t>iển đông người nhưng người đàn ông lại chú ý đến cậu bé </a:t>
            </a:r>
            <a:r>
              <a:rPr lang="en-US" sz="2800" b="1" i="1">
                <a:solidFill>
                  <a:schemeClr val="bg1">
                    <a:lumMod val="10000"/>
                  </a:schemeClr>
                </a:solidFill>
                <a:latin typeface="Cambria" panose="02040503050406030204" pitchFamily="18" charset="0"/>
                <a:ea typeface="Cambria" panose="02040503050406030204" pitchFamily="18" charset="0"/>
              </a:rPr>
              <a:t>vì ông thấy cậu bé liên tục cúi xuống nhặt thứ gì đó lên rồi thả xuống biển.</a:t>
            </a:r>
          </a:p>
        </p:txBody>
      </p:sp>
    </p:spTree>
    <p:extLst>
      <p:ext uri="{BB962C8B-B14F-4D97-AF65-F5344CB8AC3E}">
        <p14:creationId xmlns:p14="http://schemas.microsoft.com/office/powerpoint/2010/main" val="360015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5" name="Google Shape;395;p38"/>
          <p:cNvSpPr txBox="1">
            <a:spLocks noGrp="1"/>
          </p:cNvSpPr>
          <p:nvPr>
            <p:ph type="title"/>
          </p:nvPr>
        </p:nvSpPr>
        <p:spPr>
          <a:xfrm>
            <a:off x="-403514" y="170373"/>
            <a:ext cx="5661923" cy="71511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a:latin typeface="Cambria" panose="02040503050406030204" pitchFamily="18" charset="0"/>
                <a:ea typeface="Cambria" panose="02040503050406030204" pitchFamily="18" charset="0"/>
              </a:rPr>
              <a:t>Trả lời câu hỏi</a:t>
            </a:r>
            <a:endParaRPr sz="3200">
              <a:latin typeface="Cambria" panose="02040503050406030204" pitchFamily="18" charset="0"/>
              <a:ea typeface="Cambria" panose="02040503050406030204" pitchFamily="18" charset="0"/>
            </a:endParaRPr>
          </a:p>
        </p:txBody>
      </p:sp>
      <p:grpSp>
        <p:nvGrpSpPr>
          <p:cNvPr id="398" name="Google Shape;398;p38"/>
          <p:cNvGrpSpPr/>
          <p:nvPr/>
        </p:nvGrpSpPr>
        <p:grpSpPr>
          <a:xfrm flipH="1">
            <a:off x="6961728" y="127974"/>
            <a:ext cx="1779725" cy="884960"/>
            <a:chOff x="6876425" y="1268933"/>
            <a:chExt cx="1653550" cy="1152165"/>
          </a:xfrm>
        </p:grpSpPr>
        <p:grpSp>
          <p:nvGrpSpPr>
            <p:cNvPr id="399" name="Google Shape;399;p38"/>
            <p:cNvGrpSpPr/>
            <p:nvPr/>
          </p:nvGrpSpPr>
          <p:grpSpPr>
            <a:xfrm rot="1400853">
              <a:off x="7531678" y="2028397"/>
              <a:ext cx="998956" cy="203068"/>
              <a:chOff x="10471811" y="1999263"/>
              <a:chExt cx="998976" cy="203072"/>
            </a:xfrm>
          </p:grpSpPr>
          <p:sp>
            <p:nvSpPr>
              <p:cNvPr id="400"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38"/>
            <p:cNvGrpSpPr/>
            <p:nvPr/>
          </p:nvGrpSpPr>
          <p:grpSpPr>
            <a:xfrm>
              <a:off x="6907063" y="1389007"/>
              <a:ext cx="626852" cy="654662"/>
              <a:chOff x="6907063" y="1389007"/>
              <a:chExt cx="626852" cy="654662"/>
            </a:xfrm>
          </p:grpSpPr>
          <p:sp>
            <p:nvSpPr>
              <p:cNvPr id="407"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38"/>
          <p:cNvGrpSpPr/>
          <p:nvPr/>
        </p:nvGrpSpPr>
        <p:grpSpPr>
          <a:xfrm>
            <a:off x="232072" y="153745"/>
            <a:ext cx="725025" cy="723262"/>
            <a:chOff x="-3118700" y="2365900"/>
            <a:chExt cx="741250" cy="792000"/>
          </a:xfrm>
        </p:grpSpPr>
        <p:sp>
          <p:nvSpPr>
            <p:cNvPr id="416"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38"/>
          <p:cNvGrpSpPr/>
          <p:nvPr/>
        </p:nvGrpSpPr>
        <p:grpSpPr>
          <a:xfrm>
            <a:off x="4250013" y="4709350"/>
            <a:ext cx="643950" cy="195675"/>
            <a:chOff x="806663" y="3241275"/>
            <a:chExt cx="643950" cy="195675"/>
          </a:xfrm>
        </p:grpSpPr>
        <p:sp>
          <p:nvSpPr>
            <p:cNvPr id="427" name="Google Shape;427;p38"/>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Rounded Rectangle 38"/>
          <p:cNvSpPr/>
          <p:nvPr/>
        </p:nvSpPr>
        <p:spPr>
          <a:xfrm>
            <a:off x="467944" y="982940"/>
            <a:ext cx="8273509" cy="10015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567735" y="1217598"/>
            <a:ext cx="8139025" cy="523220"/>
          </a:xfrm>
          <a:prstGeom prst="rect">
            <a:avLst/>
          </a:prstGeom>
          <a:noFill/>
        </p:spPr>
        <p:txBody>
          <a:bodyPr wrap="square" rtlCol="0">
            <a:spAutoFit/>
          </a:bodyPr>
          <a:lstStyle/>
          <a:p>
            <a:r>
              <a:rPr lang="vi-VN" sz="2800" b="1">
                <a:solidFill>
                  <a:schemeClr val="bg1">
                    <a:lumMod val="10000"/>
                  </a:schemeClr>
                </a:solidFill>
                <a:latin typeface="Cambria" panose="02040503050406030204" pitchFamily="18" charset="0"/>
                <a:ea typeface="Cambria" panose="02040503050406030204" pitchFamily="18" charset="0"/>
              </a:rPr>
              <a:t>Câu </a:t>
            </a:r>
            <a:r>
              <a:rPr lang="en-US" sz="2800" b="1">
                <a:solidFill>
                  <a:schemeClr val="bg1">
                    <a:lumMod val="10000"/>
                  </a:schemeClr>
                </a:solidFill>
                <a:latin typeface="Cambria" panose="02040503050406030204" pitchFamily="18" charset="0"/>
                <a:ea typeface="Cambria" panose="02040503050406030204" pitchFamily="18" charset="0"/>
              </a:rPr>
              <a:t>2</a:t>
            </a:r>
            <a:r>
              <a:rPr lang="vi-VN" sz="2800" b="1">
                <a:solidFill>
                  <a:schemeClr val="bg1">
                    <a:lumMod val="10000"/>
                  </a:schemeClr>
                </a:solidFill>
                <a:latin typeface="Cambria" panose="02040503050406030204" pitchFamily="18" charset="0"/>
                <a:ea typeface="Cambria" panose="02040503050406030204" pitchFamily="18" charset="0"/>
              </a:rPr>
              <a:t>: </a:t>
            </a:r>
            <a:r>
              <a:rPr lang="vi-VN" sz="2800">
                <a:solidFill>
                  <a:schemeClr val="bg1">
                    <a:lumMod val="10000"/>
                  </a:schemeClr>
                </a:solidFill>
                <a:latin typeface="Cambria" panose="02040503050406030204" pitchFamily="18" charset="0"/>
                <a:ea typeface="Cambria" panose="02040503050406030204" pitchFamily="18" charset="0"/>
              </a:rPr>
              <a:t>Khi đến gần ông thấy cậu bé đang làm gì? </a:t>
            </a:r>
            <a:endParaRPr lang="en-US" sz="2800">
              <a:solidFill>
                <a:schemeClr val="bg1">
                  <a:lumMod val="10000"/>
                </a:schemeClr>
              </a:solidFill>
              <a:latin typeface="Cambria" panose="02040503050406030204" pitchFamily="18" charset="0"/>
              <a:ea typeface="Cambria" panose="02040503050406030204" pitchFamily="18" charset="0"/>
            </a:endParaRPr>
          </a:p>
        </p:txBody>
      </p:sp>
      <p:sp>
        <p:nvSpPr>
          <p:cNvPr id="2" name="Rounded Rectangle 1"/>
          <p:cNvSpPr/>
          <p:nvPr/>
        </p:nvSpPr>
        <p:spPr>
          <a:xfrm>
            <a:off x="2046514" y="2565176"/>
            <a:ext cx="6908800" cy="1856290"/>
          </a:xfrm>
          <a:prstGeom prst="roundRect">
            <a:avLst/>
          </a:prstGeom>
          <a:solidFill>
            <a:schemeClr val="accent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pc="-60">
                <a:solidFill>
                  <a:schemeClr val="bg1">
                    <a:lumMod val="10000"/>
                  </a:schemeClr>
                </a:solidFill>
                <a:latin typeface="Cambria" panose="02040503050406030204" pitchFamily="18" charset="0"/>
                <a:ea typeface="Cambria" panose="02040503050406030204" pitchFamily="18" charset="0"/>
              </a:rPr>
              <a:t>Khi đến gần, </a:t>
            </a:r>
            <a:r>
              <a:rPr lang="en-US" sz="2800" b="1" i="1" spc="-60">
                <a:solidFill>
                  <a:schemeClr val="bg1">
                    <a:lumMod val="10000"/>
                  </a:schemeClr>
                </a:solidFill>
                <a:latin typeface="Cambria" panose="02040503050406030204" pitchFamily="18" charset="0"/>
                <a:ea typeface="Cambria" panose="02040503050406030204" pitchFamily="18" charset="0"/>
              </a:rPr>
              <a:t>ô</a:t>
            </a:r>
            <a:r>
              <a:rPr lang="vi-VN" sz="2800" b="1" i="1" spc="-60">
                <a:solidFill>
                  <a:schemeClr val="bg1">
                    <a:lumMod val="10000"/>
                  </a:schemeClr>
                </a:solidFill>
                <a:latin typeface="Cambria" panose="02040503050406030204" pitchFamily="18" charset="0"/>
                <a:ea typeface="Cambria" panose="02040503050406030204" pitchFamily="18" charset="0"/>
              </a:rPr>
              <a:t>ng thấy cậu bé đang nhặt những con sao biển bị thủy triều đánh dạt lên bờ và thả chúng trở lại với đại dương. </a:t>
            </a:r>
            <a:endParaRPr lang="en-US" sz="2800" b="1" i="1" spc="-60">
              <a:solidFill>
                <a:schemeClr val="bg1">
                  <a:lumMod val="10000"/>
                </a:schemeClr>
              </a:solidFill>
              <a:latin typeface="Cambria" panose="02040503050406030204" pitchFamily="18" charset="0"/>
              <a:ea typeface="Cambria" panose="02040503050406030204" pitchFamily="18" charset="0"/>
            </a:endParaRPr>
          </a:p>
        </p:txBody>
      </p:sp>
      <p:pic>
        <p:nvPicPr>
          <p:cNvPr id="7170" name="Picture 2" descr="Children Raise Their Hands In Class PNG Image &amp;amp; PSD File Free Download -  Lovepik | 401433736"/>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7209" l="0" r="100000">
                        <a14:foregroundMark x1="46279" y1="73488" x2="60698" y2="72442"/>
                      </a14:backgroundRemoval>
                    </a14:imgEffect>
                  </a14:imgLayer>
                </a14:imgProps>
              </a:ext>
              <a:ext uri="{28A0092B-C50C-407E-A947-70E740481C1C}">
                <a14:useLocalDpi xmlns:a14="http://schemas.microsoft.com/office/drawing/2010/main" val="0"/>
              </a:ext>
            </a:extLst>
          </a:blip>
          <a:srcRect l="19532" r="19162"/>
          <a:stretch/>
        </p:blipFill>
        <p:spPr bwMode="auto">
          <a:xfrm>
            <a:off x="27836" y="2521634"/>
            <a:ext cx="2004164" cy="32690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13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5" name="Google Shape;395;p38"/>
          <p:cNvSpPr txBox="1">
            <a:spLocks noGrp="1"/>
          </p:cNvSpPr>
          <p:nvPr>
            <p:ph type="title"/>
          </p:nvPr>
        </p:nvSpPr>
        <p:spPr>
          <a:xfrm>
            <a:off x="-403514" y="170373"/>
            <a:ext cx="5661923" cy="71511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a:latin typeface="Cambria" panose="02040503050406030204" pitchFamily="18" charset="0"/>
                <a:ea typeface="Cambria" panose="02040503050406030204" pitchFamily="18" charset="0"/>
              </a:rPr>
              <a:t>Trả lời câu hỏi</a:t>
            </a:r>
            <a:endParaRPr sz="3200">
              <a:latin typeface="Cambria" panose="02040503050406030204" pitchFamily="18" charset="0"/>
              <a:ea typeface="Cambria" panose="02040503050406030204" pitchFamily="18" charset="0"/>
            </a:endParaRPr>
          </a:p>
        </p:txBody>
      </p:sp>
      <p:grpSp>
        <p:nvGrpSpPr>
          <p:cNvPr id="398" name="Google Shape;398;p38"/>
          <p:cNvGrpSpPr/>
          <p:nvPr/>
        </p:nvGrpSpPr>
        <p:grpSpPr>
          <a:xfrm flipH="1">
            <a:off x="6961728" y="127974"/>
            <a:ext cx="1779725" cy="884960"/>
            <a:chOff x="6876425" y="1268933"/>
            <a:chExt cx="1653550" cy="1152165"/>
          </a:xfrm>
        </p:grpSpPr>
        <p:grpSp>
          <p:nvGrpSpPr>
            <p:cNvPr id="399" name="Google Shape;399;p38"/>
            <p:cNvGrpSpPr/>
            <p:nvPr/>
          </p:nvGrpSpPr>
          <p:grpSpPr>
            <a:xfrm rot="1400853">
              <a:off x="7531678" y="2028397"/>
              <a:ext cx="998956" cy="203068"/>
              <a:chOff x="10471811" y="1999263"/>
              <a:chExt cx="998976" cy="203072"/>
            </a:xfrm>
          </p:grpSpPr>
          <p:sp>
            <p:nvSpPr>
              <p:cNvPr id="400"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38"/>
            <p:cNvGrpSpPr/>
            <p:nvPr/>
          </p:nvGrpSpPr>
          <p:grpSpPr>
            <a:xfrm>
              <a:off x="6907063" y="1389007"/>
              <a:ext cx="626852" cy="654662"/>
              <a:chOff x="6907063" y="1389007"/>
              <a:chExt cx="626852" cy="654662"/>
            </a:xfrm>
          </p:grpSpPr>
          <p:sp>
            <p:nvSpPr>
              <p:cNvPr id="407"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38"/>
          <p:cNvGrpSpPr/>
          <p:nvPr/>
        </p:nvGrpSpPr>
        <p:grpSpPr>
          <a:xfrm>
            <a:off x="232072" y="153745"/>
            <a:ext cx="725025" cy="723262"/>
            <a:chOff x="-3118700" y="2365900"/>
            <a:chExt cx="741250" cy="792000"/>
          </a:xfrm>
        </p:grpSpPr>
        <p:sp>
          <p:nvSpPr>
            <p:cNvPr id="416"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38"/>
          <p:cNvGrpSpPr/>
          <p:nvPr/>
        </p:nvGrpSpPr>
        <p:grpSpPr>
          <a:xfrm>
            <a:off x="4250013" y="4709350"/>
            <a:ext cx="643950" cy="195675"/>
            <a:chOff x="806663" y="3241275"/>
            <a:chExt cx="643950" cy="195675"/>
          </a:xfrm>
        </p:grpSpPr>
        <p:sp>
          <p:nvSpPr>
            <p:cNvPr id="427" name="Google Shape;427;p38"/>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74" name="Picture 2" descr="Thinking Boy PNG Images | Vector and PSD Files | Free Download on Pngtre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13868" y="2216391"/>
            <a:ext cx="3108729" cy="3108729"/>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1880736" y="3104563"/>
            <a:ext cx="6860717" cy="1597461"/>
          </a:xfrm>
          <a:prstGeom prst="roundRect">
            <a:avLst/>
          </a:prstGeom>
          <a:solidFill>
            <a:schemeClr val="accent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spc="-60">
                <a:solidFill>
                  <a:schemeClr val="bg1">
                    <a:lumMod val="10000"/>
                  </a:schemeClr>
                </a:solidFill>
                <a:latin typeface="Cambria" panose="02040503050406030204" pitchFamily="18" charset="0"/>
                <a:ea typeface="Cambria" panose="02040503050406030204" pitchFamily="18" charset="0"/>
              </a:rPr>
              <a:t>Cậu làm như vậy </a:t>
            </a:r>
            <a:r>
              <a:rPr lang="vi-VN" sz="2800" b="1" i="1" spc="-60">
                <a:solidFill>
                  <a:schemeClr val="bg1">
                    <a:lumMod val="10000"/>
                  </a:schemeClr>
                </a:solidFill>
                <a:latin typeface="Cambria" panose="02040503050406030204" pitchFamily="18" charset="0"/>
                <a:ea typeface="Cambria" panose="02040503050406030204" pitchFamily="18" charset="0"/>
              </a:rPr>
              <a:t>vì cậu thấy những con sao biển sắp chết vì thiếu nước, cậu muốn giúp chúng.</a:t>
            </a:r>
            <a:endParaRPr lang="en-US" sz="2800" b="1" i="1" spc="-60">
              <a:solidFill>
                <a:schemeClr val="bg1">
                  <a:lumMod val="10000"/>
                </a:schemeClr>
              </a:solidFill>
              <a:latin typeface="Cambria" panose="02040503050406030204" pitchFamily="18" charset="0"/>
              <a:ea typeface="Cambria" panose="02040503050406030204" pitchFamily="18" charset="0"/>
            </a:endParaRPr>
          </a:p>
        </p:txBody>
      </p:sp>
      <p:sp>
        <p:nvSpPr>
          <p:cNvPr id="3" name="Cloud Callout 2"/>
          <p:cNvSpPr/>
          <p:nvPr/>
        </p:nvSpPr>
        <p:spPr>
          <a:xfrm>
            <a:off x="1880736" y="741892"/>
            <a:ext cx="5268197" cy="200591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2373996" y="1336411"/>
            <a:ext cx="4713653" cy="523220"/>
          </a:xfrm>
          <a:prstGeom prst="rect">
            <a:avLst/>
          </a:prstGeom>
          <a:noFill/>
        </p:spPr>
        <p:txBody>
          <a:bodyPr wrap="square" rtlCol="0">
            <a:spAutoFit/>
          </a:bodyPr>
          <a:lstStyle/>
          <a:p>
            <a:r>
              <a:rPr lang="vi-VN" sz="2800" b="1">
                <a:solidFill>
                  <a:schemeClr val="bg1">
                    <a:lumMod val="10000"/>
                  </a:schemeClr>
                </a:solidFill>
                <a:latin typeface="Cambria" panose="02040503050406030204" pitchFamily="18" charset="0"/>
                <a:ea typeface="Cambria" panose="02040503050406030204" pitchFamily="18" charset="0"/>
              </a:rPr>
              <a:t>Vì sao cậu bé làm như vậy?</a:t>
            </a:r>
          </a:p>
        </p:txBody>
      </p:sp>
    </p:spTree>
    <p:extLst>
      <p:ext uri="{BB962C8B-B14F-4D97-AF65-F5344CB8AC3E}">
        <p14:creationId xmlns:p14="http://schemas.microsoft.com/office/powerpoint/2010/main" val="249428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5" name="Google Shape;395;p38"/>
          <p:cNvSpPr txBox="1">
            <a:spLocks noGrp="1"/>
          </p:cNvSpPr>
          <p:nvPr>
            <p:ph type="title"/>
          </p:nvPr>
        </p:nvSpPr>
        <p:spPr>
          <a:xfrm>
            <a:off x="-403514" y="170373"/>
            <a:ext cx="5661923" cy="71511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a:latin typeface="Cambria" panose="02040503050406030204" pitchFamily="18" charset="0"/>
                <a:ea typeface="Cambria" panose="02040503050406030204" pitchFamily="18" charset="0"/>
              </a:rPr>
              <a:t>Trả lời câu hỏi</a:t>
            </a:r>
            <a:endParaRPr sz="3200">
              <a:latin typeface="Cambria" panose="02040503050406030204" pitchFamily="18" charset="0"/>
              <a:ea typeface="Cambria" panose="02040503050406030204" pitchFamily="18" charset="0"/>
            </a:endParaRPr>
          </a:p>
        </p:txBody>
      </p:sp>
      <p:grpSp>
        <p:nvGrpSpPr>
          <p:cNvPr id="398" name="Google Shape;398;p38"/>
          <p:cNvGrpSpPr/>
          <p:nvPr/>
        </p:nvGrpSpPr>
        <p:grpSpPr>
          <a:xfrm flipH="1">
            <a:off x="6961728" y="127974"/>
            <a:ext cx="1779725" cy="884960"/>
            <a:chOff x="6876425" y="1268933"/>
            <a:chExt cx="1653550" cy="1152165"/>
          </a:xfrm>
        </p:grpSpPr>
        <p:grpSp>
          <p:nvGrpSpPr>
            <p:cNvPr id="399" name="Google Shape;399;p38"/>
            <p:cNvGrpSpPr/>
            <p:nvPr/>
          </p:nvGrpSpPr>
          <p:grpSpPr>
            <a:xfrm rot="1400853">
              <a:off x="7531678" y="2028397"/>
              <a:ext cx="998956" cy="203068"/>
              <a:chOff x="10471811" y="1999263"/>
              <a:chExt cx="998976" cy="203072"/>
            </a:xfrm>
          </p:grpSpPr>
          <p:sp>
            <p:nvSpPr>
              <p:cNvPr id="400"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38"/>
            <p:cNvGrpSpPr/>
            <p:nvPr/>
          </p:nvGrpSpPr>
          <p:grpSpPr>
            <a:xfrm>
              <a:off x="6907063" y="1389007"/>
              <a:ext cx="626852" cy="654662"/>
              <a:chOff x="6907063" y="1389007"/>
              <a:chExt cx="626852" cy="654662"/>
            </a:xfrm>
          </p:grpSpPr>
          <p:sp>
            <p:nvSpPr>
              <p:cNvPr id="407"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38"/>
          <p:cNvGrpSpPr/>
          <p:nvPr/>
        </p:nvGrpSpPr>
        <p:grpSpPr>
          <a:xfrm>
            <a:off x="232072" y="153745"/>
            <a:ext cx="725025" cy="723262"/>
            <a:chOff x="-3118700" y="2365900"/>
            <a:chExt cx="741250" cy="792000"/>
          </a:xfrm>
        </p:grpSpPr>
        <p:sp>
          <p:nvSpPr>
            <p:cNvPr id="416"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38"/>
          <p:cNvGrpSpPr/>
          <p:nvPr/>
        </p:nvGrpSpPr>
        <p:grpSpPr>
          <a:xfrm>
            <a:off x="4250013" y="4709350"/>
            <a:ext cx="643950" cy="195675"/>
            <a:chOff x="806663" y="3241275"/>
            <a:chExt cx="643950" cy="195675"/>
          </a:xfrm>
        </p:grpSpPr>
        <p:sp>
          <p:nvSpPr>
            <p:cNvPr id="427" name="Google Shape;427;p38"/>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Rounded Rectangle 38"/>
          <p:cNvSpPr/>
          <p:nvPr/>
        </p:nvSpPr>
        <p:spPr>
          <a:xfrm>
            <a:off x="467944" y="982940"/>
            <a:ext cx="8273509" cy="11001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567735" y="1200659"/>
            <a:ext cx="8139025" cy="523220"/>
          </a:xfrm>
          <a:prstGeom prst="rect">
            <a:avLst/>
          </a:prstGeom>
          <a:noFill/>
        </p:spPr>
        <p:txBody>
          <a:bodyPr wrap="square" rtlCol="0">
            <a:spAutoFit/>
          </a:bodyPr>
          <a:lstStyle/>
          <a:p>
            <a:r>
              <a:rPr lang="vi-VN" sz="2800" b="1">
                <a:solidFill>
                  <a:schemeClr val="bg1">
                    <a:lumMod val="10000"/>
                  </a:schemeClr>
                </a:solidFill>
                <a:latin typeface="Cambria" panose="02040503050406030204" pitchFamily="18" charset="0"/>
                <a:ea typeface="Cambria" panose="02040503050406030204" pitchFamily="18" charset="0"/>
              </a:rPr>
              <a:t>Câu </a:t>
            </a:r>
            <a:r>
              <a:rPr lang="en-US" sz="2800" b="1">
                <a:solidFill>
                  <a:schemeClr val="bg1">
                    <a:lumMod val="10000"/>
                  </a:schemeClr>
                </a:solidFill>
                <a:latin typeface="Cambria" panose="02040503050406030204" pitchFamily="18" charset="0"/>
                <a:ea typeface="Cambria" panose="02040503050406030204" pitchFamily="18" charset="0"/>
              </a:rPr>
              <a:t>3</a:t>
            </a:r>
            <a:r>
              <a:rPr lang="vi-VN" sz="2800" b="1">
                <a:solidFill>
                  <a:schemeClr val="bg1">
                    <a:lumMod val="10000"/>
                  </a:schemeClr>
                </a:solidFill>
                <a:latin typeface="Cambria" panose="02040503050406030204" pitchFamily="18" charset="0"/>
                <a:ea typeface="Cambria" panose="02040503050406030204" pitchFamily="18" charset="0"/>
              </a:rPr>
              <a:t>: </a:t>
            </a:r>
            <a:r>
              <a:rPr lang="vi-VN" sz="2800">
                <a:solidFill>
                  <a:schemeClr val="bg1">
                    <a:lumMod val="10000"/>
                  </a:schemeClr>
                </a:solidFill>
                <a:latin typeface="Cambria" panose="02040503050406030204" pitchFamily="18" charset="0"/>
                <a:ea typeface="Cambria" panose="02040503050406030204" pitchFamily="18" charset="0"/>
              </a:rPr>
              <a:t>Người đàn ông nói gì về việc làm của cậu bé?</a:t>
            </a:r>
            <a:endParaRPr lang="en-US" sz="2800">
              <a:solidFill>
                <a:schemeClr val="bg1">
                  <a:lumMod val="10000"/>
                </a:schemeClr>
              </a:solidFill>
              <a:latin typeface="Cambria" panose="02040503050406030204" pitchFamily="18" charset="0"/>
              <a:ea typeface="Cambria" panose="02040503050406030204" pitchFamily="18" charset="0"/>
            </a:endParaRPr>
          </a:p>
        </p:txBody>
      </p:sp>
      <p:sp>
        <p:nvSpPr>
          <p:cNvPr id="2" name="Rounded Rectangle 1"/>
          <p:cNvSpPr/>
          <p:nvPr/>
        </p:nvSpPr>
        <p:spPr>
          <a:xfrm>
            <a:off x="2235200" y="2623082"/>
            <a:ext cx="6506253" cy="1566289"/>
          </a:xfrm>
          <a:prstGeom prst="roundRect">
            <a:avLst/>
          </a:prstGeom>
          <a:solidFill>
            <a:schemeClr val="accent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a:solidFill>
                  <a:schemeClr val="bg1">
                    <a:lumMod val="10000"/>
                  </a:schemeClr>
                </a:solidFill>
                <a:latin typeface="Cambria" panose="02040503050406030204" pitchFamily="18" charset="0"/>
                <a:ea typeface="Cambria" panose="02040503050406030204" pitchFamily="18" charset="0"/>
              </a:rPr>
              <a:t>Người đàn ông nói: </a:t>
            </a:r>
            <a:r>
              <a:rPr lang="vi-VN" sz="2800" b="1" i="1">
                <a:solidFill>
                  <a:schemeClr val="bg1">
                    <a:lumMod val="10000"/>
                  </a:schemeClr>
                </a:solidFill>
                <a:latin typeface="Cambria" panose="02040503050406030204" pitchFamily="18" charset="0"/>
                <a:ea typeface="Cambria" panose="02040503050406030204" pitchFamily="18" charset="0"/>
              </a:rPr>
              <a:t>Có hàng ngàn con sao biển như vậy, liệu cháu có thể giúp được tất cả chúng không?</a:t>
            </a:r>
            <a:endParaRPr lang="en-US" sz="2800" b="1" i="1">
              <a:solidFill>
                <a:schemeClr val="bg1">
                  <a:lumMod val="10000"/>
                </a:schemeClr>
              </a:solidFill>
              <a:latin typeface="Cambria" panose="02040503050406030204" pitchFamily="18" charset="0"/>
              <a:ea typeface="Cambria" panose="02040503050406030204" pitchFamily="18" charset="0"/>
            </a:endParaRPr>
          </a:p>
        </p:txBody>
      </p:sp>
      <p:pic>
        <p:nvPicPr>
          <p:cNvPr id="38" name="Picture 2" descr="Children Raise Their Hands In Class PNG Image &amp;amp; PSD File Free Download -  Lovepik | 401433736"/>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7209" l="0" r="100000">
                        <a14:foregroundMark x1="46279" y1="73488" x2="60698" y2="72442"/>
                      </a14:backgroundRemoval>
                    </a14:imgEffect>
                  </a14:imgLayer>
                </a14:imgProps>
              </a:ext>
              <a:ext uri="{28A0092B-C50C-407E-A947-70E740481C1C}">
                <a14:useLocalDpi xmlns:a14="http://schemas.microsoft.com/office/drawing/2010/main" val="0"/>
              </a:ext>
            </a:extLst>
          </a:blip>
          <a:srcRect l="19532" r="19162"/>
          <a:stretch/>
        </p:blipFill>
        <p:spPr bwMode="auto">
          <a:xfrm>
            <a:off x="27836" y="2521634"/>
            <a:ext cx="2004164" cy="32690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50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 name="Cloud Callout 2"/>
          <p:cNvSpPr/>
          <p:nvPr/>
        </p:nvSpPr>
        <p:spPr>
          <a:xfrm>
            <a:off x="1952851" y="540893"/>
            <a:ext cx="5859948" cy="220691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Google Shape;395;p38"/>
          <p:cNvSpPr txBox="1">
            <a:spLocks noGrp="1"/>
          </p:cNvSpPr>
          <p:nvPr>
            <p:ph type="title"/>
          </p:nvPr>
        </p:nvSpPr>
        <p:spPr>
          <a:xfrm>
            <a:off x="-403514" y="170373"/>
            <a:ext cx="5661923" cy="71511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a:latin typeface="Cambria" panose="02040503050406030204" pitchFamily="18" charset="0"/>
                <a:ea typeface="Cambria" panose="02040503050406030204" pitchFamily="18" charset="0"/>
              </a:rPr>
              <a:t>Trả lời câu hỏi</a:t>
            </a:r>
            <a:endParaRPr sz="3200">
              <a:latin typeface="Cambria" panose="02040503050406030204" pitchFamily="18" charset="0"/>
              <a:ea typeface="Cambria" panose="02040503050406030204" pitchFamily="18" charset="0"/>
            </a:endParaRPr>
          </a:p>
        </p:txBody>
      </p:sp>
      <p:grpSp>
        <p:nvGrpSpPr>
          <p:cNvPr id="398" name="Google Shape;398;p38"/>
          <p:cNvGrpSpPr/>
          <p:nvPr/>
        </p:nvGrpSpPr>
        <p:grpSpPr>
          <a:xfrm flipH="1">
            <a:off x="6961728" y="127974"/>
            <a:ext cx="1779725" cy="884960"/>
            <a:chOff x="6876425" y="1268933"/>
            <a:chExt cx="1653550" cy="1152165"/>
          </a:xfrm>
        </p:grpSpPr>
        <p:grpSp>
          <p:nvGrpSpPr>
            <p:cNvPr id="399" name="Google Shape;399;p38"/>
            <p:cNvGrpSpPr/>
            <p:nvPr/>
          </p:nvGrpSpPr>
          <p:grpSpPr>
            <a:xfrm rot="1400853">
              <a:off x="7531678" y="2028397"/>
              <a:ext cx="998956" cy="203068"/>
              <a:chOff x="10471811" y="1999263"/>
              <a:chExt cx="998976" cy="203072"/>
            </a:xfrm>
          </p:grpSpPr>
          <p:sp>
            <p:nvSpPr>
              <p:cNvPr id="400"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38"/>
            <p:cNvGrpSpPr/>
            <p:nvPr/>
          </p:nvGrpSpPr>
          <p:grpSpPr>
            <a:xfrm>
              <a:off x="6907063" y="1389007"/>
              <a:ext cx="626852" cy="654662"/>
              <a:chOff x="6907063" y="1389007"/>
              <a:chExt cx="626852" cy="654662"/>
            </a:xfrm>
          </p:grpSpPr>
          <p:sp>
            <p:nvSpPr>
              <p:cNvPr id="407"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38"/>
          <p:cNvGrpSpPr/>
          <p:nvPr/>
        </p:nvGrpSpPr>
        <p:grpSpPr>
          <a:xfrm>
            <a:off x="232072" y="153745"/>
            <a:ext cx="725025" cy="723262"/>
            <a:chOff x="-3118700" y="2365900"/>
            <a:chExt cx="741250" cy="792000"/>
          </a:xfrm>
        </p:grpSpPr>
        <p:sp>
          <p:nvSpPr>
            <p:cNvPr id="416"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38"/>
          <p:cNvGrpSpPr/>
          <p:nvPr/>
        </p:nvGrpSpPr>
        <p:grpSpPr>
          <a:xfrm>
            <a:off x="4250013" y="4709350"/>
            <a:ext cx="643950" cy="195675"/>
            <a:chOff x="806663" y="3241275"/>
            <a:chExt cx="643950" cy="195675"/>
          </a:xfrm>
        </p:grpSpPr>
        <p:sp>
          <p:nvSpPr>
            <p:cNvPr id="427" name="Google Shape;427;p38"/>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TextBox 39"/>
          <p:cNvSpPr txBox="1"/>
          <p:nvPr/>
        </p:nvSpPr>
        <p:spPr>
          <a:xfrm>
            <a:off x="2296472" y="1070307"/>
            <a:ext cx="5079770" cy="1154227"/>
          </a:xfrm>
          <a:prstGeom prst="rect">
            <a:avLst/>
          </a:prstGeom>
          <a:noFill/>
        </p:spPr>
        <p:txBody>
          <a:bodyPr wrap="square" rtlCol="0">
            <a:spAutoFit/>
          </a:bodyPr>
          <a:lstStyle/>
          <a:p>
            <a:pPr algn="ctr">
              <a:lnSpc>
                <a:spcPct val="130000"/>
              </a:lnSpc>
            </a:pPr>
            <a:r>
              <a:rPr lang="en-US" sz="2800" b="1">
                <a:solidFill>
                  <a:schemeClr val="bg1">
                    <a:lumMod val="10000"/>
                  </a:schemeClr>
                </a:solidFill>
                <a:latin typeface="Cambria" panose="02040503050406030204" pitchFamily="18" charset="0"/>
                <a:ea typeface="Cambria" panose="02040503050406030204" pitchFamily="18" charset="0"/>
              </a:rPr>
              <a:t>Câu 4: </a:t>
            </a:r>
            <a:r>
              <a:rPr lang="vi-VN" sz="2800">
                <a:solidFill>
                  <a:schemeClr val="bg1">
                    <a:lumMod val="10000"/>
                  </a:schemeClr>
                </a:solidFill>
                <a:latin typeface="Cambria" panose="02040503050406030204" pitchFamily="18" charset="0"/>
                <a:ea typeface="Cambria" panose="02040503050406030204" pitchFamily="18" charset="0"/>
              </a:rPr>
              <a:t>Em hãy nói suy nghĩ của mình về việc làm của cậu bé?</a:t>
            </a:r>
          </a:p>
        </p:txBody>
      </p:sp>
      <p:pic>
        <p:nvPicPr>
          <p:cNvPr id="4098" name="Picture 2" descr="Cute Girl Think Stock Illustrations – 3,120 Cute Girl Think Stock  Illustrations, Vectors &amp;amp; Clipart - Dreamstim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 b="99375" l="0" r="100000">
                        <a14:foregroundMark x1="43250" y1="50125" x2="36000" y2="44625"/>
                        <a14:foregroundMark x1="53250" y1="48375" x2="58375" y2="44625"/>
                        <a14:foregroundMark x1="51250" y1="51625" x2="44000" y2="52625"/>
                        <a14:foregroundMark x1="82125" y1="18125" x2="82500" y2="31625"/>
                        <a14:foregroundMark x1="85625" y1="19250" x2="84375" y2="21750"/>
                        <a14:foregroundMark x1="88875" y1="21000" x2="88875" y2="21000"/>
                        <a14:foregroundMark x1="90000" y1="24000" x2="90000" y2="24000"/>
                        <a14:foregroundMark x1="92875" y1="26250" x2="92875" y2="26250"/>
                        <a14:foregroundMark x1="90000" y1="29125" x2="90000" y2="29125"/>
                        <a14:foregroundMark x1="89250" y1="32250" x2="89250" y2="32250"/>
                        <a14:foregroundMark x1="76625" y1="28750" x2="76625" y2="28750"/>
                        <a14:foregroundMark x1="76375" y1="25750" x2="76375" y2="25750"/>
                        <a14:foregroundMark x1="77375" y1="23375" x2="77375" y2="23375"/>
                        <a14:foregroundMark x1="79625" y1="21875" x2="79625" y2="21875"/>
                      </a14:backgroundRemoval>
                    </a14:imgEffect>
                  </a14:imgLayer>
                </a14:imgProps>
              </a:ext>
              <a:ext uri="{28A0092B-C50C-407E-A947-70E740481C1C}">
                <a14:useLocalDpi xmlns:a14="http://schemas.microsoft.com/office/drawing/2010/main" val="0"/>
              </a:ext>
            </a:extLst>
          </a:blip>
          <a:srcRect/>
          <a:stretch>
            <a:fillRect/>
          </a:stretch>
        </p:blipFill>
        <p:spPr bwMode="auto">
          <a:xfrm>
            <a:off x="300393" y="1990984"/>
            <a:ext cx="2741391" cy="2741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205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5" name="Google Shape;395;p38"/>
          <p:cNvSpPr txBox="1">
            <a:spLocks noGrp="1"/>
          </p:cNvSpPr>
          <p:nvPr>
            <p:ph type="title"/>
          </p:nvPr>
        </p:nvSpPr>
        <p:spPr>
          <a:xfrm>
            <a:off x="722496" y="141336"/>
            <a:ext cx="5661923" cy="71511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a:latin typeface="Cambria" panose="02040503050406030204" pitchFamily="18" charset="0"/>
                <a:ea typeface="Cambria" panose="02040503050406030204" pitchFamily="18" charset="0"/>
              </a:rPr>
              <a:t>Luyện tập theo văn bản đọc</a:t>
            </a:r>
            <a:endParaRPr sz="3200">
              <a:latin typeface="Cambria" panose="02040503050406030204" pitchFamily="18" charset="0"/>
              <a:ea typeface="Cambria" panose="02040503050406030204" pitchFamily="18" charset="0"/>
            </a:endParaRPr>
          </a:p>
        </p:txBody>
      </p:sp>
      <p:grpSp>
        <p:nvGrpSpPr>
          <p:cNvPr id="398" name="Google Shape;398;p38"/>
          <p:cNvGrpSpPr/>
          <p:nvPr/>
        </p:nvGrpSpPr>
        <p:grpSpPr>
          <a:xfrm flipH="1">
            <a:off x="6961728" y="127974"/>
            <a:ext cx="1779725" cy="884960"/>
            <a:chOff x="6876425" y="1268933"/>
            <a:chExt cx="1653550" cy="1152165"/>
          </a:xfrm>
        </p:grpSpPr>
        <p:grpSp>
          <p:nvGrpSpPr>
            <p:cNvPr id="399" name="Google Shape;399;p38"/>
            <p:cNvGrpSpPr/>
            <p:nvPr/>
          </p:nvGrpSpPr>
          <p:grpSpPr>
            <a:xfrm rot="1400853">
              <a:off x="7531678" y="2028397"/>
              <a:ext cx="998956" cy="203068"/>
              <a:chOff x="10471811" y="1999263"/>
              <a:chExt cx="998976" cy="203072"/>
            </a:xfrm>
          </p:grpSpPr>
          <p:sp>
            <p:nvSpPr>
              <p:cNvPr id="400"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38"/>
            <p:cNvGrpSpPr/>
            <p:nvPr/>
          </p:nvGrpSpPr>
          <p:grpSpPr>
            <a:xfrm>
              <a:off x="6907063" y="1389007"/>
              <a:ext cx="626852" cy="654662"/>
              <a:chOff x="6907063" y="1389007"/>
              <a:chExt cx="626852" cy="654662"/>
            </a:xfrm>
          </p:grpSpPr>
          <p:sp>
            <p:nvSpPr>
              <p:cNvPr id="407"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38"/>
          <p:cNvGrpSpPr/>
          <p:nvPr/>
        </p:nvGrpSpPr>
        <p:grpSpPr>
          <a:xfrm>
            <a:off x="232072" y="153745"/>
            <a:ext cx="725025" cy="723262"/>
            <a:chOff x="-3118700" y="2365900"/>
            <a:chExt cx="741250" cy="792000"/>
          </a:xfrm>
        </p:grpSpPr>
        <p:sp>
          <p:nvSpPr>
            <p:cNvPr id="416"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38"/>
          <p:cNvGrpSpPr/>
          <p:nvPr/>
        </p:nvGrpSpPr>
        <p:grpSpPr>
          <a:xfrm>
            <a:off x="4250013" y="4709350"/>
            <a:ext cx="643950" cy="195675"/>
            <a:chOff x="806663" y="3241275"/>
            <a:chExt cx="643950" cy="195675"/>
          </a:xfrm>
        </p:grpSpPr>
        <p:sp>
          <p:nvSpPr>
            <p:cNvPr id="427" name="Google Shape;427;p38"/>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Rounded Rectangle 36"/>
          <p:cNvSpPr/>
          <p:nvPr/>
        </p:nvSpPr>
        <p:spPr>
          <a:xfrm>
            <a:off x="496602" y="968191"/>
            <a:ext cx="8273509" cy="5838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67735" y="1000167"/>
            <a:ext cx="8139025" cy="523220"/>
          </a:xfrm>
          <a:prstGeom prst="rect">
            <a:avLst/>
          </a:prstGeom>
          <a:noFill/>
        </p:spPr>
        <p:txBody>
          <a:bodyPr wrap="square" rtlCol="0">
            <a:spAutoFit/>
          </a:bodyPr>
          <a:lstStyle/>
          <a:p>
            <a:r>
              <a:rPr lang="vi-VN" sz="2800" b="1">
                <a:solidFill>
                  <a:schemeClr val="bg1">
                    <a:lumMod val="10000"/>
                  </a:schemeClr>
                </a:solidFill>
                <a:latin typeface="Cambria" panose="02040503050406030204" pitchFamily="18" charset="0"/>
                <a:ea typeface="Cambria" panose="02040503050406030204" pitchFamily="18" charset="0"/>
              </a:rPr>
              <a:t>Câu 1: </a:t>
            </a:r>
            <a:r>
              <a:rPr lang="en-US" sz="2800" i="1">
                <a:solidFill>
                  <a:schemeClr val="bg1">
                    <a:lumMod val="10000"/>
                  </a:schemeClr>
                </a:solidFill>
                <a:latin typeface="Cambria" panose="02040503050406030204" pitchFamily="18" charset="0"/>
                <a:ea typeface="Cambria" panose="02040503050406030204" pitchFamily="18" charset="0"/>
              </a:rPr>
              <a:t>Những từ ngữ nào dưới đây chỉ hoạt động?</a:t>
            </a:r>
          </a:p>
        </p:txBody>
      </p:sp>
      <p:sp>
        <p:nvSpPr>
          <p:cNvPr id="39" name="Rounded Rectangle 38"/>
          <p:cNvSpPr/>
          <p:nvPr/>
        </p:nvSpPr>
        <p:spPr>
          <a:xfrm>
            <a:off x="455800" y="1751811"/>
            <a:ext cx="2316429" cy="672075"/>
          </a:xfrm>
          <a:prstGeom prst="roundRect">
            <a:avLst/>
          </a:prstGeom>
          <a:solidFill>
            <a:schemeClr val="accent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chemeClr val="bg1">
                    <a:lumMod val="10000"/>
                  </a:schemeClr>
                </a:solidFill>
                <a:latin typeface="Cambria" panose="02040503050406030204" pitchFamily="18" charset="0"/>
                <a:ea typeface="Cambria" panose="02040503050406030204" pitchFamily="18" charset="0"/>
              </a:rPr>
              <a:t>cúi xuống</a:t>
            </a:r>
          </a:p>
        </p:txBody>
      </p:sp>
      <p:sp>
        <p:nvSpPr>
          <p:cNvPr id="41" name="Rounded Rectangle 40"/>
          <p:cNvSpPr/>
          <p:nvPr/>
        </p:nvSpPr>
        <p:spPr>
          <a:xfrm>
            <a:off x="441285" y="2789582"/>
            <a:ext cx="2316429" cy="672075"/>
          </a:xfrm>
          <a:prstGeom prst="roundRect">
            <a:avLst/>
          </a:prstGeom>
          <a:solidFill>
            <a:schemeClr val="accent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chemeClr val="bg1">
                    <a:lumMod val="10000"/>
                  </a:schemeClr>
                </a:solidFill>
                <a:latin typeface="Cambria" panose="02040503050406030204" pitchFamily="18" charset="0"/>
                <a:ea typeface="Cambria" panose="02040503050406030204" pitchFamily="18" charset="0"/>
              </a:rPr>
              <a:t>dạo bộ</a:t>
            </a:r>
          </a:p>
        </p:txBody>
      </p:sp>
      <p:sp>
        <p:nvSpPr>
          <p:cNvPr id="42" name="Rounded Rectangle 41"/>
          <p:cNvSpPr/>
          <p:nvPr/>
        </p:nvSpPr>
        <p:spPr>
          <a:xfrm>
            <a:off x="455799" y="3827354"/>
            <a:ext cx="2316429" cy="672075"/>
          </a:xfrm>
          <a:prstGeom prst="roundRect">
            <a:avLst/>
          </a:prstGeom>
          <a:solidFill>
            <a:schemeClr val="accent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chemeClr val="bg1">
                    <a:lumMod val="10000"/>
                  </a:schemeClr>
                </a:solidFill>
                <a:latin typeface="Cambria" panose="02040503050406030204" pitchFamily="18" charset="0"/>
                <a:ea typeface="Cambria" panose="02040503050406030204" pitchFamily="18" charset="0"/>
              </a:rPr>
              <a:t>biển</a:t>
            </a:r>
          </a:p>
        </p:txBody>
      </p:sp>
      <p:sp>
        <p:nvSpPr>
          <p:cNvPr id="43" name="Rounded Rectangle 42"/>
          <p:cNvSpPr/>
          <p:nvPr/>
        </p:nvSpPr>
        <p:spPr>
          <a:xfrm>
            <a:off x="3393385" y="1751810"/>
            <a:ext cx="2316429" cy="672075"/>
          </a:xfrm>
          <a:prstGeom prst="roundRect">
            <a:avLst/>
          </a:prstGeom>
          <a:solidFill>
            <a:schemeClr val="accent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chemeClr val="bg1">
                    <a:lumMod val="10000"/>
                  </a:schemeClr>
                </a:solidFill>
                <a:latin typeface="Cambria" panose="02040503050406030204" pitchFamily="18" charset="0"/>
                <a:ea typeface="Cambria" panose="02040503050406030204" pitchFamily="18" charset="0"/>
              </a:rPr>
              <a:t>thả</a:t>
            </a:r>
          </a:p>
        </p:txBody>
      </p:sp>
      <p:sp>
        <p:nvSpPr>
          <p:cNvPr id="44" name="Rounded Rectangle 43"/>
          <p:cNvSpPr/>
          <p:nvPr/>
        </p:nvSpPr>
        <p:spPr>
          <a:xfrm>
            <a:off x="3393384" y="2777294"/>
            <a:ext cx="2316429" cy="672075"/>
          </a:xfrm>
          <a:prstGeom prst="roundRect">
            <a:avLst/>
          </a:prstGeom>
          <a:solidFill>
            <a:schemeClr val="accent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chemeClr val="bg1">
                    <a:lumMod val="10000"/>
                  </a:schemeClr>
                </a:solidFill>
                <a:latin typeface="Cambria" panose="02040503050406030204" pitchFamily="18" charset="0"/>
                <a:ea typeface="Cambria" panose="02040503050406030204" pitchFamily="18" charset="0"/>
              </a:rPr>
              <a:t>người đàn ông</a:t>
            </a:r>
          </a:p>
        </p:txBody>
      </p:sp>
      <p:sp>
        <p:nvSpPr>
          <p:cNvPr id="45" name="Rounded Rectangle 44"/>
          <p:cNvSpPr/>
          <p:nvPr/>
        </p:nvSpPr>
        <p:spPr>
          <a:xfrm>
            <a:off x="3393383" y="3880962"/>
            <a:ext cx="2316429" cy="672075"/>
          </a:xfrm>
          <a:prstGeom prst="roundRect">
            <a:avLst/>
          </a:prstGeom>
          <a:solidFill>
            <a:schemeClr val="accent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chemeClr val="bg1">
                    <a:lumMod val="10000"/>
                  </a:schemeClr>
                </a:solidFill>
                <a:latin typeface="Cambria" panose="02040503050406030204" pitchFamily="18" charset="0"/>
                <a:ea typeface="Cambria" panose="02040503050406030204" pitchFamily="18" charset="0"/>
              </a:rPr>
              <a:t>cậu bé</a:t>
            </a:r>
          </a:p>
        </p:txBody>
      </p:sp>
      <p:sp>
        <p:nvSpPr>
          <p:cNvPr id="46" name="Rounded Rectangle 45"/>
          <p:cNvSpPr/>
          <p:nvPr/>
        </p:nvSpPr>
        <p:spPr>
          <a:xfrm>
            <a:off x="6354879" y="1751188"/>
            <a:ext cx="2316429" cy="672075"/>
          </a:xfrm>
          <a:prstGeom prst="roundRect">
            <a:avLst/>
          </a:prstGeom>
          <a:solidFill>
            <a:schemeClr val="accent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chemeClr val="bg1">
                    <a:lumMod val="10000"/>
                  </a:schemeClr>
                </a:solidFill>
                <a:latin typeface="Cambria" panose="02040503050406030204" pitchFamily="18" charset="0"/>
                <a:ea typeface="Cambria" panose="02040503050406030204" pitchFamily="18" charset="0"/>
              </a:rPr>
              <a:t>nhặt</a:t>
            </a:r>
          </a:p>
        </p:txBody>
      </p:sp>
      <p:sp>
        <p:nvSpPr>
          <p:cNvPr id="47" name="Rounded Rectangle 46"/>
          <p:cNvSpPr/>
          <p:nvPr/>
        </p:nvSpPr>
        <p:spPr>
          <a:xfrm>
            <a:off x="6354879" y="2777293"/>
            <a:ext cx="2316429" cy="672075"/>
          </a:xfrm>
          <a:prstGeom prst="roundRect">
            <a:avLst/>
          </a:prstGeom>
          <a:solidFill>
            <a:schemeClr val="accent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chemeClr val="bg1">
                    <a:lumMod val="10000"/>
                  </a:schemeClr>
                </a:solidFill>
                <a:latin typeface="Cambria" panose="02040503050406030204" pitchFamily="18" charset="0"/>
                <a:ea typeface="Cambria" panose="02040503050406030204" pitchFamily="18" charset="0"/>
              </a:rPr>
              <a:t>sao biển</a:t>
            </a:r>
          </a:p>
        </p:txBody>
      </p:sp>
      <p:sp>
        <p:nvSpPr>
          <p:cNvPr id="48" name="Rounded Rectangle 47"/>
          <p:cNvSpPr/>
          <p:nvPr/>
        </p:nvSpPr>
        <p:spPr>
          <a:xfrm>
            <a:off x="6354879" y="3880961"/>
            <a:ext cx="2316429" cy="672075"/>
          </a:xfrm>
          <a:prstGeom prst="roundRect">
            <a:avLst/>
          </a:prstGeom>
          <a:solidFill>
            <a:schemeClr val="accent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chemeClr val="bg1">
                    <a:lumMod val="10000"/>
                  </a:schemeClr>
                </a:solidFill>
                <a:latin typeface="Cambria" panose="02040503050406030204" pitchFamily="18" charset="0"/>
                <a:ea typeface="Cambria" panose="02040503050406030204" pitchFamily="18" charset="0"/>
              </a:rPr>
              <a:t>tiến lại</a:t>
            </a:r>
          </a:p>
        </p:txBody>
      </p:sp>
    </p:spTree>
    <p:extLst>
      <p:ext uri="{BB962C8B-B14F-4D97-AF65-F5344CB8AC3E}">
        <p14:creationId xmlns:p14="http://schemas.microsoft.com/office/powerpoint/2010/main" val="233359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9"/>
                                        </p:tgtEl>
                                        <p:attrNameLst>
                                          <p:attrName>fillcolor</p:attrName>
                                        </p:attrNameLst>
                                      </p:cBhvr>
                                      <p:to>
                                        <a:srgbClr val="FFBF4A"/>
                                      </p:to>
                                    </p:animClr>
                                    <p:set>
                                      <p:cBhvr>
                                        <p:cTn id="7" dur="2000" fill="hold"/>
                                        <p:tgtEl>
                                          <p:spTgt spid="39"/>
                                        </p:tgtEl>
                                        <p:attrNameLst>
                                          <p:attrName>fill.type</p:attrName>
                                        </p:attrNameLst>
                                      </p:cBhvr>
                                      <p:to>
                                        <p:strVal val="solid"/>
                                      </p:to>
                                    </p:set>
                                    <p:set>
                                      <p:cBhvr>
                                        <p:cTn id="8" dur="2000" fill="hold"/>
                                        <p:tgtEl>
                                          <p:spTgt spid="39"/>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41"/>
                                        </p:tgtEl>
                                        <p:attrNameLst>
                                          <p:attrName>fillcolor</p:attrName>
                                        </p:attrNameLst>
                                      </p:cBhvr>
                                      <p:to>
                                        <a:srgbClr val="FFBF4A"/>
                                      </p:to>
                                    </p:animClr>
                                    <p:set>
                                      <p:cBhvr>
                                        <p:cTn id="11" dur="2000" fill="hold"/>
                                        <p:tgtEl>
                                          <p:spTgt spid="41"/>
                                        </p:tgtEl>
                                        <p:attrNameLst>
                                          <p:attrName>fill.type</p:attrName>
                                        </p:attrNameLst>
                                      </p:cBhvr>
                                      <p:to>
                                        <p:strVal val="solid"/>
                                      </p:to>
                                    </p:set>
                                    <p:set>
                                      <p:cBhvr>
                                        <p:cTn id="12" dur="2000" fill="hold"/>
                                        <p:tgtEl>
                                          <p:spTgt spid="41"/>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43"/>
                                        </p:tgtEl>
                                        <p:attrNameLst>
                                          <p:attrName>fillcolor</p:attrName>
                                        </p:attrNameLst>
                                      </p:cBhvr>
                                      <p:to>
                                        <a:srgbClr val="FFBF4A"/>
                                      </p:to>
                                    </p:animClr>
                                    <p:set>
                                      <p:cBhvr>
                                        <p:cTn id="15" dur="2000" fill="hold"/>
                                        <p:tgtEl>
                                          <p:spTgt spid="43"/>
                                        </p:tgtEl>
                                        <p:attrNameLst>
                                          <p:attrName>fill.type</p:attrName>
                                        </p:attrNameLst>
                                      </p:cBhvr>
                                      <p:to>
                                        <p:strVal val="solid"/>
                                      </p:to>
                                    </p:set>
                                    <p:set>
                                      <p:cBhvr>
                                        <p:cTn id="16" dur="2000" fill="hold"/>
                                        <p:tgtEl>
                                          <p:spTgt spid="43"/>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46"/>
                                        </p:tgtEl>
                                        <p:attrNameLst>
                                          <p:attrName>fillcolor</p:attrName>
                                        </p:attrNameLst>
                                      </p:cBhvr>
                                      <p:to>
                                        <a:srgbClr val="FFBF4A"/>
                                      </p:to>
                                    </p:animClr>
                                    <p:set>
                                      <p:cBhvr>
                                        <p:cTn id="19" dur="2000" fill="hold"/>
                                        <p:tgtEl>
                                          <p:spTgt spid="46"/>
                                        </p:tgtEl>
                                        <p:attrNameLst>
                                          <p:attrName>fill.type</p:attrName>
                                        </p:attrNameLst>
                                      </p:cBhvr>
                                      <p:to>
                                        <p:strVal val="solid"/>
                                      </p:to>
                                    </p:set>
                                    <p:set>
                                      <p:cBhvr>
                                        <p:cTn id="20" dur="2000" fill="hold"/>
                                        <p:tgtEl>
                                          <p:spTgt spid="46"/>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2000" fill="hold"/>
                                        <p:tgtEl>
                                          <p:spTgt spid="48"/>
                                        </p:tgtEl>
                                        <p:attrNameLst>
                                          <p:attrName>fillcolor</p:attrName>
                                        </p:attrNameLst>
                                      </p:cBhvr>
                                      <p:to>
                                        <a:srgbClr val="FFBF4A"/>
                                      </p:to>
                                    </p:animClr>
                                    <p:set>
                                      <p:cBhvr>
                                        <p:cTn id="23" dur="2000" fill="hold"/>
                                        <p:tgtEl>
                                          <p:spTgt spid="48"/>
                                        </p:tgtEl>
                                        <p:attrNameLst>
                                          <p:attrName>fill.type</p:attrName>
                                        </p:attrNameLst>
                                      </p:cBhvr>
                                      <p:to>
                                        <p:strVal val="solid"/>
                                      </p:to>
                                    </p:set>
                                    <p:set>
                                      <p:cBhvr>
                                        <p:cTn id="24" dur="2000" fill="hold"/>
                                        <p:tgtEl>
                                          <p:spTgt spid="48"/>
                                        </p:tgtEl>
                                        <p:attrNameLst>
                                          <p:attrName>fill.on</p:attrName>
                                        </p:attrNameLst>
                                      </p:cBhvr>
                                      <p:to>
                                        <p:strVal val="true"/>
                                      </p:to>
                                    </p:set>
                                  </p:childTnLst>
                                </p:cTn>
                              </p:par>
                              <p:par>
                                <p:cTn id="25" presetID="10" presetClass="exit" presetSubtype="0" fill="hold" grpId="0" nodeType="withEffect">
                                  <p:stCondLst>
                                    <p:cond delay="0"/>
                                  </p:stCondLst>
                                  <p:childTnLst>
                                    <p:animEffect transition="out" filter="fade">
                                      <p:cBhvr>
                                        <p:cTn id="26" dur="500"/>
                                        <p:tgtEl>
                                          <p:spTgt spid="44"/>
                                        </p:tgtEl>
                                      </p:cBhvr>
                                    </p:animEffect>
                                    <p:set>
                                      <p:cBhvr>
                                        <p:cTn id="27" dur="1" fill="hold">
                                          <p:stCondLst>
                                            <p:cond delay="499"/>
                                          </p:stCondLst>
                                        </p:cTn>
                                        <p:tgtEl>
                                          <p:spTgt spid="44"/>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42"/>
                                        </p:tgtEl>
                                      </p:cBhvr>
                                    </p:animEffect>
                                    <p:set>
                                      <p:cBhvr>
                                        <p:cTn id="30" dur="1" fill="hold">
                                          <p:stCondLst>
                                            <p:cond delay="499"/>
                                          </p:stCondLst>
                                        </p:cTn>
                                        <p:tgtEl>
                                          <p:spTgt spid="42"/>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45"/>
                                        </p:tgtEl>
                                      </p:cBhvr>
                                    </p:animEffect>
                                    <p:set>
                                      <p:cBhvr>
                                        <p:cTn id="33" dur="1" fill="hold">
                                          <p:stCondLst>
                                            <p:cond delay="499"/>
                                          </p:stCondLst>
                                        </p:cTn>
                                        <p:tgtEl>
                                          <p:spTgt spid="45"/>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47"/>
                                        </p:tgtEl>
                                      </p:cBhvr>
                                    </p:animEffect>
                                    <p:set>
                                      <p:cBhvr>
                                        <p:cTn id="36"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5" grpId="0" animBg="1"/>
      <p:bldP spid="4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5" name="Google Shape;395;p38"/>
          <p:cNvSpPr txBox="1">
            <a:spLocks noGrp="1"/>
          </p:cNvSpPr>
          <p:nvPr>
            <p:ph type="title"/>
          </p:nvPr>
        </p:nvSpPr>
        <p:spPr>
          <a:xfrm>
            <a:off x="722496" y="141336"/>
            <a:ext cx="5661923" cy="71511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a:latin typeface="Cambria" panose="02040503050406030204" pitchFamily="18" charset="0"/>
                <a:ea typeface="Cambria" panose="02040503050406030204" pitchFamily="18" charset="0"/>
              </a:rPr>
              <a:t>Luyện tập theo văn bản đọc</a:t>
            </a:r>
            <a:endParaRPr sz="3200">
              <a:latin typeface="Cambria" panose="02040503050406030204" pitchFamily="18" charset="0"/>
              <a:ea typeface="Cambria" panose="02040503050406030204" pitchFamily="18" charset="0"/>
            </a:endParaRPr>
          </a:p>
        </p:txBody>
      </p:sp>
      <p:grpSp>
        <p:nvGrpSpPr>
          <p:cNvPr id="398" name="Google Shape;398;p38"/>
          <p:cNvGrpSpPr/>
          <p:nvPr/>
        </p:nvGrpSpPr>
        <p:grpSpPr>
          <a:xfrm flipH="1">
            <a:off x="6961728" y="127974"/>
            <a:ext cx="1779725" cy="884960"/>
            <a:chOff x="6876425" y="1268933"/>
            <a:chExt cx="1653550" cy="1152165"/>
          </a:xfrm>
        </p:grpSpPr>
        <p:grpSp>
          <p:nvGrpSpPr>
            <p:cNvPr id="399" name="Google Shape;399;p38"/>
            <p:cNvGrpSpPr/>
            <p:nvPr/>
          </p:nvGrpSpPr>
          <p:grpSpPr>
            <a:xfrm rot="1400853">
              <a:off x="7531678" y="2028397"/>
              <a:ext cx="998956" cy="203068"/>
              <a:chOff x="10471811" y="1999263"/>
              <a:chExt cx="998976" cy="203072"/>
            </a:xfrm>
          </p:grpSpPr>
          <p:sp>
            <p:nvSpPr>
              <p:cNvPr id="400"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38"/>
            <p:cNvGrpSpPr/>
            <p:nvPr/>
          </p:nvGrpSpPr>
          <p:grpSpPr>
            <a:xfrm>
              <a:off x="6907063" y="1389007"/>
              <a:ext cx="626852" cy="654662"/>
              <a:chOff x="6907063" y="1389007"/>
              <a:chExt cx="626852" cy="654662"/>
            </a:xfrm>
          </p:grpSpPr>
          <p:sp>
            <p:nvSpPr>
              <p:cNvPr id="407"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38"/>
          <p:cNvGrpSpPr/>
          <p:nvPr/>
        </p:nvGrpSpPr>
        <p:grpSpPr>
          <a:xfrm>
            <a:off x="232072" y="153745"/>
            <a:ext cx="725025" cy="723262"/>
            <a:chOff x="-3118700" y="2365900"/>
            <a:chExt cx="741250" cy="792000"/>
          </a:xfrm>
        </p:grpSpPr>
        <p:sp>
          <p:nvSpPr>
            <p:cNvPr id="416"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38"/>
          <p:cNvGrpSpPr/>
          <p:nvPr/>
        </p:nvGrpSpPr>
        <p:grpSpPr>
          <a:xfrm>
            <a:off x="4250013" y="4709350"/>
            <a:ext cx="643950" cy="195675"/>
            <a:chOff x="806663" y="3241275"/>
            <a:chExt cx="643950" cy="195675"/>
          </a:xfrm>
        </p:grpSpPr>
        <p:sp>
          <p:nvSpPr>
            <p:cNvPr id="427" name="Google Shape;427;p38"/>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Rounded Rectangle 36"/>
          <p:cNvSpPr/>
          <p:nvPr/>
        </p:nvSpPr>
        <p:spPr>
          <a:xfrm>
            <a:off x="496602" y="1155875"/>
            <a:ext cx="8273509" cy="1092838"/>
          </a:xfrm>
          <a:prstGeom prst="roundRect">
            <a:avLst>
              <a:gd name="adj" fmla="val 153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51424" y="1187637"/>
            <a:ext cx="8139025" cy="954107"/>
          </a:xfrm>
          <a:prstGeom prst="rect">
            <a:avLst/>
          </a:prstGeom>
          <a:noFill/>
        </p:spPr>
        <p:txBody>
          <a:bodyPr wrap="square" rtlCol="0">
            <a:spAutoFit/>
          </a:bodyPr>
          <a:lstStyle/>
          <a:p>
            <a:r>
              <a:rPr lang="vi-VN" sz="2800" b="1">
                <a:solidFill>
                  <a:schemeClr val="bg1">
                    <a:lumMod val="10000"/>
                  </a:schemeClr>
                </a:solidFill>
                <a:latin typeface="Cambria" panose="02040503050406030204" pitchFamily="18" charset="0"/>
                <a:ea typeface="Cambria" panose="02040503050406030204" pitchFamily="18" charset="0"/>
              </a:rPr>
              <a:t>Câu </a:t>
            </a:r>
            <a:r>
              <a:rPr lang="en-US" sz="2800" b="1">
                <a:solidFill>
                  <a:schemeClr val="bg1">
                    <a:lumMod val="10000"/>
                  </a:schemeClr>
                </a:solidFill>
                <a:latin typeface="Cambria" panose="02040503050406030204" pitchFamily="18" charset="0"/>
                <a:ea typeface="Cambria" panose="02040503050406030204" pitchFamily="18" charset="0"/>
              </a:rPr>
              <a:t>2</a:t>
            </a:r>
            <a:r>
              <a:rPr lang="vi-VN" sz="2800" b="1">
                <a:solidFill>
                  <a:schemeClr val="bg1">
                    <a:lumMod val="10000"/>
                  </a:schemeClr>
                </a:solidFill>
                <a:latin typeface="Cambria" panose="02040503050406030204" pitchFamily="18" charset="0"/>
                <a:ea typeface="Cambria" panose="02040503050406030204" pitchFamily="18" charset="0"/>
              </a:rPr>
              <a:t>: </a:t>
            </a:r>
            <a:r>
              <a:rPr lang="en-US" sz="2800" i="1">
                <a:solidFill>
                  <a:schemeClr val="bg1">
                    <a:lumMod val="10000"/>
                  </a:schemeClr>
                </a:solidFill>
                <a:latin typeface="Cambria" panose="02040503050406030204" pitchFamily="18" charset="0"/>
                <a:ea typeface="Cambria" panose="02040503050406030204" pitchFamily="18" charset="0"/>
              </a:rPr>
              <a:t>Câu văn nào cho biết cậu bé nghĩ việc mình làm là có ích?</a:t>
            </a:r>
          </a:p>
        </p:txBody>
      </p:sp>
      <p:sp>
        <p:nvSpPr>
          <p:cNvPr id="49" name="Rounded Rectangle 48"/>
          <p:cNvSpPr/>
          <p:nvPr/>
        </p:nvSpPr>
        <p:spPr>
          <a:xfrm>
            <a:off x="2314509" y="2692161"/>
            <a:ext cx="6426944" cy="1566289"/>
          </a:xfrm>
          <a:prstGeom prst="roundRect">
            <a:avLst/>
          </a:prstGeom>
          <a:solidFill>
            <a:schemeClr val="accent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a:solidFill>
                  <a:schemeClr val="bg1">
                    <a:lumMod val="10000"/>
                  </a:schemeClr>
                </a:solidFill>
                <a:latin typeface="Cambria" panose="02040503050406030204" pitchFamily="18" charset="0"/>
                <a:ea typeface="Cambria" panose="02040503050406030204" pitchFamily="18" charset="0"/>
              </a:rPr>
              <a:t>          	“ Cháu cũng biết như vậy, nhưng ít nhất thì cháu cũng cứu được những con sao biển này”</a:t>
            </a:r>
            <a:endParaRPr lang="en-US" sz="2800" b="1" i="1">
              <a:solidFill>
                <a:schemeClr val="bg1">
                  <a:lumMod val="10000"/>
                </a:schemeClr>
              </a:solidFill>
              <a:latin typeface="Cambria" panose="02040503050406030204" pitchFamily="18" charset="0"/>
              <a:ea typeface="Cambria" panose="02040503050406030204" pitchFamily="18" charset="0"/>
            </a:endParaRPr>
          </a:p>
        </p:txBody>
      </p:sp>
      <p:pic>
        <p:nvPicPr>
          <p:cNvPr id="8194" name="Picture 2" descr="Big Image - Girl Question Clipart Png - Free Transparent PNG Clipart Images  Download"/>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33" b="100000" l="0" r="100000">
                        <a14:foregroundMark x1="49881" y1="66184" x2="46905" y2="79385"/>
                      </a14:backgroundRemoval>
                    </a14:imgEffect>
                  </a14:imgLayer>
                </a14:imgProps>
              </a:ext>
              <a:ext uri="{28A0092B-C50C-407E-A947-70E740481C1C}">
                <a14:useLocalDpi xmlns:a14="http://schemas.microsoft.com/office/drawing/2010/main" val="0"/>
              </a:ext>
            </a:extLst>
          </a:blip>
          <a:srcRect/>
          <a:stretch>
            <a:fillRect/>
          </a:stretch>
        </p:blipFill>
        <p:spPr bwMode="auto">
          <a:xfrm>
            <a:off x="300393" y="2585744"/>
            <a:ext cx="2001508" cy="2635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16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5"/>
          <p:cNvSpPr txBox="1">
            <a:spLocks noGrp="1"/>
          </p:cNvSpPr>
          <p:nvPr>
            <p:ph type="title"/>
          </p:nvPr>
        </p:nvSpPr>
        <p:spPr>
          <a:xfrm>
            <a:off x="93931" y="2089644"/>
            <a:ext cx="4927556" cy="1055700"/>
          </a:xfrm>
          <a:prstGeom prst="rect">
            <a:avLst/>
          </a:prstGeom>
        </p:spPr>
        <p:txBody>
          <a:bodyPr spcFirstLastPara="1" wrap="square" lIns="360000" tIns="91425" rIns="91425" bIns="91425" anchor="b" anchorCtr="0">
            <a:noAutofit/>
          </a:bodyPr>
          <a:lstStyle/>
          <a:p>
            <a:pPr marL="0" lvl="0" indent="0" algn="l" rtl="0">
              <a:spcBef>
                <a:spcPts val="0"/>
              </a:spcBef>
              <a:spcAft>
                <a:spcPts val="0"/>
              </a:spcAft>
              <a:buNone/>
            </a:pPr>
            <a:r>
              <a:rPr lang="en-GB" sz="8000"/>
              <a:t>TIẾT 1 + 2</a:t>
            </a:r>
            <a:endParaRPr sz="8000"/>
          </a:p>
        </p:txBody>
      </p:sp>
      <p:grpSp>
        <p:nvGrpSpPr>
          <p:cNvPr id="288" name="Google Shape;288;p35"/>
          <p:cNvGrpSpPr/>
          <p:nvPr/>
        </p:nvGrpSpPr>
        <p:grpSpPr>
          <a:xfrm>
            <a:off x="4850787" y="1145322"/>
            <a:ext cx="2685457" cy="2852849"/>
            <a:chOff x="5970825" y="1928038"/>
            <a:chExt cx="1569800" cy="1667650"/>
          </a:xfrm>
        </p:grpSpPr>
        <p:sp>
          <p:nvSpPr>
            <p:cNvPr id="289" name="Google Shape;289;p35"/>
            <p:cNvSpPr/>
            <p:nvPr/>
          </p:nvSpPr>
          <p:spPr>
            <a:xfrm>
              <a:off x="6216675" y="1948963"/>
              <a:ext cx="1179075" cy="853200"/>
            </a:xfrm>
            <a:custGeom>
              <a:avLst/>
              <a:gdLst/>
              <a:ahLst/>
              <a:cxnLst/>
              <a:rect l="l" t="t" r="r" b="b"/>
              <a:pathLst>
                <a:path w="47163" h="34128" extrusionOk="0">
                  <a:moveTo>
                    <a:pt x="46785" y="22201"/>
                  </a:moveTo>
                  <a:cubicBezTo>
                    <a:pt x="46221" y="21217"/>
                    <a:pt x="45844" y="20150"/>
                    <a:pt x="45216" y="19209"/>
                  </a:cubicBezTo>
                  <a:cubicBezTo>
                    <a:pt x="44881" y="18685"/>
                    <a:pt x="44861" y="18079"/>
                    <a:pt x="45321" y="17556"/>
                  </a:cubicBezTo>
                  <a:cubicBezTo>
                    <a:pt x="45865" y="16928"/>
                    <a:pt x="46179" y="16216"/>
                    <a:pt x="46074" y="15379"/>
                  </a:cubicBezTo>
                  <a:cubicBezTo>
                    <a:pt x="46053" y="15191"/>
                    <a:pt x="46074" y="14982"/>
                    <a:pt x="46074" y="14773"/>
                  </a:cubicBezTo>
                  <a:cubicBezTo>
                    <a:pt x="46116" y="14438"/>
                    <a:pt x="45969" y="14187"/>
                    <a:pt x="45760" y="13915"/>
                  </a:cubicBezTo>
                  <a:cubicBezTo>
                    <a:pt x="45384" y="13475"/>
                    <a:pt x="45007" y="12994"/>
                    <a:pt x="44651" y="12534"/>
                  </a:cubicBezTo>
                  <a:cubicBezTo>
                    <a:pt x="44442" y="12262"/>
                    <a:pt x="44191" y="12011"/>
                    <a:pt x="43940" y="11802"/>
                  </a:cubicBezTo>
                  <a:cubicBezTo>
                    <a:pt x="43187" y="11216"/>
                    <a:pt x="42475" y="10546"/>
                    <a:pt x="41555" y="10170"/>
                  </a:cubicBezTo>
                  <a:cubicBezTo>
                    <a:pt x="41366" y="10107"/>
                    <a:pt x="41220" y="9960"/>
                    <a:pt x="41032" y="9856"/>
                  </a:cubicBezTo>
                  <a:cubicBezTo>
                    <a:pt x="40676" y="9709"/>
                    <a:pt x="40529" y="9416"/>
                    <a:pt x="40571" y="9061"/>
                  </a:cubicBezTo>
                  <a:cubicBezTo>
                    <a:pt x="40592" y="8454"/>
                    <a:pt x="40592" y="7847"/>
                    <a:pt x="40613" y="7282"/>
                  </a:cubicBezTo>
                  <a:cubicBezTo>
                    <a:pt x="40676" y="6068"/>
                    <a:pt x="39943" y="5357"/>
                    <a:pt x="39044" y="4729"/>
                  </a:cubicBezTo>
                  <a:cubicBezTo>
                    <a:pt x="38270" y="4499"/>
                    <a:pt x="37495" y="4164"/>
                    <a:pt x="36658" y="4164"/>
                  </a:cubicBezTo>
                  <a:cubicBezTo>
                    <a:pt x="35257" y="4164"/>
                    <a:pt x="33813" y="4102"/>
                    <a:pt x="32411" y="4081"/>
                  </a:cubicBezTo>
                  <a:cubicBezTo>
                    <a:pt x="31951" y="4081"/>
                    <a:pt x="31490" y="3997"/>
                    <a:pt x="31072" y="4248"/>
                  </a:cubicBezTo>
                  <a:cubicBezTo>
                    <a:pt x="30967" y="4290"/>
                    <a:pt x="30779" y="4269"/>
                    <a:pt x="30653" y="4290"/>
                  </a:cubicBezTo>
                  <a:cubicBezTo>
                    <a:pt x="29900" y="4290"/>
                    <a:pt x="29754" y="4164"/>
                    <a:pt x="29733" y="3432"/>
                  </a:cubicBezTo>
                  <a:cubicBezTo>
                    <a:pt x="29733" y="3160"/>
                    <a:pt x="29733" y="2909"/>
                    <a:pt x="29649" y="2679"/>
                  </a:cubicBezTo>
                  <a:cubicBezTo>
                    <a:pt x="29398" y="2093"/>
                    <a:pt x="29021" y="1591"/>
                    <a:pt x="28477" y="1256"/>
                  </a:cubicBezTo>
                  <a:cubicBezTo>
                    <a:pt x="28017" y="963"/>
                    <a:pt x="27515" y="649"/>
                    <a:pt x="27034" y="377"/>
                  </a:cubicBezTo>
                  <a:cubicBezTo>
                    <a:pt x="26783" y="210"/>
                    <a:pt x="26490" y="126"/>
                    <a:pt x="26155" y="105"/>
                  </a:cubicBezTo>
                  <a:cubicBezTo>
                    <a:pt x="23623" y="1"/>
                    <a:pt x="23623" y="1"/>
                    <a:pt x="21154" y="796"/>
                  </a:cubicBezTo>
                  <a:cubicBezTo>
                    <a:pt x="21133" y="796"/>
                    <a:pt x="21112" y="817"/>
                    <a:pt x="21070" y="817"/>
                  </a:cubicBezTo>
                  <a:cubicBezTo>
                    <a:pt x="20757" y="859"/>
                    <a:pt x="20526" y="1047"/>
                    <a:pt x="20275" y="1235"/>
                  </a:cubicBezTo>
                  <a:cubicBezTo>
                    <a:pt x="19752" y="1633"/>
                    <a:pt x="19229" y="1988"/>
                    <a:pt x="18727" y="2428"/>
                  </a:cubicBezTo>
                  <a:cubicBezTo>
                    <a:pt x="18434" y="2700"/>
                    <a:pt x="18099" y="2783"/>
                    <a:pt x="17702" y="2616"/>
                  </a:cubicBezTo>
                  <a:cubicBezTo>
                    <a:pt x="17513" y="2532"/>
                    <a:pt x="17304" y="2491"/>
                    <a:pt x="17137" y="2511"/>
                  </a:cubicBezTo>
                  <a:cubicBezTo>
                    <a:pt x="16321" y="2616"/>
                    <a:pt x="15484" y="2700"/>
                    <a:pt x="14689" y="2909"/>
                  </a:cubicBezTo>
                  <a:cubicBezTo>
                    <a:pt x="14124" y="3035"/>
                    <a:pt x="13580" y="3307"/>
                    <a:pt x="13057" y="3579"/>
                  </a:cubicBezTo>
                  <a:cubicBezTo>
                    <a:pt x="12178" y="4060"/>
                    <a:pt x="11487" y="4708"/>
                    <a:pt x="10818" y="5420"/>
                  </a:cubicBezTo>
                  <a:cubicBezTo>
                    <a:pt x="10462" y="5817"/>
                    <a:pt x="10085" y="6257"/>
                    <a:pt x="10044" y="6801"/>
                  </a:cubicBezTo>
                  <a:cubicBezTo>
                    <a:pt x="9960" y="7429"/>
                    <a:pt x="9646" y="7973"/>
                    <a:pt x="9709" y="8642"/>
                  </a:cubicBezTo>
                  <a:cubicBezTo>
                    <a:pt x="9730" y="8977"/>
                    <a:pt x="9541" y="9207"/>
                    <a:pt x="9186" y="9333"/>
                  </a:cubicBezTo>
                  <a:cubicBezTo>
                    <a:pt x="8391" y="9605"/>
                    <a:pt x="7658" y="9939"/>
                    <a:pt x="6926" y="10337"/>
                  </a:cubicBezTo>
                  <a:cubicBezTo>
                    <a:pt x="6382" y="10651"/>
                    <a:pt x="5859" y="10965"/>
                    <a:pt x="5420" y="11425"/>
                  </a:cubicBezTo>
                  <a:cubicBezTo>
                    <a:pt x="5148" y="11718"/>
                    <a:pt x="4834" y="11990"/>
                    <a:pt x="4541" y="12262"/>
                  </a:cubicBezTo>
                  <a:cubicBezTo>
                    <a:pt x="4290" y="12534"/>
                    <a:pt x="4080" y="12827"/>
                    <a:pt x="3850" y="13099"/>
                  </a:cubicBezTo>
                  <a:cubicBezTo>
                    <a:pt x="3578" y="13413"/>
                    <a:pt x="3453" y="13789"/>
                    <a:pt x="3474" y="14208"/>
                  </a:cubicBezTo>
                  <a:cubicBezTo>
                    <a:pt x="3495" y="14668"/>
                    <a:pt x="3369" y="15170"/>
                    <a:pt x="3767" y="15568"/>
                  </a:cubicBezTo>
                  <a:cubicBezTo>
                    <a:pt x="4018" y="15861"/>
                    <a:pt x="3976" y="16279"/>
                    <a:pt x="3913" y="16635"/>
                  </a:cubicBezTo>
                  <a:cubicBezTo>
                    <a:pt x="3892" y="16928"/>
                    <a:pt x="3683" y="17074"/>
                    <a:pt x="3453" y="17221"/>
                  </a:cubicBezTo>
                  <a:cubicBezTo>
                    <a:pt x="3327" y="17284"/>
                    <a:pt x="3223" y="17388"/>
                    <a:pt x="3139" y="17493"/>
                  </a:cubicBezTo>
                  <a:cubicBezTo>
                    <a:pt x="2825" y="17869"/>
                    <a:pt x="2490" y="18204"/>
                    <a:pt x="2197" y="18602"/>
                  </a:cubicBezTo>
                  <a:cubicBezTo>
                    <a:pt x="2072" y="18790"/>
                    <a:pt x="1925" y="18957"/>
                    <a:pt x="1821" y="19146"/>
                  </a:cubicBezTo>
                  <a:cubicBezTo>
                    <a:pt x="1590" y="19522"/>
                    <a:pt x="1381" y="19878"/>
                    <a:pt x="1151" y="20213"/>
                  </a:cubicBezTo>
                  <a:cubicBezTo>
                    <a:pt x="879" y="20527"/>
                    <a:pt x="733" y="20882"/>
                    <a:pt x="649" y="21301"/>
                  </a:cubicBezTo>
                  <a:cubicBezTo>
                    <a:pt x="461" y="22180"/>
                    <a:pt x="230" y="23079"/>
                    <a:pt x="84" y="23958"/>
                  </a:cubicBezTo>
                  <a:cubicBezTo>
                    <a:pt x="0" y="24377"/>
                    <a:pt x="42" y="24795"/>
                    <a:pt x="84" y="25214"/>
                  </a:cubicBezTo>
                  <a:cubicBezTo>
                    <a:pt x="105" y="25548"/>
                    <a:pt x="230" y="25862"/>
                    <a:pt x="293" y="26218"/>
                  </a:cubicBezTo>
                  <a:cubicBezTo>
                    <a:pt x="398" y="27055"/>
                    <a:pt x="733" y="27787"/>
                    <a:pt x="1172" y="28478"/>
                  </a:cubicBezTo>
                  <a:cubicBezTo>
                    <a:pt x="1298" y="28666"/>
                    <a:pt x="1402" y="28875"/>
                    <a:pt x="1486" y="29084"/>
                  </a:cubicBezTo>
                  <a:cubicBezTo>
                    <a:pt x="1611" y="29587"/>
                    <a:pt x="1883" y="30005"/>
                    <a:pt x="2135" y="30444"/>
                  </a:cubicBezTo>
                  <a:cubicBezTo>
                    <a:pt x="2532" y="31072"/>
                    <a:pt x="2867" y="31721"/>
                    <a:pt x="3495" y="32139"/>
                  </a:cubicBezTo>
                  <a:cubicBezTo>
                    <a:pt x="3704" y="32286"/>
                    <a:pt x="3746" y="32516"/>
                    <a:pt x="3641" y="32662"/>
                  </a:cubicBezTo>
                  <a:cubicBezTo>
                    <a:pt x="3536" y="32851"/>
                    <a:pt x="3348" y="32934"/>
                    <a:pt x="3139" y="32913"/>
                  </a:cubicBezTo>
                  <a:cubicBezTo>
                    <a:pt x="2971" y="32872"/>
                    <a:pt x="2825" y="32830"/>
                    <a:pt x="2637" y="32767"/>
                  </a:cubicBezTo>
                  <a:cubicBezTo>
                    <a:pt x="2553" y="33018"/>
                    <a:pt x="2490" y="33185"/>
                    <a:pt x="2448" y="33374"/>
                  </a:cubicBezTo>
                  <a:cubicBezTo>
                    <a:pt x="2407" y="33583"/>
                    <a:pt x="2386" y="33792"/>
                    <a:pt x="2344" y="34022"/>
                  </a:cubicBezTo>
                  <a:cubicBezTo>
                    <a:pt x="3536" y="33918"/>
                    <a:pt x="4687" y="33813"/>
                    <a:pt x="5796" y="33771"/>
                  </a:cubicBezTo>
                  <a:cubicBezTo>
                    <a:pt x="6926" y="33688"/>
                    <a:pt x="8056" y="33771"/>
                    <a:pt x="9290" y="33604"/>
                  </a:cubicBezTo>
                  <a:cubicBezTo>
                    <a:pt x="8809" y="33039"/>
                    <a:pt x="8286" y="32641"/>
                    <a:pt x="7993" y="32035"/>
                  </a:cubicBezTo>
                  <a:cubicBezTo>
                    <a:pt x="7721" y="31470"/>
                    <a:pt x="7470" y="30863"/>
                    <a:pt x="7114" y="30319"/>
                  </a:cubicBezTo>
                  <a:cubicBezTo>
                    <a:pt x="6466" y="30507"/>
                    <a:pt x="5859" y="30528"/>
                    <a:pt x="5252" y="30235"/>
                  </a:cubicBezTo>
                  <a:cubicBezTo>
                    <a:pt x="5106" y="30152"/>
                    <a:pt x="4917" y="30193"/>
                    <a:pt x="4750" y="30131"/>
                  </a:cubicBezTo>
                  <a:cubicBezTo>
                    <a:pt x="4018" y="29921"/>
                    <a:pt x="3474" y="29419"/>
                    <a:pt x="2951" y="28896"/>
                  </a:cubicBezTo>
                  <a:cubicBezTo>
                    <a:pt x="2909" y="28854"/>
                    <a:pt x="2867" y="28750"/>
                    <a:pt x="2846" y="28666"/>
                  </a:cubicBezTo>
                  <a:cubicBezTo>
                    <a:pt x="2532" y="27934"/>
                    <a:pt x="2281" y="27180"/>
                    <a:pt x="2407" y="26364"/>
                  </a:cubicBezTo>
                  <a:cubicBezTo>
                    <a:pt x="2427" y="26218"/>
                    <a:pt x="2427" y="26030"/>
                    <a:pt x="2407" y="25841"/>
                  </a:cubicBezTo>
                  <a:cubicBezTo>
                    <a:pt x="2386" y="25402"/>
                    <a:pt x="2595" y="25004"/>
                    <a:pt x="2867" y="24691"/>
                  </a:cubicBezTo>
                  <a:cubicBezTo>
                    <a:pt x="3139" y="24398"/>
                    <a:pt x="3453" y="24146"/>
                    <a:pt x="3746" y="23854"/>
                  </a:cubicBezTo>
                  <a:cubicBezTo>
                    <a:pt x="3913" y="23707"/>
                    <a:pt x="4101" y="23623"/>
                    <a:pt x="4373" y="23623"/>
                  </a:cubicBezTo>
                  <a:cubicBezTo>
                    <a:pt x="5440" y="23644"/>
                    <a:pt x="6487" y="23414"/>
                    <a:pt x="7554" y="23226"/>
                  </a:cubicBezTo>
                  <a:cubicBezTo>
                    <a:pt x="8056" y="23142"/>
                    <a:pt x="8474" y="22933"/>
                    <a:pt x="8830" y="22598"/>
                  </a:cubicBezTo>
                  <a:cubicBezTo>
                    <a:pt x="9395" y="22096"/>
                    <a:pt x="9918" y="21573"/>
                    <a:pt x="10441" y="21050"/>
                  </a:cubicBezTo>
                  <a:cubicBezTo>
                    <a:pt x="10692" y="20820"/>
                    <a:pt x="10818" y="20506"/>
                    <a:pt x="10881" y="20171"/>
                  </a:cubicBezTo>
                  <a:cubicBezTo>
                    <a:pt x="10985" y="19439"/>
                    <a:pt x="11278" y="18748"/>
                    <a:pt x="11194" y="17995"/>
                  </a:cubicBezTo>
                  <a:cubicBezTo>
                    <a:pt x="11194" y="17953"/>
                    <a:pt x="11194" y="17890"/>
                    <a:pt x="11215" y="17848"/>
                  </a:cubicBezTo>
                  <a:cubicBezTo>
                    <a:pt x="11320" y="17367"/>
                    <a:pt x="11759" y="17158"/>
                    <a:pt x="12220" y="17388"/>
                  </a:cubicBezTo>
                  <a:cubicBezTo>
                    <a:pt x="12387" y="17493"/>
                    <a:pt x="12534" y="17639"/>
                    <a:pt x="12680" y="17765"/>
                  </a:cubicBezTo>
                  <a:cubicBezTo>
                    <a:pt x="12889" y="17974"/>
                    <a:pt x="13161" y="18079"/>
                    <a:pt x="13433" y="18100"/>
                  </a:cubicBezTo>
                  <a:cubicBezTo>
                    <a:pt x="14835" y="18225"/>
                    <a:pt x="15065" y="18183"/>
                    <a:pt x="16300" y="17535"/>
                  </a:cubicBezTo>
                  <a:cubicBezTo>
                    <a:pt x="16446" y="17451"/>
                    <a:pt x="16572" y="17367"/>
                    <a:pt x="16739" y="17284"/>
                  </a:cubicBezTo>
                  <a:cubicBezTo>
                    <a:pt x="17262" y="17032"/>
                    <a:pt x="17681" y="16698"/>
                    <a:pt x="18016" y="16196"/>
                  </a:cubicBezTo>
                  <a:cubicBezTo>
                    <a:pt x="18183" y="15965"/>
                    <a:pt x="18392" y="15756"/>
                    <a:pt x="18601" y="15568"/>
                  </a:cubicBezTo>
                  <a:cubicBezTo>
                    <a:pt x="18936" y="15254"/>
                    <a:pt x="19229" y="14919"/>
                    <a:pt x="19396" y="14501"/>
                  </a:cubicBezTo>
                  <a:cubicBezTo>
                    <a:pt x="19543" y="14229"/>
                    <a:pt x="19668" y="13999"/>
                    <a:pt x="19815" y="13768"/>
                  </a:cubicBezTo>
                  <a:cubicBezTo>
                    <a:pt x="20171" y="13203"/>
                    <a:pt x="20317" y="12639"/>
                    <a:pt x="20338" y="11990"/>
                  </a:cubicBezTo>
                  <a:cubicBezTo>
                    <a:pt x="20338" y="11676"/>
                    <a:pt x="20401" y="11362"/>
                    <a:pt x="20443" y="11048"/>
                  </a:cubicBezTo>
                  <a:cubicBezTo>
                    <a:pt x="20485" y="10797"/>
                    <a:pt x="20526" y="10567"/>
                    <a:pt x="20798" y="10525"/>
                  </a:cubicBezTo>
                  <a:cubicBezTo>
                    <a:pt x="20966" y="10462"/>
                    <a:pt x="21133" y="10672"/>
                    <a:pt x="21175" y="11090"/>
                  </a:cubicBezTo>
                  <a:cubicBezTo>
                    <a:pt x="21238" y="11613"/>
                    <a:pt x="21217" y="12157"/>
                    <a:pt x="21259" y="12722"/>
                  </a:cubicBezTo>
                  <a:cubicBezTo>
                    <a:pt x="21280" y="12973"/>
                    <a:pt x="21280" y="13245"/>
                    <a:pt x="21384" y="13455"/>
                  </a:cubicBezTo>
                  <a:cubicBezTo>
                    <a:pt x="21761" y="14250"/>
                    <a:pt x="22368" y="14919"/>
                    <a:pt x="23016" y="15505"/>
                  </a:cubicBezTo>
                  <a:cubicBezTo>
                    <a:pt x="23456" y="15903"/>
                    <a:pt x="23979" y="16133"/>
                    <a:pt x="24586" y="16007"/>
                  </a:cubicBezTo>
                  <a:cubicBezTo>
                    <a:pt x="25130" y="15882"/>
                    <a:pt x="25715" y="15861"/>
                    <a:pt x="26029" y="15254"/>
                  </a:cubicBezTo>
                  <a:cubicBezTo>
                    <a:pt x="26071" y="15128"/>
                    <a:pt x="26197" y="15045"/>
                    <a:pt x="26301" y="14961"/>
                  </a:cubicBezTo>
                  <a:cubicBezTo>
                    <a:pt x="26762" y="14647"/>
                    <a:pt x="27243" y="14835"/>
                    <a:pt x="27347" y="15379"/>
                  </a:cubicBezTo>
                  <a:cubicBezTo>
                    <a:pt x="27452" y="15882"/>
                    <a:pt x="27536" y="16384"/>
                    <a:pt x="27640" y="16865"/>
                  </a:cubicBezTo>
                  <a:cubicBezTo>
                    <a:pt x="27703" y="17116"/>
                    <a:pt x="27808" y="17367"/>
                    <a:pt x="27912" y="17576"/>
                  </a:cubicBezTo>
                  <a:cubicBezTo>
                    <a:pt x="28226" y="18204"/>
                    <a:pt x="28582" y="18832"/>
                    <a:pt x="28896" y="19460"/>
                  </a:cubicBezTo>
                  <a:cubicBezTo>
                    <a:pt x="29272" y="20171"/>
                    <a:pt x="29942" y="20359"/>
                    <a:pt x="30653" y="20485"/>
                  </a:cubicBezTo>
                  <a:cubicBezTo>
                    <a:pt x="30800" y="20506"/>
                    <a:pt x="30988" y="20464"/>
                    <a:pt x="31156" y="20401"/>
                  </a:cubicBezTo>
                  <a:cubicBezTo>
                    <a:pt x="31386" y="20317"/>
                    <a:pt x="31637" y="20213"/>
                    <a:pt x="31825" y="20066"/>
                  </a:cubicBezTo>
                  <a:cubicBezTo>
                    <a:pt x="32244" y="19732"/>
                    <a:pt x="32767" y="19543"/>
                    <a:pt x="33039" y="19020"/>
                  </a:cubicBezTo>
                  <a:cubicBezTo>
                    <a:pt x="33060" y="18957"/>
                    <a:pt x="33101" y="18937"/>
                    <a:pt x="33164" y="18895"/>
                  </a:cubicBezTo>
                  <a:cubicBezTo>
                    <a:pt x="33373" y="18748"/>
                    <a:pt x="33583" y="18706"/>
                    <a:pt x="33813" y="18811"/>
                  </a:cubicBezTo>
                  <a:cubicBezTo>
                    <a:pt x="34043" y="18916"/>
                    <a:pt x="34189" y="19062"/>
                    <a:pt x="34189" y="19334"/>
                  </a:cubicBezTo>
                  <a:cubicBezTo>
                    <a:pt x="34189" y="19983"/>
                    <a:pt x="34210" y="20631"/>
                    <a:pt x="34148" y="21301"/>
                  </a:cubicBezTo>
                  <a:cubicBezTo>
                    <a:pt x="34127" y="21929"/>
                    <a:pt x="34357" y="22452"/>
                    <a:pt x="34733" y="22933"/>
                  </a:cubicBezTo>
                  <a:cubicBezTo>
                    <a:pt x="34922" y="23184"/>
                    <a:pt x="35089" y="23456"/>
                    <a:pt x="35278" y="23707"/>
                  </a:cubicBezTo>
                  <a:cubicBezTo>
                    <a:pt x="35717" y="24251"/>
                    <a:pt x="36073" y="24858"/>
                    <a:pt x="36805" y="25109"/>
                  </a:cubicBezTo>
                  <a:cubicBezTo>
                    <a:pt x="37161" y="25235"/>
                    <a:pt x="37454" y="25276"/>
                    <a:pt x="37746" y="24983"/>
                  </a:cubicBezTo>
                  <a:cubicBezTo>
                    <a:pt x="38165" y="24586"/>
                    <a:pt x="38625" y="24377"/>
                    <a:pt x="39211" y="24607"/>
                  </a:cubicBezTo>
                  <a:lnTo>
                    <a:pt x="39274" y="24607"/>
                  </a:lnTo>
                  <a:cubicBezTo>
                    <a:pt x="39671" y="24586"/>
                    <a:pt x="39985" y="24711"/>
                    <a:pt x="40278" y="25004"/>
                  </a:cubicBezTo>
                  <a:cubicBezTo>
                    <a:pt x="40404" y="25109"/>
                    <a:pt x="40529" y="25214"/>
                    <a:pt x="40697" y="25297"/>
                  </a:cubicBezTo>
                  <a:cubicBezTo>
                    <a:pt x="40948" y="25444"/>
                    <a:pt x="41052" y="25695"/>
                    <a:pt x="41115" y="26009"/>
                  </a:cubicBezTo>
                  <a:cubicBezTo>
                    <a:pt x="41199" y="26741"/>
                    <a:pt x="41032" y="27411"/>
                    <a:pt x="40885" y="28101"/>
                  </a:cubicBezTo>
                  <a:cubicBezTo>
                    <a:pt x="40843" y="28227"/>
                    <a:pt x="40739" y="28352"/>
                    <a:pt x="40676" y="28457"/>
                  </a:cubicBezTo>
                  <a:cubicBezTo>
                    <a:pt x="39902" y="29273"/>
                    <a:pt x="39148" y="30089"/>
                    <a:pt x="38081" y="30507"/>
                  </a:cubicBezTo>
                  <a:cubicBezTo>
                    <a:pt x="37600" y="30675"/>
                    <a:pt x="37161" y="30821"/>
                    <a:pt x="36658" y="30737"/>
                  </a:cubicBezTo>
                  <a:cubicBezTo>
                    <a:pt x="36345" y="30675"/>
                    <a:pt x="36073" y="30612"/>
                    <a:pt x="35717" y="30549"/>
                  </a:cubicBezTo>
                  <a:cubicBezTo>
                    <a:pt x="35361" y="30989"/>
                    <a:pt x="34922" y="31386"/>
                    <a:pt x="34859" y="32035"/>
                  </a:cubicBezTo>
                  <a:cubicBezTo>
                    <a:pt x="34838" y="32244"/>
                    <a:pt x="34671" y="32432"/>
                    <a:pt x="34566" y="32641"/>
                  </a:cubicBezTo>
                  <a:cubicBezTo>
                    <a:pt x="34503" y="32809"/>
                    <a:pt x="34441" y="32955"/>
                    <a:pt x="34336" y="33227"/>
                  </a:cubicBezTo>
                  <a:cubicBezTo>
                    <a:pt x="34671" y="33269"/>
                    <a:pt x="34943" y="33332"/>
                    <a:pt x="35173" y="33353"/>
                  </a:cubicBezTo>
                  <a:cubicBezTo>
                    <a:pt x="37119" y="33583"/>
                    <a:pt x="39065" y="33792"/>
                    <a:pt x="41011" y="34022"/>
                  </a:cubicBezTo>
                  <a:cubicBezTo>
                    <a:pt x="41848" y="34127"/>
                    <a:pt x="42622" y="34002"/>
                    <a:pt x="43312" y="33457"/>
                  </a:cubicBezTo>
                  <a:cubicBezTo>
                    <a:pt x="43459" y="33332"/>
                    <a:pt x="43731" y="33269"/>
                    <a:pt x="43940" y="33248"/>
                  </a:cubicBezTo>
                  <a:cubicBezTo>
                    <a:pt x="44128" y="33185"/>
                    <a:pt x="44337" y="33248"/>
                    <a:pt x="44547" y="33185"/>
                  </a:cubicBezTo>
                  <a:cubicBezTo>
                    <a:pt x="44798" y="33123"/>
                    <a:pt x="45070" y="33018"/>
                    <a:pt x="45321" y="32913"/>
                  </a:cubicBezTo>
                  <a:cubicBezTo>
                    <a:pt x="45446" y="32851"/>
                    <a:pt x="46179" y="31763"/>
                    <a:pt x="46262" y="31595"/>
                  </a:cubicBezTo>
                  <a:cubicBezTo>
                    <a:pt x="46576" y="31030"/>
                    <a:pt x="46576" y="30403"/>
                    <a:pt x="46576" y="29775"/>
                  </a:cubicBezTo>
                  <a:cubicBezTo>
                    <a:pt x="46576" y="29419"/>
                    <a:pt x="46555" y="29084"/>
                    <a:pt x="46346" y="28792"/>
                  </a:cubicBezTo>
                  <a:cubicBezTo>
                    <a:pt x="46221" y="28624"/>
                    <a:pt x="46137" y="28373"/>
                    <a:pt x="46116" y="28164"/>
                  </a:cubicBezTo>
                  <a:cubicBezTo>
                    <a:pt x="46074" y="27787"/>
                    <a:pt x="45928" y="27473"/>
                    <a:pt x="45760" y="27118"/>
                  </a:cubicBezTo>
                  <a:cubicBezTo>
                    <a:pt x="45635" y="26867"/>
                    <a:pt x="45509" y="26636"/>
                    <a:pt x="45425" y="26343"/>
                  </a:cubicBezTo>
                  <a:cubicBezTo>
                    <a:pt x="45237" y="25716"/>
                    <a:pt x="45237" y="25109"/>
                    <a:pt x="45823" y="24649"/>
                  </a:cubicBezTo>
                  <a:cubicBezTo>
                    <a:pt x="46137" y="24377"/>
                    <a:pt x="46451" y="24063"/>
                    <a:pt x="46785" y="23812"/>
                  </a:cubicBezTo>
                  <a:cubicBezTo>
                    <a:pt x="46995" y="23644"/>
                    <a:pt x="47099" y="23456"/>
                    <a:pt x="47162" y="23247"/>
                  </a:cubicBezTo>
                  <a:cubicBezTo>
                    <a:pt x="46995" y="22828"/>
                    <a:pt x="46974" y="22514"/>
                    <a:pt x="46785" y="222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5"/>
            <p:cNvSpPr/>
            <p:nvPr/>
          </p:nvSpPr>
          <p:spPr>
            <a:xfrm>
              <a:off x="6387725" y="2303613"/>
              <a:ext cx="747000" cy="575950"/>
            </a:xfrm>
            <a:custGeom>
              <a:avLst/>
              <a:gdLst/>
              <a:ahLst/>
              <a:cxnLst/>
              <a:rect l="l" t="t" r="r" b="b"/>
              <a:pathLst>
                <a:path w="29880" h="23038" extrusionOk="0">
                  <a:moveTo>
                    <a:pt x="29879" y="12032"/>
                  </a:moveTo>
                  <a:cubicBezTo>
                    <a:pt x="29544" y="12722"/>
                    <a:pt x="29189" y="13413"/>
                    <a:pt x="28833" y="14062"/>
                  </a:cubicBezTo>
                  <a:cubicBezTo>
                    <a:pt x="28498" y="14689"/>
                    <a:pt x="28080" y="15254"/>
                    <a:pt x="27703" y="15861"/>
                  </a:cubicBezTo>
                  <a:cubicBezTo>
                    <a:pt x="27243" y="16677"/>
                    <a:pt x="26615" y="17388"/>
                    <a:pt x="26134" y="18183"/>
                  </a:cubicBezTo>
                  <a:cubicBezTo>
                    <a:pt x="25695" y="18958"/>
                    <a:pt x="25004" y="19523"/>
                    <a:pt x="24627" y="20318"/>
                  </a:cubicBezTo>
                  <a:cubicBezTo>
                    <a:pt x="24230" y="20569"/>
                    <a:pt x="23832" y="20862"/>
                    <a:pt x="23414" y="21092"/>
                  </a:cubicBezTo>
                  <a:cubicBezTo>
                    <a:pt x="22472" y="21636"/>
                    <a:pt x="21447" y="21929"/>
                    <a:pt x="20443" y="22243"/>
                  </a:cubicBezTo>
                  <a:cubicBezTo>
                    <a:pt x="19564" y="22515"/>
                    <a:pt x="18706" y="22745"/>
                    <a:pt x="17848" y="22954"/>
                  </a:cubicBezTo>
                  <a:cubicBezTo>
                    <a:pt x="17723" y="22975"/>
                    <a:pt x="17555" y="22975"/>
                    <a:pt x="17430" y="22975"/>
                  </a:cubicBezTo>
                  <a:cubicBezTo>
                    <a:pt x="16049" y="22975"/>
                    <a:pt x="14647" y="23017"/>
                    <a:pt x="13245" y="23017"/>
                  </a:cubicBezTo>
                  <a:cubicBezTo>
                    <a:pt x="13036" y="23017"/>
                    <a:pt x="12826" y="23038"/>
                    <a:pt x="12638" y="22975"/>
                  </a:cubicBezTo>
                  <a:cubicBezTo>
                    <a:pt x="12010" y="22829"/>
                    <a:pt x="11383" y="22745"/>
                    <a:pt x="10734" y="22661"/>
                  </a:cubicBezTo>
                  <a:cubicBezTo>
                    <a:pt x="10023" y="22577"/>
                    <a:pt x="9353" y="22347"/>
                    <a:pt x="8663" y="22201"/>
                  </a:cubicBezTo>
                  <a:cubicBezTo>
                    <a:pt x="8433" y="22138"/>
                    <a:pt x="8161" y="22138"/>
                    <a:pt x="7909" y="22096"/>
                  </a:cubicBezTo>
                  <a:cubicBezTo>
                    <a:pt x="7219" y="21908"/>
                    <a:pt x="6549" y="21761"/>
                    <a:pt x="5943" y="21343"/>
                  </a:cubicBezTo>
                  <a:cubicBezTo>
                    <a:pt x="5482" y="21008"/>
                    <a:pt x="4959" y="20820"/>
                    <a:pt x="4457" y="20527"/>
                  </a:cubicBezTo>
                  <a:cubicBezTo>
                    <a:pt x="3934" y="20213"/>
                    <a:pt x="3557" y="19732"/>
                    <a:pt x="3285" y="19209"/>
                  </a:cubicBezTo>
                  <a:cubicBezTo>
                    <a:pt x="3034" y="18790"/>
                    <a:pt x="2804" y="18393"/>
                    <a:pt x="2386" y="18121"/>
                  </a:cubicBezTo>
                  <a:cubicBezTo>
                    <a:pt x="2135" y="17932"/>
                    <a:pt x="1946" y="17619"/>
                    <a:pt x="1758" y="17326"/>
                  </a:cubicBezTo>
                  <a:cubicBezTo>
                    <a:pt x="1549" y="16970"/>
                    <a:pt x="1360" y="16572"/>
                    <a:pt x="1214" y="16175"/>
                  </a:cubicBezTo>
                  <a:cubicBezTo>
                    <a:pt x="482" y="14375"/>
                    <a:pt x="0" y="12513"/>
                    <a:pt x="189" y="10525"/>
                  </a:cubicBezTo>
                  <a:cubicBezTo>
                    <a:pt x="189" y="10421"/>
                    <a:pt x="251" y="10316"/>
                    <a:pt x="272" y="10191"/>
                  </a:cubicBezTo>
                  <a:cubicBezTo>
                    <a:pt x="461" y="10128"/>
                    <a:pt x="607" y="10065"/>
                    <a:pt x="774" y="10065"/>
                  </a:cubicBezTo>
                  <a:cubicBezTo>
                    <a:pt x="1549" y="9981"/>
                    <a:pt x="2155" y="9563"/>
                    <a:pt x="2679" y="9040"/>
                  </a:cubicBezTo>
                  <a:cubicBezTo>
                    <a:pt x="3181" y="8580"/>
                    <a:pt x="3641" y="8077"/>
                    <a:pt x="4143" y="7638"/>
                  </a:cubicBezTo>
                  <a:cubicBezTo>
                    <a:pt x="4562" y="7261"/>
                    <a:pt x="4750" y="6822"/>
                    <a:pt x="4876" y="6320"/>
                  </a:cubicBezTo>
                  <a:cubicBezTo>
                    <a:pt x="5001" y="5797"/>
                    <a:pt x="5106" y="5295"/>
                    <a:pt x="5273" y="4730"/>
                  </a:cubicBezTo>
                  <a:cubicBezTo>
                    <a:pt x="6215" y="5085"/>
                    <a:pt x="7156" y="4939"/>
                    <a:pt x="8098" y="4960"/>
                  </a:cubicBezTo>
                  <a:cubicBezTo>
                    <a:pt x="8328" y="4960"/>
                    <a:pt x="8579" y="4855"/>
                    <a:pt x="8788" y="4751"/>
                  </a:cubicBezTo>
                  <a:cubicBezTo>
                    <a:pt x="9249" y="4541"/>
                    <a:pt x="9625" y="4290"/>
                    <a:pt x="10044" y="4039"/>
                  </a:cubicBezTo>
                  <a:cubicBezTo>
                    <a:pt x="10734" y="3683"/>
                    <a:pt x="11362" y="3223"/>
                    <a:pt x="11780" y="2554"/>
                  </a:cubicBezTo>
                  <a:cubicBezTo>
                    <a:pt x="11801" y="2533"/>
                    <a:pt x="11801" y="2491"/>
                    <a:pt x="11822" y="2470"/>
                  </a:cubicBezTo>
                  <a:cubicBezTo>
                    <a:pt x="12534" y="1800"/>
                    <a:pt x="13078" y="1005"/>
                    <a:pt x="13475" y="126"/>
                  </a:cubicBezTo>
                  <a:cubicBezTo>
                    <a:pt x="13496" y="64"/>
                    <a:pt x="13559" y="43"/>
                    <a:pt x="13601" y="1"/>
                  </a:cubicBezTo>
                  <a:cubicBezTo>
                    <a:pt x="13663" y="43"/>
                    <a:pt x="13747" y="85"/>
                    <a:pt x="13789" y="168"/>
                  </a:cubicBezTo>
                  <a:cubicBezTo>
                    <a:pt x="14333" y="1214"/>
                    <a:pt x="15170" y="1947"/>
                    <a:pt x="16153" y="2574"/>
                  </a:cubicBezTo>
                  <a:cubicBezTo>
                    <a:pt x="16300" y="2679"/>
                    <a:pt x="16509" y="2742"/>
                    <a:pt x="16697" y="2742"/>
                  </a:cubicBezTo>
                  <a:cubicBezTo>
                    <a:pt x="17555" y="2846"/>
                    <a:pt x="18392" y="2679"/>
                    <a:pt x="19145" y="2219"/>
                  </a:cubicBezTo>
                  <a:cubicBezTo>
                    <a:pt x="19229" y="2156"/>
                    <a:pt x="19313" y="2156"/>
                    <a:pt x="19417" y="2114"/>
                  </a:cubicBezTo>
                  <a:cubicBezTo>
                    <a:pt x="19459" y="2240"/>
                    <a:pt x="19543" y="2365"/>
                    <a:pt x="19564" y="2512"/>
                  </a:cubicBezTo>
                  <a:cubicBezTo>
                    <a:pt x="19627" y="3077"/>
                    <a:pt x="19857" y="3600"/>
                    <a:pt x="20150" y="4102"/>
                  </a:cubicBezTo>
                  <a:cubicBezTo>
                    <a:pt x="20401" y="4562"/>
                    <a:pt x="20652" y="5064"/>
                    <a:pt x="20903" y="5504"/>
                  </a:cubicBezTo>
                  <a:cubicBezTo>
                    <a:pt x="21070" y="5776"/>
                    <a:pt x="21217" y="6027"/>
                    <a:pt x="21426" y="6278"/>
                  </a:cubicBezTo>
                  <a:cubicBezTo>
                    <a:pt x="22054" y="6968"/>
                    <a:pt x="23100" y="7345"/>
                    <a:pt x="24021" y="7178"/>
                  </a:cubicBezTo>
                  <a:cubicBezTo>
                    <a:pt x="24565" y="7115"/>
                    <a:pt x="25046" y="6822"/>
                    <a:pt x="25485" y="6508"/>
                  </a:cubicBezTo>
                  <a:lnTo>
                    <a:pt x="26029" y="6131"/>
                  </a:lnTo>
                  <a:cubicBezTo>
                    <a:pt x="26092" y="6320"/>
                    <a:pt x="26134" y="6445"/>
                    <a:pt x="26134" y="6592"/>
                  </a:cubicBezTo>
                  <a:cubicBezTo>
                    <a:pt x="26134" y="6801"/>
                    <a:pt x="26155" y="6968"/>
                    <a:pt x="26134" y="7178"/>
                  </a:cubicBezTo>
                  <a:cubicBezTo>
                    <a:pt x="26029" y="7973"/>
                    <a:pt x="26406" y="8621"/>
                    <a:pt x="26824" y="9228"/>
                  </a:cubicBezTo>
                  <a:cubicBezTo>
                    <a:pt x="27243" y="9793"/>
                    <a:pt x="27661" y="10358"/>
                    <a:pt x="28080" y="10923"/>
                  </a:cubicBezTo>
                  <a:cubicBezTo>
                    <a:pt x="28226" y="11132"/>
                    <a:pt x="28415" y="11321"/>
                    <a:pt x="28645" y="11425"/>
                  </a:cubicBezTo>
                  <a:cubicBezTo>
                    <a:pt x="29063" y="11634"/>
                    <a:pt x="29461" y="11823"/>
                    <a:pt x="29879" y="12032"/>
                  </a:cubicBezTo>
                  <a:close/>
                  <a:moveTo>
                    <a:pt x="7637" y="14815"/>
                  </a:moveTo>
                  <a:cubicBezTo>
                    <a:pt x="7512" y="15714"/>
                    <a:pt x="7721" y="16531"/>
                    <a:pt x="8056" y="17305"/>
                  </a:cubicBezTo>
                  <a:cubicBezTo>
                    <a:pt x="8119" y="17409"/>
                    <a:pt x="8140" y="17514"/>
                    <a:pt x="8140" y="17619"/>
                  </a:cubicBezTo>
                  <a:cubicBezTo>
                    <a:pt x="8223" y="18100"/>
                    <a:pt x="8412" y="18539"/>
                    <a:pt x="8725" y="18937"/>
                  </a:cubicBezTo>
                  <a:cubicBezTo>
                    <a:pt x="8893" y="19167"/>
                    <a:pt x="9060" y="19481"/>
                    <a:pt x="9311" y="19627"/>
                  </a:cubicBezTo>
                  <a:cubicBezTo>
                    <a:pt x="9667" y="19816"/>
                    <a:pt x="9667" y="20213"/>
                    <a:pt x="9918" y="20401"/>
                  </a:cubicBezTo>
                  <a:cubicBezTo>
                    <a:pt x="10462" y="20778"/>
                    <a:pt x="11069" y="21134"/>
                    <a:pt x="11780" y="21155"/>
                  </a:cubicBezTo>
                  <a:cubicBezTo>
                    <a:pt x="13287" y="21238"/>
                    <a:pt x="14814" y="21406"/>
                    <a:pt x="16321" y="21050"/>
                  </a:cubicBezTo>
                  <a:cubicBezTo>
                    <a:pt x="17053" y="20862"/>
                    <a:pt x="17681" y="20548"/>
                    <a:pt x="18267" y="20088"/>
                  </a:cubicBezTo>
                  <a:cubicBezTo>
                    <a:pt x="18476" y="19523"/>
                    <a:pt x="18915" y="19167"/>
                    <a:pt x="19229" y="18686"/>
                  </a:cubicBezTo>
                  <a:cubicBezTo>
                    <a:pt x="19689" y="18016"/>
                    <a:pt x="20150" y="17326"/>
                    <a:pt x="20673" y="16698"/>
                  </a:cubicBezTo>
                  <a:cubicBezTo>
                    <a:pt x="20924" y="16363"/>
                    <a:pt x="21070" y="16049"/>
                    <a:pt x="21070" y="15631"/>
                  </a:cubicBezTo>
                  <a:cubicBezTo>
                    <a:pt x="21091" y="15024"/>
                    <a:pt x="20987" y="14564"/>
                    <a:pt x="20380" y="14229"/>
                  </a:cubicBezTo>
                  <a:cubicBezTo>
                    <a:pt x="20045" y="14041"/>
                    <a:pt x="19752" y="13873"/>
                    <a:pt x="19355" y="13873"/>
                  </a:cubicBezTo>
                  <a:cubicBezTo>
                    <a:pt x="19083" y="13873"/>
                    <a:pt x="18790" y="13873"/>
                    <a:pt x="18518" y="13810"/>
                  </a:cubicBezTo>
                  <a:cubicBezTo>
                    <a:pt x="18120" y="13643"/>
                    <a:pt x="17744" y="13643"/>
                    <a:pt x="17346" y="13643"/>
                  </a:cubicBezTo>
                  <a:cubicBezTo>
                    <a:pt x="15484" y="13622"/>
                    <a:pt x="13663" y="13622"/>
                    <a:pt x="11801" y="13601"/>
                  </a:cubicBezTo>
                  <a:cubicBezTo>
                    <a:pt x="10692" y="13601"/>
                    <a:pt x="9583" y="13538"/>
                    <a:pt x="8495" y="13831"/>
                  </a:cubicBezTo>
                  <a:cubicBezTo>
                    <a:pt x="8391" y="13852"/>
                    <a:pt x="8265" y="13852"/>
                    <a:pt x="8161" y="13852"/>
                  </a:cubicBezTo>
                  <a:cubicBezTo>
                    <a:pt x="7721" y="13831"/>
                    <a:pt x="7428" y="14062"/>
                    <a:pt x="7177" y="14292"/>
                  </a:cubicBezTo>
                  <a:cubicBezTo>
                    <a:pt x="7177" y="14375"/>
                    <a:pt x="7135" y="14438"/>
                    <a:pt x="7177" y="14438"/>
                  </a:cubicBezTo>
                  <a:cubicBezTo>
                    <a:pt x="7324" y="14543"/>
                    <a:pt x="7470" y="14668"/>
                    <a:pt x="7637" y="14815"/>
                  </a:cubicBezTo>
                  <a:close/>
                  <a:moveTo>
                    <a:pt x="20087" y="9458"/>
                  </a:moveTo>
                  <a:cubicBezTo>
                    <a:pt x="19417" y="9458"/>
                    <a:pt x="19145" y="9688"/>
                    <a:pt x="19166" y="10358"/>
                  </a:cubicBezTo>
                  <a:cubicBezTo>
                    <a:pt x="19208" y="10818"/>
                    <a:pt x="19564" y="11237"/>
                    <a:pt x="20024" y="11258"/>
                  </a:cubicBezTo>
                  <a:cubicBezTo>
                    <a:pt x="20401" y="11300"/>
                    <a:pt x="20882" y="10902"/>
                    <a:pt x="20987" y="10463"/>
                  </a:cubicBezTo>
                  <a:cubicBezTo>
                    <a:pt x="21112" y="9835"/>
                    <a:pt x="20819" y="9479"/>
                    <a:pt x="20192" y="9437"/>
                  </a:cubicBezTo>
                  <a:cubicBezTo>
                    <a:pt x="20150" y="9458"/>
                    <a:pt x="20129" y="9458"/>
                    <a:pt x="20087" y="9458"/>
                  </a:cubicBezTo>
                  <a:close/>
                  <a:moveTo>
                    <a:pt x="5106" y="10316"/>
                  </a:moveTo>
                  <a:lnTo>
                    <a:pt x="5106" y="10546"/>
                  </a:lnTo>
                  <a:cubicBezTo>
                    <a:pt x="5127" y="11049"/>
                    <a:pt x="5336" y="11258"/>
                    <a:pt x="5838" y="11279"/>
                  </a:cubicBezTo>
                  <a:cubicBezTo>
                    <a:pt x="6382" y="11321"/>
                    <a:pt x="6612" y="11111"/>
                    <a:pt x="6675" y="10588"/>
                  </a:cubicBezTo>
                  <a:cubicBezTo>
                    <a:pt x="6696" y="10400"/>
                    <a:pt x="6675" y="10191"/>
                    <a:pt x="6654" y="10002"/>
                  </a:cubicBezTo>
                  <a:cubicBezTo>
                    <a:pt x="6591" y="9709"/>
                    <a:pt x="6424" y="9563"/>
                    <a:pt x="6131" y="9542"/>
                  </a:cubicBezTo>
                  <a:cubicBezTo>
                    <a:pt x="5964" y="9500"/>
                    <a:pt x="5796" y="9542"/>
                    <a:pt x="5629" y="9542"/>
                  </a:cubicBezTo>
                  <a:cubicBezTo>
                    <a:pt x="5420" y="9563"/>
                    <a:pt x="5273" y="9688"/>
                    <a:pt x="5210" y="9898"/>
                  </a:cubicBezTo>
                  <a:cubicBezTo>
                    <a:pt x="5127" y="10065"/>
                    <a:pt x="5106" y="10212"/>
                    <a:pt x="5106" y="103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5"/>
            <p:cNvSpPr/>
            <p:nvPr/>
          </p:nvSpPr>
          <p:spPr>
            <a:xfrm>
              <a:off x="6296700" y="2560988"/>
              <a:ext cx="90000" cy="127125"/>
            </a:xfrm>
            <a:custGeom>
              <a:avLst/>
              <a:gdLst/>
              <a:ahLst/>
              <a:cxnLst/>
              <a:rect l="l" t="t" r="r" b="b"/>
              <a:pathLst>
                <a:path w="3600" h="5085" extrusionOk="0">
                  <a:moveTo>
                    <a:pt x="2114" y="21"/>
                  </a:moveTo>
                  <a:cubicBezTo>
                    <a:pt x="2177" y="105"/>
                    <a:pt x="2219" y="126"/>
                    <a:pt x="2219" y="168"/>
                  </a:cubicBezTo>
                  <a:cubicBezTo>
                    <a:pt x="2700" y="607"/>
                    <a:pt x="2909" y="1130"/>
                    <a:pt x="2930" y="1800"/>
                  </a:cubicBezTo>
                  <a:cubicBezTo>
                    <a:pt x="2993" y="2720"/>
                    <a:pt x="3118" y="3599"/>
                    <a:pt x="3453" y="4478"/>
                  </a:cubicBezTo>
                  <a:cubicBezTo>
                    <a:pt x="3516" y="4624"/>
                    <a:pt x="3537" y="4792"/>
                    <a:pt x="3599" y="5022"/>
                  </a:cubicBezTo>
                  <a:cubicBezTo>
                    <a:pt x="3411" y="5043"/>
                    <a:pt x="3286" y="5085"/>
                    <a:pt x="3181" y="5043"/>
                  </a:cubicBezTo>
                  <a:cubicBezTo>
                    <a:pt x="2658" y="4938"/>
                    <a:pt x="2093" y="4896"/>
                    <a:pt x="1633" y="4687"/>
                  </a:cubicBezTo>
                  <a:cubicBezTo>
                    <a:pt x="1047" y="4415"/>
                    <a:pt x="524" y="4059"/>
                    <a:pt x="273" y="3369"/>
                  </a:cubicBezTo>
                  <a:cubicBezTo>
                    <a:pt x="42" y="2720"/>
                    <a:pt x="1" y="2093"/>
                    <a:pt x="63" y="1465"/>
                  </a:cubicBezTo>
                  <a:cubicBezTo>
                    <a:pt x="84" y="1235"/>
                    <a:pt x="231" y="1005"/>
                    <a:pt x="356" y="795"/>
                  </a:cubicBezTo>
                  <a:cubicBezTo>
                    <a:pt x="419" y="649"/>
                    <a:pt x="586" y="544"/>
                    <a:pt x="691" y="419"/>
                  </a:cubicBezTo>
                  <a:cubicBezTo>
                    <a:pt x="942" y="105"/>
                    <a:pt x="1277" y="0"/>
                    <a:pt x="1654" y="63"/>
                  </a:cubicBezTo>
                  <a:cubicBezTo>
                    <a:pt x="1800" y="21"/>
                    <a:pt x="1926" y="21"/>
                    <a:pt x="2114"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5"/>
            <p:cNvSpPr/>
            <p:nvPr/>
          </p:nvSpPr>
          <p:spPr>
            <a:xfrm>
              <a:off x="7121100" y="2575638"/>
              <a:ext cx="102025" cy="117200"/>
            </a:xfrm>
            <a:custGeom>
              <a:avLst/>
              <a:gdLst/>
              <a:ahLst/>
              <a:cxnLst/>
              <a:rect l="l" t="t" r="r" b="b"/>
              <a:pathLst>
                <a:path w="4081" h="4688" extrusionOk="0">
                  <a:moveTo>
                    <a:pt x="2365" y="188"/>
                  </a:moveTo>
                  <a:cubicBezTo>
                    <a:pt x="3097" y="0"/>
                    <a:pt x="3515" y="377"/>
                    <a:pt x="3934" y="774"/>
                  </a:cubicBezTo>
                  <a:cubicBezTo>
                    <a:pt x="4080" y="1360"/>
                    <a:pt x="3892" y="1904"/>
                    <a:pt x="3766" y="2427"/>
                  </a:cubicBezTo>
                  <a:cubicBezTo>
                    <a:pt x="3725" y="2553"/>
                    <a:pt x="3662" y="2678"/>
                    <a:pt x="3557" y="2783"/>
                  </a:cubicBezTo>
                  <a:cubicBezTo>
                    <a:pt x="2846" y="3515"/>
                    <a:pt x="2114" y="4227"/>
                    <a:pt x="1109" y="4561"/>
                  </a:cubicBezTo>
                  <a:cubicBezTo>
                    <a:pt x="837" y="4666"/>
                    <a:pt x="565" y="4687"/>
                    <a:pt x="272" y="4645"/>
                  </a:cubicBezTo>
                  <a:cubicBezTo>
                    <a:pt x="168" y="4624"/>
                    <a:pt x="105" y="4541"/>
                    <a:pt x="0" y="4436"/>
                  </a:cubicBezTo>
                  <a:cubicBezTo>
                    <a:pt x="147" y="4122"/>
                    <a:pt x="335" y="3808"/>
                    <a:pt x="461" y="3515"/>
                  </a:cubicBezTo>
                  <a:cubicBezTo>
                    <a:pt x="733" y="2909"/>
                    <a:pt x="1005" y="2344"/>
                    <a:pt x="1256" y="1737"/>
                  </a:cubicBezTo>
                  <a:cubicBezTo>
                    <a:pt x="1402" y="1318"/>
                    <a:pt x="1590" y="900"/>
                    <a:pt x="1967" y="649"/>
                  </a:cubicBezTo>
                  <a:cubicBezTo>
                    <a:pt x="2114" y="523"/>
                    <a:pt x="2239" y="335"/>
                    <a:pt x="2365" y="1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5"/>
            <p:cNvSpPr/>
            <p:nvPr/>
          </p:nvSpPr>
          <p:spPr>
            <a:xfrm>
              <a:off x="6118325" y="2812588"/>
              <a:ext cx="1236625" cy="755375"/>
            </a:xfrm>
            <a:custGeom>
              <a:avLst/>
              <a:gdLst/>
              <a:ahLst/>
              <a:cxnLst/>
              <a:rect l="l" t="t" r="r" b="b"/>
              <a:pathLst>
                <a:path w="49465" h="30215" extrusionOk="0">
                  <a:moveTo>
                    <a:pt x="1926" y="524"/>
                  </a:moveTo>
                  <a:cubicBezTo>
                    <a:pt x="2344" y="231"/>
                    <a:pt x="2783" y="189"/>
                    <a:pt x="3244" y="210"/>
                  </a:cubicBezTo>
                  <a:cubicBezTo>
                    <a:pt x="4060" y="231"/>
                    <a:pt x="4897" y="273"/>
                    <a:pt x="5713" y="273"/>
                  </a:cubicBezTo>
                  <a:cubicBezTo>
                    <a:pt x="6152" y="273"/>
                    <a:pt x="6633" y="273"/>
                    <a:pt x="7073" y="231"/>
                  </a:cubicBezTo>
                  <a:cubicBezTo>
                    <a:pt x="9249" y="63"/>
                    <a:pt x="11446" y="42"/>
                    <a:pt x="13601" y="1"/>
                  </a:cubicBezTo>
                  <a:lnTo>
                    <a:pt x="13978" y="1"/>
                  </a:lnTo>
                  <a:cubicBezTo>
                    <a:pt x="14396" y="482"/>
                    <a:pt x="15024" y="733"/>
                    <a:pt x="15359" y="1340"/>
                  </a:cubicBezTo>
                  <a:cubicBezTo>
                    <a:pt x="15254" y="1402"/>
                    <a:pt x="15170" y="1444"/>
                    <a:pt x="15108" y="1423"/>
                  </a:cubicBezTo>
                  <a:cubicBezTo>
                    <a:pt x="14333" y="1277"/>
                    <a:pt x="13664" y="1653"/>
                    <a:pt x="12931" y="1737"/>
                  </a:cubicBezTo>
                  <a:cubicBezTo>
                    <a:pt x="12848" y="1737"/>
                    <a:pt x="12764" y="1779"/>
                    <a:pt x="12701" y="1842"/>
                  </a:cubicBezTo>
                  <a:cubicBezTo>
                    <a:pt x="12178" y="2177"/>
                    <a:pt x="11571" y="2177"/>
                    <a:pt x="10965" y="2177"/>
                  </a:cubicBezTo>
                  <a:cubicBezTo>
                    <a:pt x="9374" y="2156"/>
                    <a:pt x="7784" y="2114"/>
                    <a:pt x="6215" y="2093"/>
                  </a:cubicBezTo>
                  <a:cubicBezTo>
                    <a:pt x="5734" y="2093"/>
                    <a:pt x="4583" y="2386"/>
                    <a:pt x="4248" y="2574"/>
                  </a:cubicBezTo>
                  <a:cubicBezTo>
                    <a:pt x="3955" y="2700"/>
                    <a:pt x="3809" y="2909"/>
                    <a:pt x="3809" y="3223"/>
                  </a:cubicBezTo>
                  <a:cubicBezTo>
                    <a:pt x="3809" y="3369"/>
                    <a:pt x="3767" y="3558"/>
                    <a:pt x="3767" y="3746"/>
                  </a:cubicBezTo>
                  <a:cubicBezTo>
                    <a:pt x="3704" y="7094"/>
                    <a:pt x="3600" y="10441"/>
                    <a:pt x="3516" y="13789"/>
                  </a:cubicBezTo>
                  <a:cubicBezTo>
                    <a:pt x="3516" y="14229"/>
                    <a:pt x="3495" y="14668"/>
                    <a:pt x="3328" y="15128"/>
                  </a:cubicBezTo>
                  <a:cubicBezTo>
                    <a:pt x="3244" y="15358"/>
                    <a:pt x="3244" y="15610"/>
                    <a:pt x="3223" y="15882"/>
                  </a:cubicBezTo>
                  <a:cubicBezTo>
                    <a:pt x="3181" y="18288"/>
                    <a:pt x="3139" y="20694"/>
                    <a:pt x="3097" y="23121"/>
                  </a:cubicBezTo>
                  <a:cubicBezTo>
                    <a:pt x="3097" y="23268"/>
                    <a:pt x="3035" y="23435"/>
                    <a:pt x="3097" y="23540"/>
                  </a:cubicBezTo>
                  <a:cubicBezTo>
                    <a:pt x="3432" y="24272"/>
                    <a:pt x="3202" y="25067"/>
                    <a:pt x="3348" y="25820"/>
                  </a:cubicBezTo>
                  <a:cubicBezTo>
                    <a:pt x="3390" y="25946"/>
                    <a:pt x="3307" y="26092"/>
                    <a:pt x="3286" y="26218"/>
                  </a:cubicBezTo>
                  <a:cubicBezTo>
                    <a:pt x="3202" y="26657"/>
                    <a:pt x="3076" y="27097"/>
                    <a:pt x="3014" y="27557"/>
                  </a:cubicBezTo>
                  <a:cubicBezTo>
                    <a:pt x="2993" y="27892"/>
                    <a:pt x="3181" y="28101"/>
                    <a:pt x="3516" y="28122"/>
                  </a:cubicBezTo>
                  <a:cubicBezTo>
                    <a:pt x="3704" y="28143"/>
                    <a:pt x="3913" y="28143"/>
                    <a:pt x="4123" y="28143"/>
                  </a:cubicBezTo>
                  <a:cubicBezTo>
                    <a:pt x="4918" y="28185"/>
                    <a:pt x="5755" y="28185"/>
                    <a:pt x="6571" y="28206"/>
                  </a:cubicBezTo>
                  <a:cubicBezTo>
                    <a:pt x="6989" y="28206"/>
                    <a:pt x="7408" y="28206"/>
                    <a:pt x="7826" y="28394"/>
                  </a:cubicBezTo>
                  <a:cubicBezTo>
                    <a:pt x="8035" y="28457"/>
                    <a:pt x="8265" y="28457"/>
                    <a:pt x="8517" y="28457"/>
                  </a:cubicBezTo>
                  <a:cubicBezTo>
                    <a:pt x="9312" y="28498"/>
                    <a:pt x="10149" y="28519"/>
                    <a:pt x="10965" y="28519"/>
                  </a:cubicBezTo>
                  <a:cubicBezTo>
                    <a:pt x="11341" y="28519"/>
                    <a:pt x="11697" y="28498"/>
                    <a:pt x="12074" y="28436"/>
                  </a:cubicBezTo>
                  <a:cubicBezTo>
                    <a:pt x="13434" y="28206"/>
                    <a:pt x="14794" y="28394"/>
                    <a:pt x="16154" y="28352"/>
                  </a:cubicBezTo>
                  <a:cubicBezTo>
                    <a:pt x="16196" y="28352"/>
                    <a:pt x="16279" y="28352"/>
                    <a:pt x="16300" y="28394"/>
                  </a:cubicBezTo>
                  <a:cubicBezTo>
                    <a:pt x="17032" y="28729"/>
                    <a:pt x="17786" y="28624"/>
                    <a:pt x="18560" y="28645"/>
                  </a:cubicBezTo>
                  <a:cubicBezTo>
                    <a:pt x="23854" y="28729"/>
                    <a:pt x="29168" y="28833"/>
                    <a:pt x="34483" y="28917"/>
                  </a:cubicBezTo>
                  <a:cubicBezTo>
                    <a:pt x="35236" y="28917"/>
                    <a:pt x="35989" y="28959"/>
                    <a:pt x="36763" y="28729"/>
                  </a:cubicBezTo>
                  <a:cubicBezTo>
                    <a:pt x="36973" y="28666"/>
                    <a:pt x="37224" y="28708"/>
                    <a:pt x="37412" y="28770"/>
                  </a:cubicBezTo>
                  <a:cubicBezTo>
                    <a:pt x="37768" y="28938"/>
                    <a:pt x="38123" y="28938"/>
                    <a:pt x="38479" y="28938"/>
                  </a:cubicBezTo>
                  <a:cubicBezTo>
                    <a:pt x="38898" y="28938"/>
                    <a:pt x="39337" y="28959"/>
                    <a:pt x="39756" y="28959"/>
                  </a:cubicBezTo>
                  <a:cubicBezTo>
                    <a:pt x="39923" y="28959"/>
                    <a:pt x="40132" y="28980"/>
                    <a:pt x="40258" y="28917"/>
                  </a:cubicBezTo>
                  <a:cubicBezTo>
                    <a:pt x="40676" y="28666"/>
                    <a:pt x="41157" y="28729"/>
                    <a:pt x="41597" y="28750"/>
                  </a:cubicBezTo>
                  <a:cubicBezTo>
                    <a:pt x="42455" y="28750"/>
                    <a:pt x="43292" y="28770"/>
                    <a:pt x="44149" y="28770"/>
                  </a:cubicBezTo>
                  <a:cubicBezTo>
                    <a:pt x="44359" y="28770"/>
                    <a:pt x="44568" y="28833"/>
                    <a:pt x="44735" y="28750"/>
                  </a:cubicBezTo>
                  <a:cubicBezTo>
                    <a:pt x="45258" y="28457"/>
                    <a:pt x="45865" y="28603"/>
                    <a:pt x="46409" y="28498"/>
                  </a:cubicBezTo>
                  <a:cubicBezTo>
                    <a:pt x="46535" y="28457"/>
                    <a:pt x="46660" y="28519"/>
                    <a:pt x="46807" y="28540"/>
                  </a:cubicBezTo>
                  <a:cubicBezTo>
                    <a:pt x="47351" y="28666"/>
                    <a:pt x="47748" y="28394"/>
                    <a:pt x="47811" y="27808"/>
                  </a:cubicBezTo>
                  <a:cubicBezTo>
                    <a:pt x="47853" y="27578"/>
                    <a:pt x="47853" y="27369"/>
                    <a:pt x="47853" y="27138"/>
                  </a:cubicBezTo>
                  <a:cubicBezTo>
                    <a:pt x="47853" y="26657"/>
                    <a:pt x="47811" y="26155"/>
                    <a:pt x="48062" y="25716"/>
                  </a:cubicBezTo>
                  <a:cubicBezTo>
                    <a:pt x="48167" y="25527"/>
                    <a:pt x="48125" y="25276"/>
                    <a:pt x="48125" y="25046"/>
                  </a:cubicBezTo>
                  <a:cubicBezTo>
                    <a:pt x="48167" y="24565"/>
                    <a:pt x="48125" y="24063"/>
                    <a:pt x="48167" y="23602"/>
                  </a:cubicBezTo>
                  <a:cubicBezTo>
                    <a:pt x="48167" y="23435"/>
                    <a:pt x="48230" y="23268"/>
                    <a:pt x="48292" y="23121"/>
                  </a:cubicBezTo>
                  <a:cubicBezTo>
                    <a:pt x="48376" y="22954"/>
                    <a:pt x="48585" y="23017"/>
                    <a:pt x="48732" y="22975"/>
                  </a:cubicBezTo>
                  <a:cubicBezTo>
                    <a:pt x="48962" y="22891"/>
                    <a:pt x="49171" y="22786"/>
                    <a:pt x="49443" y="22661"/>
                  </a:cubicBezTo>
                  <a:cubicBezTo>
                    <a:pt x="49464" y="22807"/>
                    <a:pt x="49464" y="22912"/>
                    <a:pt x="49464" y="23017"/>
                  </a:cubicBezTo>
                  <a:cubicBezTo>
                    <a:pt x="49443" y="24314"/>
                    <a:pt x="49422" y="25590"/>
                    <a:pt x="49380" y="26846"/>
                  </a:cubicBezTo>
                  <a:cubicBezTo>
                    <a:pt x="49380" y="26992"/>
                    <a:pt x="49422" y="27201"/>
                    <a:pt x="49339" y="27348"/>
                  </a:cubicBezTo>
                  <a:cubicBezTo>
                    <a:pt x="49025" y="27996"/>
                    <a:pt x="49129" y="28666"/>
                    <a:pt x="49067" y="29356"/>
                  </a:cubicBezTo>
                  <a:cubicBezTo>
                    <a:pt x="49067" y="29566"/>
                    <a:pt x="49067" y="29754"/>
                    <a:pt x="49025" y="29963"/>
                  </a:cubicBezTo>
                  <a:cubicBezTo>
                    <a:pt x="49004" y="30068"/>
                    <a:pt x="48815" y="30214"/>
                    <a:pt x="48732" y="30193"/>
                  </a:cubicBezTo>
                  <a:cubicBezTo>
                    <a:pt x="48083" y="30089"/>
                    <a:pt x="47434" y="30214"/>
                    <a:pt x="46807" y="29963"/>
                  </a:cubicBezTo>
                  <a:cubicBezTo>
                    <a:pt x="46556" y="29859"/>
                    <a:pt x="46305" y="29879"/>
                    <a:pt x="46033" y="29859"/>
                  </a:cubicBezTo>
                  <a:cubicBezTo>
                    <a:pt x="42015" y="29775"/>
                    <a:pt x="37977" y="29691"/>
                    <a:pt x="33960" y="29649"/>
                  </a:cubicBezTo>
                  <a:cubicBezTo>
                    <a:pt x="33269" y="29649"/>
                    <a:pt x="32600" y="29754"/>
                    <a:pt x="31909" y="29775"/>
                  </a:cubicBezTo>
                  <a:cubicBezTo>
                    <a:pt x="30445" y="29796"/>
                    <a:pt x="28959" y="29775"/>
                    <a:pt x="27494" y="29796"/>
                  </a:cubicBezTo>
                  <a:cubicBezTo>
                    <a:pt x="26887" y="29796"/>
                    <a:pt x="26302" y="29817"/>
                    <a:pt x="25716" y="29900"/>
                  </a:cubicBezTo>
                  <a:cubicBezTo>
                    <a:pt x="25172" y="29984"/>
                    <a:pt x="24649" y="30005"/>
                    <a:pt x="24105" y="30005"/>
                  </a:cubicBezTo>
                  <a:cubicBezTo>
                    <a:pt x="17723" y="29900"/>
                    <a:pt x="11341" y="29796"/>
                    <a:pt x="4918" y="29691"/>
                  </a:cubicBezTo>
                  <a:cubicBezTo>
                    <a:pt x="4395" y="29691"/>
                    <a:pt x="3913" y="29649"/>
                    <a:pt x="3411" y="29859"/>
                  </a:cubicBezTo>
                  <a:cubicBezTo>
                    <a:pt x="3286" y="29900"/>
                    <a:pt x="3118" y="29921"/>
                    <a:pt x="2993" y="29921"/>
                  </a:cubicBezTo>
                  <a:cubicBezTo>
                    <a:pt x="2260" y="29921"/>
                    <a:pt x="1528" y="29900"/>
                    <a:pt x="775" y="29900"/>
                  </a:cubicBezTo>
                  <a:cubicBezTo>
                    <a:pt x="587" y="29649"/>
                    <a:pt x="419" y="29398"/>
                    <a:pt x="273" y="29168"/>
                  </a:cubicBezTo>
                  <a:cubicBezTo>
                    <a:pt x="63" y="28854"/>
                    <a:pt x="1" y="28498"/>
                    <a:pt x="1" y="28122"/>
                  </a:cubicBezTo>
                  <a:cubicBezTo>
                    <a:pt x="43" y="27348"/>
                    <a:pt x="43" y="26532"/>
                    <a:pt x="43" y="25737"/>
                  </a:cubicBezTo>
                  <a:lnTo>
                    <a:pt x="43" y="25674"/>
                  </a:lnTo>
                  <a:cubicBezTo>
                    <a:pt x="294" y="24523"/>
                    <a:pt x="315" y="23372"/>
                    <a:pt x="461" y="22221"/>
                  </a:cubicBezTo>
                  <a:cubicBezTo>
                    <a:pt x="461" y="22117"/>
                    <a:pt x="503" y="22012"/>
                    <a:pt x="566" y="21866"/>
                  </a:cubicBezTo>
                  <a:cubicBezTo>
                    <a:pt x="796" y="21803"/>
                    <a:pt x="1047" y="21719"/>
                    <a:pt x="1256" y="21615"/>
                  </a:cubicBezTo>
                  <a:cubicBezTo>
                    <a:pt x="1465" y="21510"/>
                    <a:pt x="1507" y="21175"/>
                    <a:pt x="1298" y="21029"/>
                  </a:cubicBezTo>
                  <a:cubicBezTo>
                    <a:pt x="1089" y="20882"/>
                    <a:pt x="879" y="20778"/>
                    <a:pt x="628" y="20652"/>
                  </a:cubicBezTo>
                  <a:cubicBezTo>
                    <a:pt x="628" y="20234"/>
                    <a:pt x="670" y="19836"/>
                    <a:pt x="670" y="19459"/>
                  </a:cubicBezTo>
                  <a:cubicBezTo>
                    <a:pt x="879" y="19397"/>
                    <a:pt x="942" y="19543"/>
                    <a:pt x="1047" y="19627"/>
                  </a:cubicBezTo>
                  <a:cubicBezTo>
                    <a:pt x="1319" y="19857"/>
                    <a:pt x="1612" y="20129"/>
                    <a:pt x="1863" y="20380"/>
                  </a:cubicBezTo>
                  <a:cubicBezTo>
                    <a:pt x="2051" y="20548"/>
                    <a:pt x="2281" y="20568"/>
                    <a:pt x="2511" y="20485"/>
                  </a:cubicBezTo>
                  <a:cubicBezTo>
                    <a:pt x="2783" y="20401"/>
                    <a:pt x="2909" y="20087"/>
                    <a:pt x="2721" y="19857"/>
                  </a:cubicBezTo>
                  <a:cubicBezTo>
                    <a:pt x="2595" y="19669"/>
                    <a:pt x="2449" y="19501"/>
                    <a:pt x="2260" y="19397"/>
                  </a:cubicBezTo>
                  <a:cubicBezTo>
                    <a:pt x="1842" y="19125"/>
                    <a:pt x="1549" y="18727"/>
                    <a:pt x="1151" y="18351"/>
                  </a:cubicBezTo>
                  <a:cubicBezTo>
                    <a:pt x="1549" y="18204"/>
                    <a:pt x="1884" y="18079"/>
                    <a:pt x="2239" y="17953"/>
                  </a:cubicBezTo>
                  <a:cubicBezTo>
                    <a:pt x="2449" y="17869"/>
                    <a:pt x="2574" y="17723"/>
                    <a:pt x="2574" y="17514"/>
                  </a:cubicBezTo>
                  <a:cubicBezTo>
                    <a:pt x="2574" y="17263"/>
                    <a:pt x="2386" y="17095"/>
                    <a:pt x="2135" y="17095"/>
                  </a:cubicBezTo>
                  <a:cubicBezTo>
                    <a:pt x="1884" y="17095"/>
                    <a:pt x="1633" y="17137"/>
                    <a:pt x="1403" y="17200"/>
                  </a:cubicBezTo>
                  <a:cubicBezTo>
                    <a:pt x="1235" y="17221"/>
                    <a:pt x="1089" y="17242"/>
                    <a:pt x="838" y="17263"/>
                  </a:cubicBezTo>
                  <a:cubicBezTo>
                    <a:pt x="838" y="17032"/>
                    <a:pt x="817" y="16823"/>
                    <a:pt x="838" y="16635"/>
                  </a:cubicBezTo>
                  <a:cubicBezTo>
                    <a:pt x="1005" y="15651"/>
                    <a:pt x="1005" y="14647"/>
                    <a:pt x="1005" y="13664"/>
                  </a:cubicBezTo>
                  <a:cubicBezTo>
                    <a:pt x="1026" y="11446"/>
                    <a:pt x="1047" y="9249"/>
                    <a:pt x="1110" y="7010"/>
                  </a:cubicBezTo>
                  <a:cubicBezTo>
                    <a:pt x="1110" y="6633"/>
                    <a:pt x="1131" y="6215"/>
                    <a:pt x="1214" y="5838"/>
                  </a:cubicBezTo>
                  <a:cubicBezTo>
                    <a:pt x="1361" y="5190"/>
                    <a:pt x="1403" y="4562"/>
                    <a:pt x="1403" y="3913"/>
                  </a:cubicBezTo>
                  <a:cubicBezTo>
                    <a:pt x="1403" y="3327"/>
                    <a:pt x="1423" y="2783"/>
                    <a:pt x="1423" y="2198"/>
                  </a:cubicBezTo>
                  <a:cubicBezTo>
                    <a:pt x="1612" y="1633"/>
                    <a:pt x="1654" y="1089"/>
                    <a:pt x="1926" y="52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5"/>
            <p:cNvSpPr/>
            <p:nvPr/>
          </p:nvSpPr>
          <p:spPr>
            <a:xfrm>
              <a:off x="6988750" y="2802638"/>
              <a:ext cx="413800" cy="484950"/>
            </a:xfrm>
            <a:custGeom>
              <a:avLst/>
              <a:gdLst/>
              <a:ahLst/>
              <a:cxnLst/>
              <a:rect l="l" t="t" r="r" b="b"/>
              <a:pathLst>
                <a:path w="16552" h="19398" extrusionOk="0">
                  <a:moveTo>
                    <a:pt x="15547" y="19272"/>
                  </a:moveTo>
                  <a:cubicBezTo>
                    <a:pt x="14940" y="19272"/>
                    <a:pt x="14354" y="19397"/>
                    <a:pt x="13789" y="19021"/>
                  </a:cubicBezTo>
                  <a:cubicBezTo>
                    <a:pt x="13810" y="18853"/>
                    <a:pt x="13789" y="18644"/>
                    <a:pt x="13831" y="18456"/>
                  </a:cubicBezTo>
                  <a:cubicBezTo>
                    <a:pt x="14019" y="17849"/>
                    <a:pt x="14082" y="17221"/>
                    <a:pt x="14082" y="16593"/>
                  </a:cubicBezTo>
                  <a:cubicBezTo>
                    <a:pt x="14103" y="14208"/>
                    <a:pt x="14124" y="11823"/>
                    <a:pt x="14124" y="9458"/>
                  </a:cubicBezTo>
                  <a:cubicBezTo>
                    <a:pt x="14124" y="8726"/>
                    <a:pt x="14082" y="7994"/>
                    <a:pt x="14229" y="7261"/>
                  </a:cubicBezTo>
                  <a:cubicBezTo>
                    <a:pt x="14312" y="6948"/>
                    <a:pt x="14333" y="6655"/>
                    <a:pt x="14417" y="6341"/>
                  </a:cubicBezTo>
                  <a:cubicBezTo>
                    <a:pt x="14563" y="5692"/>
                    <a:pt x="14542" y="5044"/>
                    <a:pt x="14522" y="4416"/>
                  </a:cubicBezTo>
                  <a:cubicBezTo>
                    <a:pt x="14522" y="4060"/>
                    <a:pt x="14333" y="3914"/>
                    <a:pt x="13978" y="3893"/>
                  </a:cubicBezTo>
                  <a:cubicBezTo>
                    <a:pt x="13266" y="3809"/>
                    <a:pt x="12597" y="3579"/>
                    <a:pt x="11927" y="3391"/>
                  </a:cubicBezTo>
                  <a:cubicBezTo>
                    <a:pt x="11111" y="3181"/>
                    <a:pt x="10274" y="3014"/>
                    <a:pt x="9500" y="2742"/>
                  </a:cubicBezTo>
                  <a:cubicBezTo>
                    <a:pt x="8579" y="2386"/>
                    <a:pt x="7659" y="2470"/>
                    <a:pt x="6717" y="2449"/>
                  </a:cubicBezTo>
                  <a:cubicBezTo>
                    <a:pt x="6027" y="2428"/>
                    <a:pt x="5315" y="2428"/>
                    <a:pt x="4604" y="2428"/>
                  </a:cubicBezTo>
                  <a:cubicBezTo>
                    <a:pt x="3955" y="2428"/>
                    <a:pt x="3327" y="2386"/>
                    <a:pt x="2679" y="2240"/>
                  </a:cubicBezTo>
                  <a:cubicBezTo>
                    <a:pt x="2177" y="2093"/>
                    <a:pt x="1654" y="2156"/>
                    <a:pt x="1151" y="2135"/>
                  </a:cubicBezTo>
                  <a:cubicBezTo>
                    <a:pt x="817" y="2093"/>
                    <a:pt x="503" y="2093"/>
                    <a:pt x="1" y="2072"/>
                  </a:cubicBezTo>
                  <a:cubicBezTo>
                    <a:pt x="524" y="1654"/>
                    <a:pt x="963" y="1445"/>
                    <a:pt x="1361" y="1152"/>
                  </a:cubicBezTo>
                  <a:cubicBezTo>
                    <a:pt x="1758" y="838"/>
                    <a:pt x="2093" y="461"/>
                    <a:pt x="2490" y="85"/>
                  </a:cubicBezTo>
                  <a:cubicBezTo>
                    <a:pt x="3348" y="1"/>
                    <a:pt x="4206" y="168"/>
                    <a:pt x="5085" y="273"/>
                  </a:cubicBezTo>
                  <a:cubicBezTo>
                    <a:pt x="6550" y="440"/>
                    <a:pt x="8014" y="608"/>
                    <a:pt x="9479" y="796"/>
                  </a:cubicBezTo>
                  <a:cubicBezTo>
                    <a:pt x="11278" y="1026"/>
                    <a:pt x="13057" y="1319"/>
                    <a:pt x="14835" y="1717"/>
                  </a:cubicBezTo>
                  <a:cubicBezTo>
                    <a:pt x="15484" y="1842"/>
                    <a:pt x="16070" y="2093"/>
                    <a:pt x="16551" y="2721"/>
                  </a:cubicBezTo>
                  <a:lnTo>
                    <a:pt x="16551" y="3140"/>
                  </a:lnTo>
                  <a:cubicBezTo>
                    <a:pt x="16488" y="5901"/>
                    <a:pt x="16384" y="8642"/>
                    <a:pt x="16300" y="11383"/>
                  </a:cubicBezTo>
                  <a:cubicBezTo>
                    <a:pt x="16279" y="12430"/>
                    <a:pt x="16279" y="13476"/>
                    <a:pt x="16237" y="14522"/>
                  </a:cubicBezTo>
                  <a:cubicBezTo>
                    <a:pt x="16237" y="15003"/>
                    <a:pt x="16279" y="15505"/>
                    <a:pt x="16028" y="15945"/>
                  </a:cubicBezTo>
                  <a:cubicBezTo>
                    <a:pt x="16007" y="15987"/>
                    <a:pt x="15986" y="16049"/>
                    <a:pt x="16007" y="16091"/>
                  </a:cubicBezTo>
                  <a:cubicBezTo>
                    <a:pt x="16091" y="17075"/>
                    <a:pt x="15651" y="17974"/>
                    <a:pt x="15672" y="18958"/>
                  </a:cubicBezTo>
                  <a:cubicBezTo>
                    <a:pt x="15610" y="19021"/>
                    <a:pt x="15568" y="19104"/>
                    <a:pt x="15547" y="1927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5"/>
            <p:cNvSpPr/>
            <p:nvPr/>
          </p:nvSpPr>
          <p:spPr>
            <a:xfrm>
              <a:off x="7331375" y="3344563"/>
              <a:ext cx="30875" cy="21475"/>
            </a:xfrm>
            <a:custGeom>
              <a:avLst/>
              <a:gdLst/>
              <a:ahLst/>
              <a:cxnLst/>
              <a:rect l="l" t="t" r="r" b="b"/>
              <a:pathLst>
                <a:path w="1235" h="859" extrusionOk="0">
                  <a:moveTo>
                    <a:pt x="1" y="754"/>
                  </a:moveTo>
                  <a:cubicBezTo>
                    <a:pt x="21" y="524"/>
                    <a:pt x="21" y="273"/>
                    <a:pt x="63" y="1"/>
                  </a:cubicBezTo>
                  <a:cubicBezTo>
                    <a:pt x="440" y="1"/>
                    <a:pt x="817" y="1"/>
                    <a:pt x="1235" y="22"/>
                  </a:cubicBezTo>
                  <a:cubicBezTo>
                    <a:pt x="1151" y="126"/>
                    <a:pt x="1109" y="252"/>
                    <a:pt x="1026" y="252"/>
                  </a:cubicBezTo>
                  <a:cubicBezTo>
                    <a:pt x="649" y="336"/>
                    <a:pt x="335" y="482"/>
                    <a:pt x="168" y="859"/>
                  </a:cubicBezTo>
                  <a:cubicBezTo>
                    <a:pt x="105" y="838"/>
                    <a:pt x="63" y="796"/>
                    <a:pt x="1" y="754"/>
                  </a:cubicBezTo>
                  <a:close/>
                </a:path>
              </a:pathLst>
            </a:custGeom>
            <a:solidFill>
              <a:srgbClr val="ACC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5"/>
            <p:cNvSpPr/>
            <p:nvPr/>
          </p:nvSpPr>
          <p:spPr>
            <a:xfrm>
              <a:off x="7331375" y="3303763"/>
              <a:ext cx="28275" cy="11025"/>
            </a:xfrm>
            <a:custGeom>
              <a:avLst/>
              <a:gdLst/>
              <a:ahLst/>
              <a:cxnLst/>
              <a:rect l="l" t="t" r="r" b="b"/>
              <a:pathLst>
                <a:path w="1131" h="441" extrusionOk="0">
                  <a:moveTo>
                    <a:pt x="105" y="1"/>
                  </a:moveTo>
                  <a:cubicBezTo>
                    <a:pt x="440" y="64"/>
                    <a:pt x="733" y="84"/>
                    <a:pt x="1130" y="126"/>
                  </a:cubicBezTo>
                  <a:cubicBezTo>
                    <a:pt x="817" y="231"/>
                    <a:pt x="586" y="377"/>
                    <a:pt x="335" y="398"/>
                  </a:cubicBezTo>
                  <a:cubicBezTo>
                    <a:pt x="105" y="440"/>
                    <a:pt x="1" y="315"/>
                    <a:pt x="105" y="1"/>
                  </a:cubicBezTo>
                  <a:close/>
                </a:path>
              </a:pathLst>
            </a:custGeom>
            <a:solidFill>
              <a:srgbClr val="ACC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5"/>
            <p:cNvSpPr/>
            <p:nvPr/>
          </p:nvSpPr>
          <p:spPr>
            <a:xfrm>
              <a:off x="6600625" y="2659313"/>
              <a:ext cx="298175" cy="158525"/>
            </a:xfrm>
            <a:custGeom>
              <a:avLst/>
              <a:gdLst/>
              <a:ahLst/>
              <a:cxnLst/>
              <a:rect l="l" t="t" r="r" b="b"/>
              <a:pathLst>
                <a:path w="11927" h="6341" extrusionOk="0">
                  <a:moveTo>
                    <a:pt x="105" y="231"/>
                  </a:moveTo>
                  <a:cubicBezTo>
                    <a:pt x="942" y="22"/>
                    <a:pt x="1695" y="1"/>
                    <a:pt x="2469" y="43"/>
                  </a:cubicBezTo>
                  <a:cubicBezTo>
                    <a:pt x="4603" y="126"/>
                    <a:pt x="6717" y="168"/>
                    <a:pt x="8851" y="252"/>
                  </a:cubicBezTo>
                  <a:cubicBezTo>
                    <a:pt x="9081" y="252"/>
                    <a:pt x="9332" y="231"/>
                    <a:pt x="9541" y="336"/>
                  </a:cubicBezTo>
                  <a:cubicBezTo>
                    <a:pt x="9981" y="503"/>
                    <a:pt x="10420" y="503"/>
                    <a:pt x="10881" y="545"/>
                  </a:cubicBezTo>
                  <a:cubicBezTo>
                    <a:pt x="11550" y="587"/>
                    <a:pt x="11927" y="1235"/>
                    <a:pt x="11550" y="1821"/>
                  </a:cubicBezTo>
                  <a:cubicBezTo>
                    <a:pt x="11194" y="2386"/>
                    <a:pt x="10776" y="2909"/>
                    <a:pt x="10378" y="3474"/>
                  </a:cubicBezTo>
                  <a:cubicBezTo>
                    <a:pt x="10044" y="3914"/>
                    <a:pt x="9667" y="4353"/>
                    <a:pt x="9332" y="4792"/>
                  </a:cubicBezTo>
                  <a:cubicBezTo>
                    <a:pt x="9165" y="5002"/>
                    <a:pt x="9018" y="5190"/>
                    <a:pt x="8746" y="5274"/>
                  </a:cubicBezTo>
                  <a:cubicBezTo>
                    <a:pt x="8725" y="5274"/>
                    <a:pt x="8704" y="5295"/>
                    <a:pt x="8684" y="5295"/>
                  </a:cubicBezTo>
                  <a:cubicBezTo>
                    <a:pt x="6717" y="6257"/>
                    <a:pt x="6445" y="6341"/>
                    <a:pt x="4290" y="6194"/>
                  </a:cubicBezTo>
                  <a:cubicBezTo>
                    <a:pt x="3411" y="6132"/>
                    <a:pt x="2553" y="5839"/>
                    <a:pt x="2009" y="5064"/>
                  </a:cubicBezTo>
                  <a:cubicBezTo>
                    <a:pt x="1946" y="4981"/>
                    <a:pt x="1842" y="4876"/>
                    <a:pt x="1779" y="4834"/>
                  </a:cubicBezTo>
                  <a:cubicBezTo>
                    <a:pt x="1151" y="4458"/>
                    <a:pt x="858" y="3851"/>
                    <a:pt x="670" y="3202"/>
                  </a:cubicBezTo>
                  <a:cubicBezTo>
                    <a:pt x="565" y="2784"/>
                    <a:pt x="461" y="2365"/>
                    <a:pt x="272" y="2010"/>
                  </a:cubicBezTo>
                  <a:cubicBezTo>
                    <a:pt x="0" y="1424"/>
                    <a:pt x="63" y="838"/>
                    <a:pt x="105" y="23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5"/>
            <p:cNvSpPr/>
            <p:nvPr/>
          </p:nvSpPr>
          <p:spPr>
            <a:xfrm>
              <a:off x="6389825" y="2591838"/>
              <a:ext cx="192500" cy="152250"/>
            </a:xfrm>
            <a:custGeom>
              <a:avLst/>
              <a:gdLst/>
              <a:ahLst/>
              <a:cxnLst/>
              <a:rect l="l" t="t" r="r" b="b"/>
              <a:pathLst>
                <a:path w="7700" h="6090" extrusionOk="0">
                  <a:moveTo>
                    <a:pt x="7135" y="2198"/>
                  </a:moveTo>
                  <a:cubicBezTo>
                    <a:pt x="7240" y="1214"/>
                    <a:pt x="6863" y="336"/>
                    <a:pt x="5608" y="105"/>
                  </a:cubicBezTo>
                  <a:cubicBezTo>
                    <a:pt x="5043" y="1"/>
                    <a:pt x="4499" y="43"/>
                    <a:pt x="3975" y="231"/>
                  </a:cubicBezTo>
                  <a:cubicBezTo>
                    <a:pt x="3306" y="64"/>
                    <a:pt x="2574" y="126"/>
                    <a:pt x="1967" y="440"/>
                  </a:cubicBezTo>
                  <a:cubicBezTo>
                    <a:pt x="1214" y="838"/>
                    <a:pt x="816" y="1486"/>
                    <a:pt x="649" y="2240"/>
                  </a:cubicBezTo>
                  <a:cubicBezTo>
                    <a:pt x="607" y="2344"/>
                    <a:pt x="544" y="2470"/>
                    <a:pt x="502" y="2616"/>
                  </a:cubicBezTo>
                  <a:cubicBezTo>
                    <a:pt x="0" y="3934"/>
                    <a:pt x="858" y="5169"/>
                    <a:pt x="2030" y="5692"/>
                  </a:cubicBezTo>
                  <a:lnTo>
                    <a:pt x="2197" y="5776"/>
                  </a:lnTo>
                  <a:lnTo>
                    <a:pt x="2218" y="5776"/>
                  </a:lnTo>
                  <a:lnTo>
                    <a:pt x="2448" y="5859"/>
                  </a:lnTo>
                  <a:cubicBezTo>
                    <a:pt x="2825" y="5964"/>
                    <a:pt x="3243" y="6006"/>
                    <a:pt x="3599" y="5985"/>
                  </a:cubicBezTo>
                  <a:cubicBezTo>
                    <a:pt x="4080" y="6090"/>
                    <a:pt x="4603" y="6069"/>
                    <a:pt x="5147" y="5880"/>
                  </a:cubicBezTo>
                  <a:cubicBezTo>
                    <a:pt x="6716" y="5294"/>
                    <a:pt x="7700" y="3662"/>
                    <a:pt x="7135" y="219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5"/>
            <p:cNvSpPr/>
            <p:nvPr/>
          </p:nvSpPr>
          <p:spPr>
            <a:xfrm>
              <a:off x="6912900" y="2581388"/>
              <a:ext cx="176300" cy="194600"/>
            </a:xfrm>
            <a:custGeom>
              <a:avLst/>
              <a:gdLst/>
              <a:ahLst/>
              <a:cxnLst/>
              <a:rect l="l" t="t" r="r" b="b"/>
              <a:pathLst>
                <a:path w="7052" h="7784" extrusionOk="0">
                  <a:moveTo>
                    <a:pt x="6989" y="3055"/>
                  </a:moveTo>
                  <a:cubicBezTo>
                    <a:pt x="7052" y="879"/>
                    <a:pt x="4688" y="0"/>
                    <a:pt x="2930" y="314"/>
                  </a:cubicBezTo>
                  <a:cubicBezTo>
                    <a:pt x="817" y="712"/>
                    <a:pt x="1" y="2658"/>
                    <a:pt x="649" y="4583"/>
                  </a:cubicBezTo>
                  <a:cubicBezTo>
                    <a:pt x="1277" y="6466"/>
                    <a:pt x="3495" y="7784"/>
                    <a:pt x="5336" y="6675"/>
                  </a:cubicBezTo>
                  <a:cubicBezTo>
                    <a:pt x="6257" y="6089"/>
                    <a:pt x="6822" y="4959"/>
                    <a:pt x="6843" y="3892"/>
                  </a:cubicBezTo>
                  <a:cubicBezTo>
                    <a:pt x="6926" y="3599"/>
                    <a:pt x="6989" y="3327"/>
                    <a:pt x="6989" y="3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5"/>
            <p:cNvSpPr/>
            <p:nvPr/>
          </p:nvSpPr>
          <p:spPr>
            <a:xfrm>
              <a:off x="5970825" y="1928038"/>
              <a:ext cx="1569800" cy="1667650"/>
            </a:xfrm>
            <a:custGeom>
              <a:avLst/>
              <a:gdLst/>
              <a:ahLst/>
              <a:cxnLst/>
              <a:rect l="l" t="t" r="r" b="b"/>
              <a:pathLst>
                <a:path w="62792" h="66706" extrusionOk="0">
                  <a:moveTo>
                    <a:pt x="55908" y="19271"/>
                  </a:moveTo>
                  <a:cubicBezTo>
                    <a:pt x="56515" y="20422"/>
                    <a:pt x="57101" y="21552"/>
                    <a:pt x="57687" y="22682"/>
                  </a:cubicBezTo>
                  <a:cubicBezTo>
                    <a:pt x="57980" y="23247"/>
                    <a:pt x="57875" y="23833"/>
                    <a:pt x="57770" y="24439"/>
                  </a:cubicBezTo>
                  <a:cubicBezTo>
                    <a:pt x="57666" y="24879"/>
                    <a:pt x="57477" y="25276"/>
                    <a:pt x="57017" y="25507"/>
                  </a:cubicBezTo>
                  <a:cubicBezTo>
                    <a:pt x="56787" y="25611"/>
                    <a:pt x="56557" y="25862"/>
                    <a:pt x="56368" y="26030"/>
                  </a:cubicBezTo>
                  <a:cubicBezTo>
                    <a:pt x="56013" y="26323"/>
                    <a:pt x="55992" y="26657"/>
                    <a:pt x="56180" y="27013"/>
                  </a:cubicBezTo>
                  <a:cubicBezTo>
                    <a:pt x="56285" y="27264"/>
                    <a:pt x="56410" y="27473"/>
                    <a:pt x="56494" y="27724"/>
                  </a:cubicBezTo>
                  <a:cubicBezTo>
                    <a:pt x="56599" y="28017"/>
                    <a:pt x="56682" y="28331"/>
                    <a:pt x="56787" y="28624"/>
                  </a:cubicBezTo>
                  <a:cubicBezTo>
                    <a:pt x="56829" y="28792"/>
                    <a:pt x="56850" y="29001"/>
                    <a:pt x="56975" y="29168"/>
                  </a:cubicBezTo>
                  <a:cubicBezTo>
                    <a:pt x="57247" y="29482"/>
                    <a:pt x="57268" y="29817"/>
                    <a:pt x="57268" y="30214"/>
                  </a:cubicBezTo>
                  <a:cubicBezTo>
                    <a:pt x="57247" y="30570"/>
                    <a:pt x="57226" y="30947"/>
                    <a:pt x="57247" y="31302"/>
                  </a:cubicBezTo>
                  <a:cubicBezTo>
                    <a:pt x="57310" y="31909"/>
                    <a:pt x="57059" y="32411"/>
                    <a:pt x="56892" y="32955"/>
                  </a:cubicBezTo>
                  <a:cubicBezTo>
                    <a:pt x="56829" y="33081"/>
                    <a:pt x="56724" y="33186"/>
                    <a:pt x="56640" y="33290"/>
                  </a:cubicBezTo>
                  <a:cubicBezTo>
                    <a:pt x="56494" y="33541"/>
                    <a:pt x="56306" y="33750"/>
                    <a:pt x="56159" y="33981"/>
                  </a:cubicBezTo>
                  <a:cubicBezTo>
                    <a:pt x="55657" y="34713"/>
                    <a:pt x="54946" y="35069"/>
                    <a:pt x="54067" y="35048"/>
                  </a:cubicBezTo>
                  <a:cubicBezTo>
                    <a:pt x="53753" y="35048"/>
                    <a:pt x="53439" y="35048"/>
                    <a:pt x="53125" y="35027"/>
                  </a:cubicBezTo>
                  <a:cubicBezTo>
                    <a:pt x="53251" y="35278"/>
                    <a:pt x="53481" y="35257"/>
                    <a:pt x="53690" y="35320"/>
                  </a:cubicBezTo>
                  <a:cubicBezTo>
                    <a:pt x="54381" y="35466"/>
                    <a:pt x="55071" y="35634"/>
                    <a:pt x="55783" y="35696"/>
                  </a:cubicBezTo>
                  <a:cubicBezTo>
                    <a:pt x="56682" y="35843"/>
                    <a:pt x="57352" y="36282"/>
                    <a:pt x="58000" y="36847"/>
                  </a:cubicBezTo>
                  <a:cubicBezTo>
                    <a:pt x="58105" y="36931"/>
                    <a:pt x="58189" y="37098"/>
                    <a:pt x="58189" y="37224"/>
                  </a:cubicBezTo>
                  <a:cubicBezTo>
                    <a:pt x="58210" y="37475"/>
                    <a:pt x="58210" y="37747"/>
                    <a:pt x="58168" y="37977"/>
                  </a:cubicBezTo>
                  <a:cubicBezTo>
                    <a:pt x="57896" y="39337"/>
                    <a:pt x="58042" y="40697"/>
                    <a:pt x="58063" y="42078"/>
                  </a:cubicBezTo>
                  <a:cubicBezTo>
                    <a:pt x="58252" y="42141"/>
                    <a:pt x="58398" y="42162"/>
                    <a:pt x="58524" y="42245"/>
                  </a:cubicBezTo>
                  <a:cubicBezTo>
                    <a:pt x="58796" y="42371"/>
                    <a:pt x="59047" y="42476"/>
                    <a:pt x="59256" y="42664"/>
                  </a:cubicBezTo>
                  <a:cubicBezTo>
                    <a:pt x="60177" y="43543"/>
                    <a:pt x="61097" y="44442"/>
                    <a:pt x="61725" y="45572"/>
                  </a:cubicBezTo>
                  <a:cubicBezTo>
                    <a:pt x="62018" y="46095"/>
                    <a:pt x="62248" y="46639"/>
                    <a:pt x="62248" y="47246"/>
                  </a:cubicBezTo>
                  <a:cubicBezTo>
                    <a:pt x="62248" y="47414"/>
                    <a:pt x="62269" y="47623"/>
                    <a:pt x="62311" y="47811"/>
                  </a:cubicBezTo>
                  <a:cubicBezTo>
                    <a:pt x="62792" y="49485"/>
                    <a:pt x="62353" y="51012"/>
                    <a:pt x="61432" y="52414"/>
                  </a:cubicBezTo>
                  <a:cubicBezTo>
                    <a:pt x="61118" y="52917"/>
                    <a:pt x="60679" y="53335"/>
                    <a:pt x="60281" y="53774"/>
                  </a:cubicBezTo>
                  <a:cubicBezTo>
                    <a:pt x="59946" y="54151"/>
                    <a:pt x="59549" y="54486"/>
                    <a:pt x="59172" y="54841"/>
                  </a:cubicBezTo>
                  <a:cubicBezTo>
                    <a:pt x="58712" y="55323"/>
                    <a:pt x="58231" y="55762"/>
                    <a:pt x="57603" y="55992"/>
                  </a:cubicBezTo>
                  <a:cubicBezTo>
                    <a:pt x="57352" y="56097"/>
                    <a:pt x="57184" y="56264"/>
                    <a:pt x="57122" y="56557"/>
                  </a:cubicBezTo>
                  <a:cubicBezTo>
                    <a:pt x="57017" y="56892"/>
                    <a:pt x="56850" y="57227"/>
                    <a:pt x="56703" y="57562"/>
                  </a:cubicBezTo>
                  <a:cubicBezTo>
                    <a:pt x="56452" y="58168"/>
                    <a:pt x="56410" y="58775"/>
                    <a:pt x="56410" y="59403"/>
                  </a:cubicBezTo>
                  <a:cubicBezTo>
                    <a:pt x="56410" y="60365"/>
                    <a:pt x="56389" y="61328"/>
                    <a:pt x="56347" y="62311"/>
                  </a:cubicBezTo>
                  <a:cubicBezTo>
                    <a:pt x="56347" y="62730"/>
                    <a:pt x="56327" y="63148"/>
                    <a:pt x="56180" y="63567"/>
                  </a:cubicBezTo>
                  <a:cubicBezTo>
                    <a:pt x="56034" y="63922"/>
                    <a:pt x="56096" y="64341"/>
                    <a:pt x="56096" y="64738"/>
                  </a:cubicBezTo>
                  <a:cubicBezTo>
                    <a:pt x="56075" y="65031"/>
                    <a:pt x="56138" y="65303"/>
                    <a:pt x="55887" y="65513"/>
                  </a:cubicBezTo>
                  <a:cubicBezTo>
                    <a:pt x="55511" y="65805"/>
                    <a:pt x="55301" y="66308"/>
                    <a:pt x="54736" y="66308"/>
                  </a:cubicBezTo>
                  <a:cubicBezTo>
                    <a:pt x="54506" y="66308"/>
                    <a:pt x="54234" y="66412"/>
                    <a:pt x="54004" y="66517"/>
                  </a:cubicBezTo>
                  <a:cubicBezTo>
                    <a:pt x="53669" y="66663"/>
                    <a:pt x="53355" y="66705"/>
                    <a:pt x="53021" y="66559"/>
                  </a:cubicBezTo>
                  <a:cubicBezTo>
                    <a:pt x="52518" y="66391"/>
                    <a:pt x="52016" y="66349"/>
                    <a:pt x="51493" y="66349"/>
                  </a:cubicBezTo>
                  <a:cubicBezTo>
                    <a:pt x="47832" y="66308"/>
                    <a:pt x="44170" y="66224"/>
                    <a:pt x="40508" y="66182"/>
                  </a:cubicBezTo>
                  <a:cubicBezTo>
                    <a:pt x="39776" y="66182"/>
                    <a:pt x="39023" y="66182"/>
                    <a:pt x="38290" y="66245"/>
                  </a:cubicBezTo>
                  <a:cubicBezTo>
                    <a:pt x="37244" y="66349"/>
                    <a:pt x="36198" y="66349"/>
                    <a:pt x="35152" y="66329"/>
                  </a:cubicBezTo>
                  <a:cubicBezTo>
                    <a:pt x="34545" y="66329"/>
                    <a:pt x="33938" y="66308"/>
                    <a:pt x="33373" y="66308"/>
                  </a:cubicBezTo>
                  <a:cubicBezTo>
                    <a:pt x="32871" y="66308"/>
                    <a:pt x="32348" y="66391"/>
                    <a:pt x="31846" y="66412"/>
                  </a:cubicBezTo>
                  <a:cubicBezTo>
                    <a:pt x="31281" y="66433"/>
                    <a:pt x="30737" y="66496"/>
                    <a:pt x="30151" y="66496"/>
                  </a:cubicBezTo>
                  <a:cubicBezTo>
                    <a:pt x="23832" y="66391"/>
                    <a:pt x="17492" y="66287"/>
                    <a:pt x="11173" y="66140"/>
                  </a:cubicBezTo>
                  <a:cubicBezTo>
                    <a:pt x="10650" y="66140"/>
                    <a:pt x="10148" y="66140"/>
                    <a:pt x="9646" y="66308"/>
                  </a:cubicBezTo>
                  <a:cubicBezTo>
                    <a:pt x="9458" y="66349"/>
                    <a:pt x="9248" y="66391"/>
                    <a:pt x="9081" y="66391"/>
                  </a:cubicBezTo>
                  <a:cubicBezTo>
                    <a:pt x="8349" y="66391"/>
                    <a:pt x="7616" y="66349"/>
                    <a:pt x="6842" y="66349"/>
                  </a:cubicBezTo>
                  <a:cubicBezTo>
                    <a:pt x="6487" y="66349"/>
                    <a:pt x="6173" y="66245"/>
                    <a:pt x="5963" y="65931"/>
                  </a:cubicBezTo>
                  <a:cubicBezTo>
                    <a:pt x="5691" y="65575"/>
                    <a:pt x="5440" y="65178"/>
                    <a:pt x="5252" y="64780"/>
                  </a:cubicBezTo>
                  <a:cubicBezTo>
                    <a:pt x="5064" y="64425"/>
                    <a:pt x="5022" y="64027"/>
                    <a:pt x="5022" y="63629"/>
                  </a:cubicBezTo>
                  <a:cubicBezTo>
                    <a:pt x="5043" y="62751"/>
                    <a:pt x="5043" y="61893"/>
                    <a:pt x="5064" y="60993"/>
                  </a:cubicBezTo>
                  <a:cubicBezTo>
                    <a:pt x="5064" y="60888"/>
                    <a:pt x="5064" y="60763"/>
                    <a:pt x="5106" y="60658"/>
                  </a:cubicBezTo>
                  <a:cubicBezTo>
                    <a:pt x="5440" y="59445"/>
                    <a:pt x="5273" y="58168"/>
                    <a:pt x="5587" y="56934"/>
                  </a:cubicBezTo>
                  <a:cubicBezTo>
                    <a:pt x="5629" y="56829"/>
                    <a:pt x="5670" y="56704"/>
                    <a:pt x="5629" y="56599"/>
                  </a:cubicBezTo>
                  <a:cubicBezTo>
                    <a:pt x="5336" y="55930"/>
                    <a:pt x="5524" y="55197"/>
                    <a:pt x="5482" y="54507"/>
                  </a:cubicBezTo>
                  <a:cubicBezTo>
                    <a:pt x="5482" y="54360"/>
                    <a:pt x="5461" y="54172"/>
                    <a:pt x="5461" y="53984"/>
                  </a:cubicBezTo>
                  <a:cubicBezTo>
                    <a:pt x="5315" y="53942"/>
                    <a:pt x="5147" y="53879"/>
                    <a:pt x="5001" y="53795"/>
                  </a:cubicBezTo>
                  <a:cubicBezTo>
                    <a:pt x="4813" y="53733"/>
                    <a:pt x="4624" y="53649"/>
                    <a:pt x="4499" y="53523"/>
                  </a:cubicBezTo>
                  <a:cubicBezTo>
                    <a:pt x="4185" y="53209"/>
                    <a:pt x="3808" y="53021"/>
                    <a:pt x="3390" y="52854"/>
                  </a:cubicBezTo>
                  <a:cubicBezTo>
                    <a:pt x="2511" y="52519"/>
                    <a:pt x="1716" y="51996"/>
                    <a:pt x="1088" y="51284"/>
                  </a:cubicBezTo>
                  <a:cubicBezTo>
                    <a:pt x="251" y="50385"/>
                    <a:pt x="0" y="49255"/>
                    <a:pt x="314" y="48041"/>
                  </a:cubicBezTo>
                  <a:cubicBezTo>
                    <a:pt x="419" y="47665"/>
                    <a:pt x="565" y="47288"/>
                    <a:pt x="712" y="46932"/>
                  </a:cubicBezTo>
                  <a:cubicBezTo>
                    <a:pt x="753" y="46828"/>
                    <a:pt x="774" y="46681"/>
                    <a:pt x="858" y="46619"/>
                  </a:cubicBezTo>
                  <a:cubicBezTo>
                    <a:pt x="1590" y="45886"/>
                    <a:pt x="2093" y="44903"/>
                    <a:pt x="3055" y="44380"/>
                  </a:cubicBezTo>
                  <a:cubicBezTo>
                    <a:pt x="3390" y="44212"/>
                    <a:pt x="3683" y="43898"/>
                    <a:pt x="3997" y="43647"/>
                  </a:cubicBezTo>
                  <a:cubicBezTo>
                    <a:pt x="4645" y="43187"/>
                    <a:pt x="5336" y="42810"/>
                    <a:pt x="6110" y="42580"/>
                  </a:cubicBezTo>
                  <a:cubicBezTo>
                    <a:pt x="6152" y="42350"/>
                    <a:pt x="6173" y="42162"/>
                    <a:pt x="6194" y="41973"/>
                  </a:cubicBezTo>
                  <a:lnTo>
                    <a:pt x="6361" y="40718"/>
                  </a:lnTo>
                  <a:cubicBezTo>
                    <a:pt x="6403" y="40383"/>
                    <a:pt x="6466" y="40048"/>
                    <a:pt x="6466" y="39714"/>
                  </a:cubicBezTo>
                  <a:cubicBezTo>
                    <a:pt x="6487" y="38898"/>
                    <a:pt x="6528" y="38061"/>
                    <a:pt x="6507" y="37245"/>
                  </a:cubicBezTo>
                  <a:cubicBezTo>
                    <a:pt x="6507" y="36575"/>
                    <a:pt x="6842" y="35989"/>
                    <a:pt x="6926" y="35341"/>
                  </a:cubicBezTo>
                  <a:cubicBezTo>
                    <a:pt x="6947" y="35215"/>
                    <a:pt x="7156" y="35048"/>
                    <a:pt x="7303" y="35048"/>
                  </a:cubicBezTo>
                  <a:cubicBezTo>
                    <a:pt x="7888" y="34964"/>
                    <a:pt x="8495" y="34797"/>
                    <a:pt x="9144" y="34839"/>
                  </a:cubicBezTo>
                  <a:cubicBezTo>
                    <a:pt x="9834" y="34901"/>
                    <a:pt x="10504" y="34839"/>
                    <a:pt x="11236" y="34859"/>
                  </a:cubicBezTo>
                  <a:cubicBezTo>
                    <a:pt x="11236" y="34211"/>
                    <a:pt x="11487" y="33688"/>
                    <a:pt x="11759" y="33186"/>
                  </a:cubicBezTo>
                  <a:cubicBezTo>
                    <a:pt x="11550" y="32830"/>
                    <a:pt x="11404" y="32495"/>
                    <a:pt x="11173" y="32139"/>
                  </a:cubicBezTo>
                  <a:cubicBezTo>
                    <a:pt x="10713" y="31491"/>
                    <a:pt x="10295" y="30842"/>
                    <a:pt x="10127" y="30047"/>
                  </a:cubicBezTo>
                  <a:cubicBezTo>
                    <a:pt x="10023" y="29629"/>
                    <a:pt x="9667" y="29273"/>
                    <a:pt x="9500" y="28854"/>
                  </a:cubicBezTo>
                  <a:cubicBezTo>
                    <a:pt x="9332" y="28478"/>
                    <a:pt x="9186" y="28122"/>
                    <a:pt x="9102" y="27724"/>
                  </a:cubicBezTo>
                  <a:cubicBezTo>
                    <a:pt x="8914" y="26867"/>
                    <a:pt x="8621" y="26030"/>
                    <a:pt x="8704" y="25130"/>
                  </a:cubicBezTo>
                  <a:cubicBezTo>
                    <a:pt x="8725" y="24921"/>
                    <a:pt x="8704" y="24753"/>
                    <a:pt x="8767" y="24544"/>
                  </a:cubicBezTo>
                  <a:cubicBezTo>
                    <a:pt x="8976" y="23561"/>
                    <a:pt x="9207" y="22598"/>
                    <a:pt x="9416" y="21636"/>
                  </a:cubicBezTo>
                  <a:cubicBezTo>
                    <a:pt x="9520" y="21217"/>
                    <a:pt x="9709" y="20841"/>
                    <a:pt x="9960" y="20506"/>
                  </a:cubicBezTo>
                  <a:cubicBezTo>
                    <a:pt x="10232" y="20150"/>
                    <a:pt x="10462" y="19753"/>
                    <a:pt x="10692" y="19376"/>
                  </a:cubicBezTo>
                  <a:cubicBezTo>
                    <a:pt x="10797" y="19229"/>
                    <a:pt x="10880" y="19020"/>
                    <a:pt x="11006" y="18895"/>
                  </a:cubicBezTo>
                  <a:cubicBezTo>
                    <a:pt x="11508" y="18309"/>
                    <a:pt x="12031" y="17765"/>
                    <a:pt x="12533" y="17179"/>
                  </a:cubicBezTo>
                  <a:cubicBezTo>
                    <a:pt x="12533" y="17116"/>
                    <a:pt x="12554" y="17033"/>
                    <a:pt x="12554" y="17012"/>
                  </a:cubicBezTo>
                  <a:cubicBezTo>
                    <a:pt x="12031" y="16196"/>
                    <a:pt x="12178" y="15296"/>
                    <a:pt x="12241" y="14438"/>
                  </a:cubicBezTo>
                  <a:cubicBezTo>
                    <a:pt x="12241" y="14250"/>
                    <a:pt x="12324" y="14040"/>
                    <a:pt x="12429" y="13894"/>
                  </a:cubicBezTo>
                  <a:cubicBezTo>
                    <a:pt x="12701" y="13455"/>
                    <a:pt x="13015" y="12994"/>
                    <a:pt x="13370" y="12576"/>
                  </a:cubicBezTo>
                  <a:cubicBezTo>
                    <a:pt x="13496" y="12408"/>
                    <a:pt x="13705" y="12262"/>
                    <a:pt x="13831" y="12115"/>
                  </a:cubicBezTo>
                  <a:cubicBezTo>
                    <a:pt x="14730" y="11069"/>
                    <a:pt x="15881" y="10421"/>
                    <a:pt x="17053" y="9793"/>
                  </a:cubicBezTo>
                  <a:cubicBezTo>
                    <a:pt x="17262" y="9688"/>
                    <a:pt x="17471" y="9626"/>
                    <a:pt x="17681" y="9521"/>
                  </a:cubicBezTo>
                  <a:cubicBezTo>
                    <a:pt x="17827" y="9479"/>
                    <a:pt x="17995" y="9416"/>
                    <a:pt x="18141" y="9333"/>
                  </a:cubicBezTo>
                  <a:cubicBezTo>
                    <a:pt x="18225" y="9312"/>
                    <a:pt x="18287" y="9228"/>
                    <a:pt x="18350" y="9186"/>
                  </a:cubicBezTo>
                  <a:cubicBezTo>
                    <a:pt x="18497" y="8579"/>
                    <a:pt x="18622" y="7973"/>
                    <a:pt x="18769" y="7387"/>
                  </a:cubicBezTo>
                  <a:cubicBezTo>
                    <a:pt x="18957" y="6696"/>
                    <a:pt x="19334" y="6152"/>
                    <a:pt x="19794" y="5629"/>
                  </a:cubicBezTo>
                  <a:cubicBezTo>
                    <a:pt x="20526" y="4834"/>
                    <a:pt x="21384" y="4185"/>
                    <a:pt x="22326" y="3662"/>
                  </a:cubicBezTo>
                  <a:cubicBezTo>
                    <a:pt x="23037" y="3265"/>
                    <a:pt x="23832" y="3118"/>
                    <a:pt x="24606" y="3014"/>
                  </a:cubicBezTo>
                  <a:cubicBezTo>
                    <a:pt x="25401" y="2888"/>
                    <a:pt x="26176" y="2784"/>
                    <a:pt x="26992" y="2993"/>
                  </a:cubicBezTo>
                  <a:cubicBezTo>
                    <a:pt x="27306" y="3056"/>
                    <a:pt x="27557" y="2930"/>
                    <a:pt x="27745" y="2721"/>
                  </a:cubicBezTo>
                  <a:cubicBezTo>
                    <a:pt x="28289" y="2051"/>
                    <a:pt x="29105" y="1696"/>
                    <a:pt x="29733" y="1131"/>
                  </a:cubicBezTo>
                  <a:cubicBezTo>
                    <a:pt x="29900" y="1005"/>
                    <a:pt x="30130" y="921"/>
                    <a:pt x="30360" y="859"/>
                  </a:cubicBezTo>
                  <a:cubicBezTo>
                    <a:pt x="31072" y="628"/>
                    <a:pt x="31783" y="419"/>
                    <a:pt x="32474" y="189"/>
                  </a:cubicBezTo>
                  <a:cubicBezTo>
                    <a:pt x="32850" y="63"/>
                    <a:pt x="33185" y="1"/>
                    <a:pt x="33583" y="22"/>
                  </a:cubicBezTo>
                  <a:cubicBezTo>
                    <a:pt x="34399" y="63"/>
                    <a:pt x="35236" y="84"/>
                    <a:pt x="36031" y="63"/>
                  </a:cubicBezTo>
                  <a:cubicBezTo>
                    <a:pt x="36491" y="63"/>
                    <a:pt x="36868" y="189"/>
                    <a:pt x="37244" y="398"/>
                  </a:cubicBezTo>
                  <a:cubicBezTo>
                    <a:pt x="37767" y="712"/>
                    <a:pt x="38311" y="1026"/>
                    <a:pt x="38855" y="1361"/>
                  </a:cubicBezTo>
                  <a:cubicBezTo>
                    <a:pt x="39588" y="1800"/>
                    <a:pt x="40048" y="2512"/>
                    <a:pt x="40404" y="3244"/>
                  </a:cubicBezTo>
                  <a:cubicBezTo>
                    <a:pt x="40508" y="3453"/>
                    <a:pt x="40487" y="3746"/>
                    <a:pt x="40508" y="3997"/>
                  </a:cubicBezTo>
                  <a:cubicBezTo>
                    <a:pt x="41617" y="3892"/>
                    <a:pt x="42663" y="3976"/>
                    <a:pt x="43731" y="3976"/>
                  </a:cubicBezTo>
                  <a:cubicBezTo>
                    <a:pt x="44777" y="3976"/>
                    <a:pt x="45823" y="3997"/>
                    <a:pt x="46869" y="4039"/>
                  </a:cubicBezTo>
                  <a:cubicBezTo>
                    <a:pt x="47057" y="4039"/>
                    <a:pt x="47267" y="4060"/>
                    <a:pt x="47434" y="4102"/>
                  </a:cubicBezTo>
                  <a:cubicBezTo>
                    <a:pt x="47915" y="4248"/>
                    <a:pt x="48355" y="4395"/>
                    <a:pt x="48836" y="4520"/>
                  </a:cubicBezTo>
                  <a:cubicBezTo>
                    <a:pt x="49296" y="4667"/>
                    <a:pt x="49715" y="4897"/>
                    <a:pt x="50049" y="5253"/>
                  </a:cubicBezTo>
                  <a:cubicBezTo>
                    <a:pt x="50301" y="5525"/>
                    <a:pt x="50614" y="5776"/>
                    <a:pt x="50782" y="6069"/>
                  </a:cubicBezTo>
                  <a:cubicBezTo>
                    <a:pt x="51179" y="6675"/>
                    <a:pt x="51493" y="7303"/>
                    <a:pt x="51410" y="8056"/>
                  </a:cubicBezTo>
                  <a:cubicBezTo>
                    <a:pt x="51368" y="8496"/>
                    <a:pt x="51410" y="8977"/>
                    <a:pt x="51389" y="9416"/>
                  </a:cubicBezTo>
                  <a:cubicBezTo>
                    <a:pt x="51389" y="9688"/>
                    <a:pt x="51493" y="9856"/>
                    <a:pt x="51702" y="10002"/>
                  </a:cubicBezTo>
                  <a:cubicBezTo>
                    <a:pt x="51995" y="10170"/>
                    <a:pt x="52309" y="10337"/>
                    <a:pt x="52602" y="10483"/>
                  </a:cubicBezTo>
                  <a:cubicBezTo>
                    <a:pt x="52958" y="10672"/>
                    <a:pt x="53293" y="10860"/>
                    <a:pt x="53565" y="11174"/>
                  </a:cubicBezTo>
                  <a:cubicBezTo>
                    <a:pt x="53648" y="11258"/>
                    <a:pt x="53711" y="11362"/>
                    <a:pt x="53816" y="11404"/>
                  </a:cubicBezTo>
                  <a:cubicBezTo>
                    <a:pt x="54632" y="11885"/>
                    <a:pt x="55176" y="12618"/>
                    <a:pt x="55741" y="13308"/>
                  </a:cubicBezTo>
                  <a:cubicBezTo>
                    <a:pt x="55908" y="13559"/>
                    <a:pt x="56117" y="13810"/>
                    <a:pt x="56327" y="14020"/>
                  </a:cubicBezTo>
                  <a:cubicBezTo>
                    <a:pt x="56724" y="14459"/>
                    <a:pt x="56954" y="14961"/>
                    <a:pt x="56933" y="15568"/>
                  </a:cubicBezTo>
                  <a:cubicBezTo>
                    <a:pt x="56912" y="16028"/>
                    <a:pt x="56912" y="16530"/>
                    <a:pt x="56912" y="17012"/>
                  </a:cubicBezTo>
                  <a:cubicBezTo>
                    <a:pt x="56912" y="17430"/>
                    <a:pt x="56808" y="17786"/>
                    <a:pt x="56599" y="18121"/>
                  </a:cubicBezTo>
                  <a:cubicBezTo>
                    <a:pt x="56410" y="18518"/>
                    <a:pt x="56180" y="18853"/>
                    <a:pt x="55908" y="19271"/>
                  </a:cubicBezTo>
                  <a:close/>
                  <a:moveTo>
                    <a:pt x="10441" y="62646"/>
                  </a:moveTo>
                  <a:cubicBezTo>
                    <a:pt x="10860" y="62646"/>
                    <a:pt x="11215" y="62646"/>
                    <a:pt x="11592" y="62667"/>
                  </a:cubicBezTo>
                  <a:cubicBezTo>
                    <a:pt x="12450" y="62730"/>
                    <a:pt x="13329" y="62541"/>
                    <a:pt x="14165" y="62939"/>
                  </a:cubicBezTo>
                  <a:cubicBezTo>
                    <a:pt x="14228" y="62960"/>
                    <a:pt x="14270" y="62960"/>
                    <a:pt x="14333" y="62960"/>
                  </a:cubicBezTo>
                  <a:cubicBezTo>
                    <a:pt x="15588" y="62939"/>
                    <a:pt x="16823" y="63106"/>
                    <a:pt x="18057" y="62876"/>
                  </a:cubicBezTo>
                  <a:cubicBezTo>
                    <a:pt x="18413" y="62834"/>
                    <a:pt x="18748" y="62792"/>
                    <a:pt x="19083" y="62792"/>
                  </a:cubicBezTo>
                  <a:cubicBezTo>
                    <a:pt x="20066" y="62792"/>
                    <a:pt x="21028" y="62834"/>
                    <a:pt x="21991" y="62855"/>
                  </a:cubicBezTo>
                  <a:cubicBezTo>
                    <a:pt x="22221" y="62855"/>
                    <a:pt x="22451" y="62855"/>
                    <a:pt x="22640" y="62960"/>
                  </a:cubicBezTo>
                  <a:cubicBezTo>
                    <a:pt x="23037" y="63148"/>
                    <a:pt x="23393" y="63148"/>
                    <a:pt x="23811" y="63148"/>
                  </a:cubicBezTo>
                  <a:cubicBezTo>
                    <a:pt x="26615" y="63190"/>
                    <a:pt x="29440" y="63253"/>
                    <a:pt x="32243" y="63295"/>
                  </a:cubicBezTo>
                  <a:cubicBezTo>
                    <a:pt x="33708" y="63316"/>
                    <a:pt x="35194" y="63357"/>
                    <a:pt x="36658" y="63378"/>
                  </a:cubicBezTo>
                  <a:cubicBezTo>
                    <a:pt x="37119" y="63378"/>
                    <a:pt x="37579" y="63357"/>
                    <a:pt x="38018" y="63378"/>
                  </a:cubicBezTo>
                  <a:cubicBezTo>
                    <a:pt x="39588" y="63399"/>
                    <a:pt x="41136" y="63462"/>
                    <a:pt x="42705" y="63504"/>
                  </a:cubicBezTo>
                  <a:cubicBezTo>
                    <a:pt x="43249" y="63525"/>
                    <a:pt x="43772" y="63567"/>
                    <a:pt x="44337" y="63567"/>
                  </a:cubicBezTo>
                  <a:cubicBezTo>
                    <a:pt x="44881" y="63567"/>
                    <a:pt x="45425" y="63671"/>
                    <a:pt x="45928" y="63525"/>
                  </a:cubicBezTo>
                  <a:cubicBezTo>
                    <a:pt x="46451" y="63399"/>
                    <a:pt x="46911" y="63378"/>
                    <a:pt x="47434" y="63399"/>
                  </a:cubicBezTo>
                  <a:cubicBezTo>
                    <a:pt x="48313" y="63399"/>
                    <a:pt x="49150" y="63462"/>
                    <a:pt x="50008" y="63462"/>
                  </a:cubicBezTo>
                  <a:cubicBezTo>
                    <a:pt x="50238" y="63462"/>
                    <a:pt x="50468" y="63462"/>
                    <a:pt x="50656" y="63378"/>
                  </a:cubicBezTo>
                  <a:cubicBezTo>
                    <a:pt x="50991" y="63253"/>
                    <a:pt x="51305" y="63253"/>
                    <a:pt x="51661" y="63253"/>
                  </a:cubicBezTo>
                  <a:cubicBezTo>
                    <a:pt x="51995" y="63274"/>
                    <a:pt x="52309" y="63295"/>
                    <a:pt x="52665" y="63316"/>
                  </a:cubicBezTo>
                  <a:cubicBezTo>
                    <a:pt x="52853" y="63044"/>
                    <a:pt x="52790" y="62730"/>
                    <a:pt x="52832" y="62416"/>
                  </a:cubicBezTo>
                  <a:cubicBezTo>
                    <a:pt x="52853" y="62039"/>
                    <a:pt x="52770" y="61642"/>
                    <a:pt x="52895" y="61307"/>
                  </a:cubicBezTo>
                  <a:cubicBezTo>
                    <a:pt x="53104" y="60763"/>
                    <a:pt x="53104" y="60219"/>
                    <a:pt x="53146" y="59633"/>
                  </a:cubicBezTo>
                  <a:cubicBezTo>
                    <a:pt x="53167" y="59068"/>
                    <a:pt x="53083" y="58503"/>
                    <a:pt x="53397" y="57980"/>
                  </a:cubicBezTo>
                  <a:cubicBezTo>
                    <a:pt x="53460" y="57875"/>
                    <a:pt x="53460" y="57708"/>
                    <a:pt x="53460" y="57562"/>
                  </a:cubicBezTo>
                  <a:cubicBezTo>
                    <a:pt x="53502" y="56683"/>
                    <a:pt x="53502" y="56683"/>
                    <a:pt x="53062" y="56034"/>
                  </a:cubicBezTo>
                  <a:lnTo>
                    <a:pt x="53062" y="55950"/>
                  </a:lnTo>
                  <a:cubicBezTo>
                    <a:pt x="53146" y="55867"/>
                    <a:pt x="53188" y="55762"/>
                    <a:pt x="53272" y="55678"/>
                  </a:cubicBezTo>
                  <a:cubicBezTo>
                    <a:pt x="53669" y="55239"/>
                    <a:pt x="53586" y="54883"/>
                    <a:pt x="53083" y="54611"/>
                  </a:cubicBezTo>
                  <a:cubicBezTo>
                    <a:pt x="52895" y="54507"/>
                    <a:pt x="52644" y="54486"/>
                    <a:pt x="52581" y="54193"/>
                  </a:cubicBezTo>
                  <a:cubicBezTo>
                    <a:pt x="52749" y="53753"/>
                    <a:pt x="53251" y="53963"/>
                    <a:pt x="53481" y="53774"/>
                  </a:cubicBezTo>
                  <a:cubicBezTo>
                    <a:pt x="53774" y="53021"/>
                    <a:pt x="53816" y="52310"/>
                    <a:pt x="53816" y="51556"/>
                  </a:cubicBezTo>
                  <a:cubicBezTo>
                    <a:pt x="53816" y="50803"/>
                    <a:pt x="53816" y="50008"/>
                    <a:pt x="53879" y="49255"/>
                  </a:cubicBezTo>
                  <a:cubicBezTo>
                    <a:pt x="53920" y="48334"/>
                    <a:pt x="53941" y="47414"/>
                    <a:pt x="54088" y="46535"/>
                  </a:cubicBezTo>
                  <a:cubicBezTo>
                    <a:pt x="54339" y="44882"/>
                    <a:pt x="54339" y="43271"/>
                    <a:pt x="54297" y="41618"/>
                  </a:cubicBezTo>
                  <a:cubicBezTo>
                    <a:pt x="54255" y="41074"/>
                    <a:pt x="54213" y="40488"/>
                    <a:pt x="54151" y="39965"/>
                  </a:cubicBezTo>
                  <a:cubicBezTo>
                    <a:pt x="53732" y="39839"/>
                    <a:pt x="53397" y="39672"/>
                    <a:pt x="53062" y="39651"/>
                  </a:cubicBezTo>
                  <a:cubicBezTo>
                    <a:pt x="52351" y="39567"/>
                    <a:pt x="51702" y="39316"/>
                    <a:pt x="51012" y="39128"/>
                  </a:cubicBezTo>
                  <a:cubicBezTo>
                    <a:pt x="49380" y="38668"/>
                    <a:pt x="49233" y="38500"/>
                    <a:pt x="47392" y="38500"/>
                  </a:cubicBezTo>
                  <a:cubicBezTo>
                    <a:pt x="46597" y="38500"/>
                    <a:pt x="45781" y="38479"/>
                    <a:pt x="45007" y="38479"/>
                  </a:cubicBezTo>
                  <a:cubicBezTo>
                    <a:pt x="44400" y="38479"/>
                    <a:pt x="43835" y="38416"/>
                    <a:pt x="43249" y="38249"/>
                  </a:cubicBezTo>
                  <a:cubicBezTo>
                    <a:pt x="43040" y="38186"/>
                    <a:pt x="42810" y="38144"/>
                    <a:pt x="42580" y="38144"/>
                  </a:cubicBezTo>
                  <a:lnTo>
                    <a:pt x="38562" y="38061"/>
                  </a:lnTo>
                  <a:cubicBezTo>
                    <a:pt x="38332" y="38061"/>
                    <a:pt x="38102" y="38061"/>
                    <a:pt x="37893" y="38144"/>
                  </a:cubicBezTo>
                  <a:cubicBezTo>
                    <a:pt x="36972" y="38416"/>
                    <a:pt x="36114" y="38814"/>
                    <a:pt x="35110" y="38877"/>
                  </a:cubicBezTo>
                  <a:cubicBezTo>
                    <a:pt x="34671" y="39107"/>
                    <a:pt x="34168" y="39044"/>
                    <a:pt x="33708" y="39023"/>
                  </a:cubicBezTo>
                  <a:cubicBezTo>
                    <a:pt x="33122" y="39023"/>
                    <a:pt x="32578" y="38981"/>
                    <a:pt x="32013" y="38981"/>
                  </a:cubicBezTo>
                  <a:cubicBezTo>
                    <a:pt x="31720" y="38981"/>
                    <a:pt x="31427" y="38940"/>
                    <a:pt x="31176" y="39023"/>
                  </a:cubicBezTo>
                  <a:cubicBezTo>
                    <a:pt x="30821" y="39128"/>
                    <a:pt x="30507" y="39128"/>
                    <a:pt x="30172" y="39128"/>
                  </a:cubicBezTo>
                  <a:cubicBezTo>
                    <a:pt x="29628" y="39128"/>
                    <a:pt x="29105" y="39107"/>
                    <a:pt x="28561" y="39086"/>
                  </a:cubicBezTo>
                  <a:cubicBezTo>
                    <a:pt x="28101" y="39044"/>
                    <a:pt x="27640" y="39107"/>
                    <a:pt x="27243" y="38814"/>
                  </a:cubicBezTo>
                  <a:cubicBezTo>
                    <a:pt x="27159" y="38772"/>
                    <a:pt x="27034" y="38772"/>
                    <a:pt x="26908" y="38730"/>
                  </a:cubicBezTo>
                  <a:cubicBezTo>
                    <a:pt x="26259" y="38709"/>
                    <a:pt x="25673" y="38354"/>
                    <a:pt x="25004" y="38416"/>
                  </a:cubicBezTo>
                  <a:cubicBezTo>
                    <a:pt x="24857" y="38416"/>
                    <a:pt x="24732" y="38312"/>
                    <a:pt x="24606" y="38270"/>
                  </a:cubicBezTo>
                  <a:cubicBezTo>
                    <a:pt x="23686" y="37935"/>
                    <a:pt x="22744" y="37580"/>
                    <a:pt x="21719" y="37663"/>
                  </a:cubicBezTo>
                  <a:cubicBezTo>
                    <a:pt x="21384" y="37684"/>
                    <a:pt x="21049" y="37663"/>
                    <a:pt x="20715" y="37663"/>
                  </a:cubicBezTo>
                  <a:cubicBezTo>
                    <a:pt x="20003" y="37663"/>
                    <a:pt x="19292" y="37831"/>
                    <a:pt x="18664" y="38103"/>
                  </a:cubicBezTo>
                  <a:cubicBezTo>
                    <a:pt x="18246" y="38291"/>
                    <a:pt x="17827" y="38375"/>
                    <a:pt x="17367" y="38375"/>
                  </a:cubicBezTo>
                  <a:cubicBezTo>
                    <a:pt x="15735" y="38312"/>
                    <a:pt x="14124" y="38312"/>
                    <a:pt x="12513" y="38270"/>
                  </a:cubicBezTo>
                  <a:cubicBezTo>
                    <a:pt x="11843" y="38249"/>
                    <a:pt x="11215" y="38500"/>
                    <a:pt x="10525" y="38626"/>
                  </a:cubicBezTo>
                  <a:cubicBezTo>
                    <a:pt x="10483" y="38626"/>
                    <a:pt x="10462" y="38709"/>
                    <a:pt x="10420" y="38730"/>
                  </a:cubicBezTo>
                  <a:cubicBezTo>
                    <a:pt x="10420" y="39232"/>
                    <a:pt x="10399" y="39714"/>
                    <a:pt x="10399" y="40174"/>
                  </a:cubicBezTo>
                  <a:lnTo>
                    <a:pt x="10316" y="49192"/>
                  </a:lnTo>
                  <a:cubicBezTo>
                    <a:pt x="10316" y="49757"/>
                    <a:pt x="10295" y="50280"/>
                    <a:pt x="10085" y="50803"/>
                  </a:cubicBezTo>
                  <a:cubicBezTo>
                    <a:pt x="10002" y="51012"/>
                    <a:pt x="10002" y="51243"/>
                    <a:pt x="10002" y="51473"/>
                  </a:cubicBezTo>
                  <a:cubicBezTo>
                    <a:pt x="9960" y="53774"/>
                    <a:pt x="9939" y="56076"/>
                    <a:pt x="9897" y="58378"/>
                  </a:cubicBezTo>
                  <a:cubicBezTo>
                    <a:pt x="9897" y="58587"/>
                    <a:pt x="9855" y="58796"/>
                    <a:pt x="9939" y="58984"/>
                  </a:cubicBezTo>
                  <a:cubicBezTo>
                    <a:pt x="10295" y="59759"/>
                    <a:pt x="10002" y="60595"/>
                    <a:pt x="10253" y="61391"/>
                  </a:cubicBezTo>
                  <a:cubicBezTo>
                    <a:pt x="10169" y="61725"/>
                    <a:pt x="10253" y="62060"/>
                    <a:pt x="10399" y="62374"/>
                  </a:cubicBezTo>
                  <a:cubicBezTo>
                    <a:pt x="10483" y="62374"/>
                    <a:pt x="10441" y="62520"/>
                    <a:pt x="10441" y="62646"/>
                  </a:cubicBezTo>
                  <a:close/>
                  <a:moveTo>
                    <a:pt x="43961" y="33981"/>
                  </a:moveTo>
                  <a:cubicBezTo>
                    <a:pt x="44295" y="34022"/>
                    <a:pt x="44567" y="34085"/>
                    <a:pt x="44798" y="34106"/>
                  </a:cubicBezTo>
                  <a:cubicBezTo>
                    <a:pt x="46744" y="34336"/>
                    <a:pt x="48689" y="34546"/>
                    <a:pt x="50635" y="34797"/>
                  </a:cubicBezTo>
                  <a:cubicBezTo>
                    <a:pt x="51472" y="34901"/>
                    <a:pt x="52246" y="34755"/>
                    <a:pt x="52937" y="34211"/>
                  </a:cubicBezTo>
                  <a:cubicBezTo>
                    <a:pt x="53083" y="34085"/>
                    <a:pt x="53355" y="34022"/>
                    <a:pt x="53565" y="34002"/>
                  </a:cubicBezTo>
                  <a:cubicBezTo>
                    <a:pt x="53753" y="33939"/>
                    <a:pt x="53941" y="34002"/>
                    <a:pt x="54151" y="33939"/>
                  </a:cubicBezTo>
                  <a:cubicBezTo>
                    <a:pt x="54423" y="33876"/>
                    <a:pt x="54674" y="33771"/>
                    <a:pt x="54946" y="33667"/>
                  </a:cubicBezTo>
                  <a:cubicBezTo>
                    <a:pt x="55071" y="33604"/>
                    <a:pt x="55803" y="32516"/>
                    <a:pt x="55887" y="32349"/>
                  </a:cubicBezTo>
                  <a:cubicBezTo>
                    <a:pt x="56201" y="31784"/>
                    <a:pt x="56201" y="31156"/>
                    <a:pt x="56201" y="30528"/>
                  </a:cubicBezTo>
                  <a:cubicBezTo>
                    <a:pt x="56201" y="30193"/>
                    <a:pt x="56180" y="29838"/>
                    <a:pt x="55971" y="29545"/>
                  </a:cubicBezTo>
                  <a:cubicBezTo>
                    <a:pt x="55845" y="29377"/>
                    <a:pt x="55762" y="29126"/>
                    <a:pt x="55741" y="28917"/>
                  </a:cubicBezTo>
                  <a:cubicBezTo>
                    <a:pt x="55699" y="28541"/>
                    <a:pt x="55552" y="28227"/>
                    <a:pt x="55385" y="27871"/>
                  </a:cubicBezTo>
                  <a:cubicBezTo>
                    <a:pt x="55259" y="27620"/>
                    <a:pt x="55134" y="27390"/>
                    <a:pt x="55050" y="27097"/>
                  </a:cubicBezTo>
                  <a:cubicBezTo>
                    <a:pt x="54862" y="26469"/>
                    <a:pt x="54862" y="25862"/>
                    <a:pt x="55448" y="25402"/>
                  </a:cubicBezTo>
                  <a:cubicBezTo>
                    <a:pt x="55762" y="25130"/>
                    <a:pt x="56075" y="24816"/>
                    <a:pt x="56410" y="24565"/>
                  </a:cubicBezTo>
                  <a:cubicBezTo>
                    <a:pt x="56619" y="24398"/>
                    <a:pt x="56724" y="24209"/>
                    <a:pt x="56787" y="24000"/>
                  </a:cubicBezTo>
                  <a:cubicBezTo>
                    <a:pt x="56850" y="23665"/>
                    <a:pt x="56829" y="23351"/>
                    <a:pt x="56640" y="23017"/>
                  </a:cubicBezTo>
                  <a:cubicBezTo>
                    <a:pt x="56075" y="22012"/>
                    <a:pt x="55699" y="20945"/>
                    <a:pt x="55071" y="20004"/>
                  </a:cubicBezTo>
                  <a:cubicBezTo>
                    <a:pt x="54736" y="19481"/>
                    <a:pt x="54715" y="18874"/>
                    <a:pt x="55176" y="18351"/>
                  </a:cubicBezTo>
                  <a:cubicBezTo>
                    <a:pt x="55741" y="17723"/>
                    <a:pt x="56055" y="17033"/>
                    <a:pt x="55950" y="16196"/>
                  </a:cubicBezTo>
                  <a:cubicBezTo>
                    <a:pt x="55908" y="16007"/>
                    <a:pt x="55950" y="15798"/>
                    <a:pt x="55950" y="15589"/>
                  </a:cubicBezTo>
                  <a:cubicBezTo>
                    <a:pt x="55971" y="15254"/>
                    <a:pt x="55845" y="14982"/>
                    <a:pt x="55636" y="14731"/>
                  </a:cubicBezTo>
                  <a:cubicBezTo>
                    <a:pt x="55239" y="14292"/>
                    <a:pt x="54862" y="13810"/>
                    <a:pt x="54506" y="13350"/>
                  </a:cubicBezTo>
                  <a:cubicBezTo>
                    <a:pt x="54297" y="13078"/>
                    <a:pt x="54067" y="12827"/>
                    <a:pt x="53795" y="12618"/>
                  </a:cubicBezTo>
                  <a:cubicBezTo>
                    <a:pt x="53042" y="12032"/>
                    <a:pt x="52330" y="11362"/>
                    <a:pt x="51410" y="10986"/>
                  </a:cubicBezTo>
                  <a:cubicBezTo>
                    <a:pt x="51221" y="10902"/>
                    <a:pt x="51075" y="10776"/>
                    <a:pt x="50886" y="10672"/>
                  </a:cubicBezTo>
                  <a:cubicBezTo>
                    <a:pt x="50531" y="10525"/>
                    <a:pt x="50405" y="10232"/>
                    <a:pt x="50426" y="9856"/>
                  </a:cubicBezTo>
                  <a:cubicBezTo>
                    <a:pt x="50447" y="9270"/>
                    <a:pt x="50447" y="8663"/>
                    <a:pt x="50468" y="8077"/>
                  </a:cubicBezTo>
                  <a:cubicBezTo>
                    <a:pt x="50531" y="6885"/>
                    <a:pt x="49798" y="6173"/>
                    <a:pt x="48899" y="5545"/>
                  </a:cubicBezTo>
                  <a:cubicBezTo>
                    <a:pt x="48125" y="5315"/>
                    <a:pt x="47371" y="4981"/>
                    <a:pt x="46534" y="4981"/>
                  </a:cubicBezTo>
                  <a:cubicBezTo>
                    <a:pt x="45112" y="4981"/>
                    <a:pt x="43668" y="4918"/>
                    <a:pt x="42266" y="4897"/>
                  </a:cubicBezTo>
                  <a:cubicBezTo>
                    <a:pt x="41827" y="4897"/>
                    <a:pt x="41345" y="4813"/>
                    <a:pt x="40927" y="5043"/>
                  </a:cubicBezTo>
                  <a:cubicBezTo>
                    <a:pt x="40822" y="5106"/>
                    <a:pt x="40634" y="5085"/>
                    <a:pt x="40508" y="5106"/>
                  </a:cubicBezTo>
                  <a:cubicBezTo>
                    <a:pt x="39755" y="5106"/>
                    <a:pt x="39630" y="4981"/>
                    <a:pt x="39588" y="4248"/>
                  </a:cubicBezTo>
                  <a:cubicBezTo>
                    <a:pt x="39588" y="3976"/>
                    <a:pt x="39588" y="3725"/>
                    <a:pt x="39525" y="3474"/>
                  </a:cubicBezTo>
                  <a:cubicBezTo>
                    <a:pt x="39253" y="2909"/>
                    <a:pt x="38897" y="2407"/>
                    <a:pt x="38332" y="2072"/>
                  </a:cubicBezTo>
                  <a:cubicBezTo>
                    <a:pt x="37872" y="1779"/>
                    <a:pt x="37370" y="1465"/>
                    <a:pt x="36909" y="1172"/>
                  </a:cubicBezTo>
                  <a:cubicBezTo>
                    <a:pt x="36637" y="1026"/>
                    <a:pt x="36345" y="942"/>
                    <a:pt x="36010" y="921"/>
                  </a:cubicBezTo>
                  <a:cubicBezTo>
                    <a:pt x="33478" y="817"/>
                    <a:pt x="33478" y="817"/>
                    <a:pt x="31009" y="1591"/>
                  </a:cubicBezTo>
                  <a:cubicBezTo>
                    <a:pt x="30988" y="1591"/>
                    <a:pt x="30967" y="1633"/>
                    <a:pt x="30946" y="1633"/>
                  </a:cubicBezTo>
                  <a:cubicBezTo>
                    <a:pt x="30632" y="1675"/>
                    <a:pt x="30381" y="1863"/>
                    <a:pt x="30130" y="2051"/>
                  </a:cubicBezTo>
                  <a:cubicBezTo>
                    <a:pt x="29607" y="2428"/>
                    <a:pt x="29084" y="2804"/>
                    <a:pt x="28582" y="3244"/>
                  </a:cubicBezTo>
                  <a:cubicBezTo>
                    <a:pt x="28289" y="3516"/>
                    <a:pt x="27954" y="3579"/>
                    <a:pt x="27557" y="3432"/>
                  </a:cubicBezTo>
                  <a:cubicBezTo>
                    <a:pt x="27389" y="3348"/>
                    <a:pt x="27180" y="3307"/>
                    <a:pt x="26992" y="3328"/>
                  </a:cubicBezTo>
                  <a:cubicBezTo>
                    <a:pt x="26176" y="3432"/>
                    <a:pt x="25339" y="3516"/>
                    <a:pt x="24565" y="3725"/>
                  </a:cubicBezTo>
                  <a:cubicBezTo>
                    <a:pt x="23979" y="3851"/>
                    <a:pt x="23435" y="4102"/>
                    <a:pt x="22912" y="4395"/>
                  </a:cubicBezTo>
                  <a:cubicBezTo>
                    <a:pt x="22054" y="4876"/>
                    <a:pt x="21342" y="5525"/>
                    <a:pt x="20694" y="6236"/>
                  </a:cubicBezTo>
                  <a:cubicBezTo>
                    <a:pt x="20317" y="6613"/>
                    <a:pt x="19961" y="7073"/>
                    <a:pt x="19899" y="7617"/>
                  </a:cubicBezTo>
                  <a:cubicBezTo>
                    <a:pt x="19815" y="8245"/>
                    <a:pt x="19501" y="8789"/>
                    <a:pt x="19564" y="9437"/>
                  </a:cubicBezTo>
                  <a:cubicBezTo>
                    <a:pt x="19585" y="9793"/>
                    <a:pt x="19396" y="10023"/>
                    <a:pt x="19041" y="10149"/>
                  </a:cubicBezTo>
                  <a:cubicBezTo>
                    <a:pt x="18246" y="10421"/>
                    <a:pt x="17513" y="10755"/>
                    <a:pt x="16781" y="11153"/>
                  </a:cubicBezTo>
                  <a:cubicBezTo>
                    <a:pt x="16237" y="11467"/>
                    <a:pt x="15714" y="11781"/>
                    <a:pt x="15274" y="12241"/>
                  </a:cubicBezTo>
                  <a:cubicBezTo>
                    <a:pt x="15002" y="12534"/>
                    <a:pt x="14689" y="12785"/>
                    <a:pt x="14417" y="13078"/>
                  </a:cubicBezTo>
                  <a:cubicBezTo>
                    <a:pt x="14145" y="13350"/>
                    <a:pt x="13935" y="13622"/>
                    <a:pt x="13705" y="13915"/>
                  </a:cubicBezTo>
                  <a:cubicBezTo>
                    <a:pt x="13433" y="14229"/>
                    <a:pt x="13308" y="14605"/>
                    <a:pt x="13329" y="15024"/>
                  </a:cubicBezTo>
                  <a:cubicBezTo>
                    <a:pt x="13370" y="15484"/>
                    <a:pt x="13224" y="15986"/>
                    <a:pt x="13621" y="16384"/>
                  </a:cubicBezTo>
                  <a:cubicBezTo>
                    <a:pt x="13893" y="16656"/>
                    <a:pt x="13831" y="17074"/>
                    <a:pt x="13789" y="17451"/>
                  </a:cubicBezTo>
                  <a:cubicBezTo>
                    <a:pt x="13747" y="17744"/>
                    <a:pt x="13538" y="17890"/>
                    <a:pt x="13308" y="18016"/>
                  </a:cubicBezTo>
                  <a:cubicBezTo>
                    <a:pt x="13182" y="18100"/>
                    <a:pt x="13077" y="18204"/>
                    <a:pt x="12994" y="18309"/>
                  </a:cubicBezTo>
                  <a:cubicBezTo>
                    <a:pt x="12680" y="18685"/>
                    <a:pt x="12345" y="19020"/>
                    <a:pt x="12052" y="19418"/>
                  </a:cubicBezTo>
                  <a:cubicBezTo>
                    <a:pt x="11927" y="19585"/>
                    <a:pt x="11801" y="19774"/>
                    <a:pt x="11696" y="19962"/>
                  </a:cubicBezTo>
                  <a:cubicBezTo>
                    <a:pt x="11445" y="20318"/>
                    <a:pt x="11236" y="20694"/>
                    <a:pt x="11006" y="21029"/>
                  </a:cubicBezTo>
                  <a:cubicBezTo>
                    <a:pt x="10755" y="21343"/>
                    <a:pt x="10588" y="21678"/>
                    <a:pt x="10504" y="22096"/>
                  </a:cubicBezTo>
                  <a:cubicBezTo>
                    <a:pt x="10336" y="22996"/>
                    <a:pt x="10085" y="23875"/>
                    <a:pt x="9939" y="24774"/>
                  </a:cubicBezTo>
                  <a:cubicBezTo>
                    <a:pt x="9855" y="25193"/>
                    <a:pt x="9918" y="25611"/>
                    <a:pt x="9939" y="26030"/>
                  </a:cubicBezTo>
                  <a:cubicBezTo>
                    <a:pt x="9960" y="26364"/>
                    <a:pt x="10085" y="26678"/>
                    <a:pt x="10148" y="27013"/>
                  </a:cubicBezTo>
                  <a:cubicBezTo>
                    <a:pt x="10253" y="27850"/>
                    <a:pt x="10588" y="28582"/>
                    <a:pt x="11027" y="29294"/>
                  </a:cubicBezTo>
                  <a:cubicBezTo>
                    <a:pt x="11173" y="29482"/>
                    <a:pt x="11278" y="29691"/>
                    <a:pt x="11341" y="29901"/>
                  </a:cubicBezTo>
                  <a:cubicBezTo>
                    <a:pt x="11487" y="30403"/>
                    <a:pt x="11738" y="30821"/>
                    <a:pt x="12010" y="31261"/>
                  </a:cubicBezTo>
                  <a:cubicBezTo>
                    <a:pt x="12387" y="31888"/>
                    <a:pt x="12743" y="32537"/>
                    <a:pt x="13370" y="32955"/>
                  </a:cubicBezTo>
                  <a:cubicBezTo>
                    <a:pt x="13580" y="33081"/>
                    <a:pt x="13601" y="33332"/>
                    <a:pt x="13496" y="33478"/>
                  </a:cubicBezTo>
                  <a:cubicBezTo>
                    <a:pt x="13391" y="33667"/>
                    <a:pt x="13203" y="33750"/>
                    <a:pt x="12994" y="33709"/>
                  </a:cubicBezTo>
                  <a:cubicBezTo>
                    <a:pt x="12847" y="33688"/>
                    <a:pt x="12680" y="33646"/>
                    <a:pt x="12492" y="33583"/>
                  </a:cubicBezTo>
                  <a:cubicBezTo>
                    <a:pt x="12429" y="33813"/>
                    <a:pt x="12345" y="34002"/>
                    <a:pt x="12324" y="34190"/>
                  </a:cubicBezTo>
                  <a:cubicBezTo>
                    <a:pt x="12261" y="34399"/>
                    <a:pt x="12241" y="34608"/>
                    <a:pt x="12220" y="34839"/>
                  </a:cubicBezTo>
                  <a:cubicBezTo>
                    <a:pt x="13391" y="34734"/>
                    <a:pt x="14542" y="34629"/>
                    <a:pt x="15672" y="34587"/>
                  </a:cubicBezTo>
                  <a:cubicBezTo>
                    <a:pt x="16781" y="34504"/>
                    <a:pt x="17911" y="34587"/>
                    <a:pt x="19145" y="34420"/>
                  </a:cubicBezTo>
                  <a:cubicBezTo>
                    <a:pt x="18664" y="33855"/>
                    <a:pt x="18141" y="33458"/>
                    <a:pt x="17869" y="32851"/>
                  </a:cubicBezTo>
                  <a:cubicBezTo>
                    <a:pt x="17576" y="32286"/>
                    <a:pt x="17346" y="31679"/>
                    <a:pt x="16969" y="31135"/>
                  </a:cubicBezTo>
                  <a:cubicBezTo>
                    <a:pt x="16321" y="31302"/>
                    <a:pt x="15714" y="31344"/>
                    <a:pt x="15107" y="31051"/>
                  </a:cubicBezTo>
                  <a:cubicBezTo>
                    <a:pt x="14961" y="30968"/>
                    <a:pt x="14772" y="30989"/>
                    <a:pt x="14626" y="30947"/>
                  </a:cubicBezTo>
                  <a:cubicBezTo>
                    <a:pt x="13893" y="30737"/>
                    <a:pt x="13329" y="30235"/>
                    <a:pt x="12805" y="29712"/>
                  </a:cubicBezTo>
                  <a:cubicBezTo>
                    <a:pt x="12764" y="29670"/>
                    <a:pt x="12743" y="29566"/>
                    <a:pt x="12701" y="29482"/>
                  </a:cubicBezTo>
                  <a:cubicBezTo>
                    <a:pt x="12387" y="28750"/>
                    <a:pt x="12136" y="27996"/>
                    <a:pt x="12261" y="27180"/>
                  </a:cubicBezTo>
                  <a:cubicBezTo>
                    <a:pt x="12282" y="27013"/>
                    <a:pt x="12282" y="26846"/>
                    <a:pt x="12261" y="26657"/>
                  </a:cubicBezTo>
                  <a:cubicBezTo>
                    <a:pt x="12241" y="26218"/>
                    <a:pt x="12450" y="25820"/>
                    <a:pt x="12743" y="25507"/>
                  </a:cubicBezTo>
                  <a:cubicBezTo>
                    <a:pt x="12994" y="25214"/>
                    <a:pt x="13308" y="24963"/>
                    <a:pt x="13601" y="24670"/>
                  </a:cubicBezTo>
                  <a:cubicBezTo>
                    <a:pt x="13789" y="24502"/>
                    <a:pt x="13956" y="24439"/>
                    <a:pt x="14228" y="24439"/>
                  </a:cubicBezTo>
                  <a:cubicBezTo>
                    <a:pt x="15295" y="24460"/>
                    <a:pt x="16342" y="24230"/>
                    <a:pt x="17409" y="24042"/>
                  </a:cubicBezTo>
                  <a:cubicBezTo>
                    <a:pt x="17911" y="23958"/>
                    <a:pt x="18329" y="23749"/>
                    <a:pt x="18706" y="23414"/>
                  </a:cubicBezTo>
                  <a:cubicBezTo>
                    <a:pt x="19250" y="22912"/>
                    <a:pt x="19773" y="22389"/>
                    <a:pt x="20296" y="21866"/>
                  </a:cubicBezTo>
                  <a:cubicBezTo>
                    <a:pt x="20547" y="21636"/>
                    <a:pt x="20694" y="21322"/>
                    <a:pt x="20735" y="20987"/>
                  </a:cubicBezTo>
                  <a:cubicBezTo>
                    <a:pt x="20840" y="20255"/>
                    <a:pt x="21133" y="19564"/>
                    <a:pt x="21049" y="18811"/>
                  </a:cubicBezTo>
                  <a:cubicBezTo>
                    <a:pt x="21049" y="18748"/>
                    <a:pt x="21049" y="18706"/>
                    <a:pt x="21070" y="18644"/>
                  </a:cubicBezTo>
                  <a:cubicBezTo>
                    <a:pt x="21175" y="18183"/>
                    <a:pt x="21635" y="17974"/>
                    <a:pt x="22075" y="18204"/>
                  </a:cubicBezTo>
                  <a:cubicBezTo>
                    <a:pt x="22263" y="18309"/>
                    <a:pt x="22388" y="18434"/>
                    <a:pt x="22535" y="18581"/>
                  </a:cubicBezTo>
                  <a:cubicBezTo>
                    <a:pt x="22744" y="18790"/>
                    <a:pt x="23016" y="18895"/>
                    <a:pt x="23309" y="18916"/>
                  </a:cubicBezTo>
                  <a:cubicBezTo>
                    <a:pt x="24690" y="19041"/>
                    <a:pt x="24920" y="18999"/>
                    <a:pt x="26155" y="18330"/>
                  </a:cubicBezTo>
                  <a:cubicBezTo>
                    <a:pt x="26301" y="18267"/>
                    <a:pt x="26448" y="18183"/>
                    <a:pt x="26594" y="18100"/>
                  </a:cubicBezTo>
                  <a:cubicBezTo>
                    <a:pt x="27117" y="17849"/>
                    <a:pt x="27536" y="17493"/>
                    <a:pt x="27870" y="17012"/>
                  </a:cubicBezTo>
                  <a:cubicBezTo>
                    <a:pt x="28038" y="16761"/>
                    <a:pt x="28247" y="16551"/>
                    <a:pt x="28456" y="16384"/>
                  </a:cubicBezTo>
                  <a:cubicBezTo>
                    <a:pt x="28791" y="16070"/>
                    <a:pt x="29084" y="15714"/>
                    <a:pt x="29272" y="15296"/>
                  </a:cubicBezTo>
                  <a:cubicBezTo>
                    <a:pt x="29398" y="15045"/>
                    <a:pt x="29523" y="14815"/>
                    <a:pt x="29691" y="14564"/>
                  </a:cubicBezTo>
                  <a:cubicBezTo>
                    <a:pt x="30026" y="14020"/>
                    <a:pt x="30172" y="13455"/>
                    <a:pt x="30214" y="12785"/>
                  </a:cubicBezTo>
                  <a:cubicBezTo>
                    <a:pt x="30214" y="12471"/>
                    <a:pt x="30256" y="12157"/>
                    <a:pt x="30319" y="11843"/>
                  </a:cubicBezTo>
                  <a:cubicBezTo>
                    <a:pt x="30339" y="11613"/>
                    <a:pt x="30381" y="11383"/>
                    <a:pt x="30653" y="11320"/>
                  </a:cubicBezTo>
                  <a:cubicBezTo>
                    <a:pt x="30842" y="11279"/>
                    <a:pt x="30988" y="11488"/>
                    <a:pt x="31051" y="11906"/>
                  </a:cubicBezTo>
                  <a:cubicBezTo>
                    <a:pt x="31093" y="12429"/>
                    <a:pt x="31072" y="12973"/>
                    <a:pt x="31114" y="13517"/>
                  </a:cubicBezTo>
                  <a:cubicBezTo>
                    <a:pt x="31155" y="13789"/>
                    <a:pt x="31155" y="14040"/>
                    <a:pt x="31260" y="14250"/>
                  </a:cubicBezTo>
                  <a:cubicBezTo>
                    <a:pt x="31616" y="15066"/>
                    <a:pt x="32223" y="15714"/>
                    <a:pt x="32871" y="16321"/>
                  </a:cubicBezTo>
                  <a:cubicBezTo>
                    <a:pt x="33311" y="16719"/>
                    <a:pt x="33834" y="16949"/>
                    <a:pt x="34440" y="16823"/>
                  </a:cubicBezTo>
                  <a:cubicBezTo>
                    <a:pt x="34984" y="16698"/>
                    <a:pt x="35570" y="16656"/>
                    <a:pt x="35884" y="16070"/>
                  </a:cubicBezTo>
                  <a:cubicBezTo>
                    <a:pt x="35926" y="15924"/>
                    <a:pt x="36073" y="15861"/>
                    <a:pt x="36177" y="15777"/>
                  </a:cubicBezTo>
                  <a:cubicBezTo>
                    <a:pt x="36617" y="15463"/>
                    <a:pt x="37119" y="15652"/>
                    <a:pt x="37223" y="16196"/>
                  </a:cubicBezTo>
                  <a:cubicBezTo>
                    <a:pt x="37328" y="16698"/>
                    <a:pt x="37391" y="17179"/>
                    <a:pt x="37495" y="17681"/>
                  </a:cubicBezTo>
                  <a:cubicBezTo>
                    <a:pt x="37558" y="17911"/>
                    <a:pt x="37663" y="18183"/>
                    <a:pt x="37767" y="18393"/>
                  </a:cubicBezTo>
                  <a:cubicBezTo>
                    <a:pt x="38081" y="19020"/>
                    <a:pt x="38437" y="19648"/>
                    <a:pt x="38751" y="20276"/>
                  </a:cubicBezTo>
                  <a:cubicBezTo>
                    <a:pt x="39127" y="20987"/>
                    <a:pt x="39797" y="21154"/>
                    <a:pt x="40508" y="21301"/>
                  </a:cubicBezTo>
                  <a:cubicBezTo>
                    <a:pt x="40676" y="21322"/>
                    <a:pt x="40843" y="21259"/>
                    <a:pt x="41010" y="21217"/>
                  </a:cubicBezTo>
                  <a:cubicBezTo>
                    <a:pt x="41241" y="21134"/>
                    <a:pt x="41513" y="21029"/>
                    <a:pt x="41680" y="20882"/>
                  </a:cubicBezTo>
                  <a:cubicBezTo>
                    <a:pt x="42099" y="20527"/>
                    <a:pt x="42622" y="20359"/>
                    <a:pt x="42894" y="19836"/>
                  </a:cubicBezTo>
                  <a:cubicBezTo>
                    <a:pt x="42915" y="19774"/>
                    <a:pt x="42977" y="19753"/>
                    <a:pt x="43019" y="19690"/>
                  </a:cubicBezTo>
                  <a:cubicBezTo>
                    <a:pt x="43228" y="19564"/>
                    <a:pt x="43438" y="19522"/>
                    <a:pt x="43668" y="19627"/>
                  </a:cubicBezTo>
                  <a:cubicBezTo>
                    <a:pt x="43919" y="19732"/>
                    <a:pt x="44044" y="19878"/>
                    <a:pt x="44044" y="20150"/>
                  </a:cubicBezTo>
                  <a:cubicBezTo>
                    <a:pt x="44044" y="20799"/>
                    <a:pt x="44065" y="21447"/>
                    <a:pt x="44023" y="22096"/>
                  </a:cubicBezTo>
                  <a:cubicBezTo>
                    <a:pt x="43982" y="22724"/>
                    <a:pt x="44233" y="23247"/>
                    <a:pt x="44588" y="23749"/>
                  </a:cubicBezTo>
                  <a:cubicBezTo>
                    <a:pt x="44777" y="23979"/>
                    <a:pt x="44965" y="24272"/>
                    <a:pt x="45132" y="24502"/>
                  </a:cubicBezTo>
                  <a:cubicBezTo>
                    <a:pt x="45593" y="25067"/>
                    <a:pt x="45928" y="25653"/>
                    <a:pt x="46660" y="25925"/>
                  </a:cubicBezTo>
                  <a:cubicBezTo>
                    <a:pt x="47016" y="26051"/>
                    <a:pt x="47308" y="26072"/>
                    <a:pt x="47601" y="25800"/>
                  </a:cubicBezTo>
                  <a:cubicBezTo>
                    <a:pt x="48020" y="25402"/>
                    <a:pt x="48480" y="25193"/>
                    <a:pt x="49066" y="25423"/>
                  </a:cubicBezTo>
                  <a:lnTo>
                    <a:pt x="49150" y="25423"/>
                  </a:lnTo>
                  <a:cubicBezTo>
                    <a:pt x="49526" y="25402"/>
                    <a:pt x="49840" y="25528"/>
                    <a:pt x="50133" y="25820"/>
                  </a:cubicBezTo>
                  <a:cubicBezTo>
                    <a:pt x="50259" y="25925"/>
                    <a:pt x="50405" y="26030"/>
                    <a:pt x="50552" y="26113"/>
                  </a:cubicBezTo>
                  <a:cubicBezTo>
                    <a:pt x="50824" y="26260"/>
                    <a:pt x="50928" y="26490"/>
                    <a:pt x="50970" y="26804"/>
                  </a:cubicBezTo>
                  <a:cubicBezTo>
                    <a:pt x="51054" y="27536"/>
                    <a:pt x="50886" y="28227"/>
                    <a:pt x="50740" y="28896"/>
                  </a:cubicBezTo>
                  <a:cubicBezTo>
                    <a:pt x="50719" y="29043"/>
                    <a:pt x="50614" y="29168"/>
                    <a:pt x="50531" y="29273"/>
                  </a:cubicBezTo>
                  <a:cubicBezTo>
                    <a:pt x="49777" y="30089"/>
                    <a:pt x="49003" y="30884"/>
                    <a:pt x="47936" y="31302"/>
                  </a:cubicBezTo>
                  <a:cubicBezTo>
                    <a:pt x="47476" y="31491"/>
                    <a:pt x="47016" y="31616"/>
                    <a:pt x="46534" y="31554"/>
                  </a:cubicBezTo>
                  <a:cubicBezTo>
                    <a:pt x="46220" y="31491"/>
                    <a:pt x="45928" y="31407"/>
                    <a:pt x="45593" y="31365"/>
                  </a:cubicBezTo>
                  <a:cubicBezTo>
                    <a:pt x="45216" y="31805"/>
                    <a:pt x="44777" y="32202"/>
                    <a:pt x="44714" y="32851"/>
                  </a:cubicBezTo>
                  <a:cubicBezTo>
                    <a:pt x="44693" y="33060"/>
                    <a:pt x="44547" y="33248"/>
                    <a:pt x="44442" y="33458"/>
                  </a:cubicBezTo>
                  <a:cubicBezTo>
                    <a:pt x="44149" y="33562"/>
                    <a:pt x="44065" y="33709"/>
                    <a:pt x="43961" y="33981"/>
                  </a:cubicBezTo>
                  <a:close/>
                  <a:moveTo>
                    <a:pt x="46555" y="27055"/>
                  </a:moveTo>
                  <a:cubicBezTo>
                    <a:pt x="46137" y="26846"/>
                    <a:pt x="45739" y="26657"/>
                    <a:pt x="45321" y="26469"/>
                  </a:cubicBezTo>
                  <a:cubicBezTo>
                    <a:pt x="45091" y="26364"/>
                    <a:pt x="44902" y="26197"/>
                    <a:pt x="44735" y="25967"/>
                  </a:cubicBezTo>
                  <a:cubicBezTo>
                    <a:pt x="44358" y="25402"/>
                    <a:pt x="43898" y="24858"/>
                    <a:pt x="43500" y="24272"/>
                  </a:cubicBezTo>
                  <a:cubicBezTo>
                    <a:pt x="43082" y="23665"/>
                    <a:pt x="42705" y="23017"/>
                    <a:pt x="42810" y="22242"/>
                  </a:cubicBezTo>
                  <a:cubicBezTo>
                    <a:pt x="42831" y="22033"/>
                    <a:pt x="42831" y="21845"/>
                    <a:pt x="42810" y="21636"/>
                  </a:cubicBezTo>
                  <a:cubicBezTo>
                    <a:pt x="42810" y="21510"/>
                    <a:pt x="42747" y="21364"/>
                    <a:pt x="42705" y="21196"/>
                  </a:cubicBezTo>
                  <a:cubicBezTo>
                    <a:pt x="42496" y="21343"/>
                    <a:pt x="42308" y="21447"/>
                    <a:pt x="42161" y="21552"/>
                  </a:cubicBezTo>
                  <a:cubicBezTo>
                    <a:pt x="41701" y="21866"/>
                    <a:pt x="41241" y="22138"/>
                    <a:pt x="40697" y="22242"/>
                  </a:cubicBezTo>
                  <a:cubicBezTo>
                    <a:pt x="39776" y="22389"/>
                    <a:pt x="38730" y="22033"/>
                    <a:pt x="38102" y="21322"/>
                  </a:cubicBezTo>
                  <a:cubicBezTo>
                    <a:pt x="37893" y="21092"/>
                    <a:pt x="37746" y="20820"/>
                    <a:pt x="37579" y="20569"/>
                  </a:cubicBezTo>
                  <a:cubicBezTo>
                    <a:pt x="37328" y="20087"/>
                    <a:pt x="37077" y="19627"/>
                    <a:pt x="36826" y="19146"/>
                  </a:cubicBezTo>
                  <a:cubicBezTo>
                    <a:pt x="36533" y="18644"/>
                    <a:pt x="36303" y="18121"/>
                    <a:pt x="36240" y="17556"/>
                  </a:cubicBezTo>
                  <a:cubicBezTo>
                    <a:pt x="36219" y="17430"/>
                    <a:pt x="36135" y="17284"/>
                    <a:pt x="36093" y="17158"/>
                  </a:cubicBezTo>
                  <a:cubicBezTo>
                    <a:pt x="35989" y="17221"/>
                    <a:pt x="35884" y="17221"/>
                    <a:pt x="35821" y="17263"/>
                  </a:cubicBezTo>
                  <a:cubicBezTo>
                    <a:pt x="35068" y="17702"/>
                    <a:pt x="34252" y="17869"/>
                    <a:pt x="33373" y="17786"/>
                  </a:cubicBezTo>
                  <a:cubicBezTo>
                    <a:pt x="33185" y="17765"/>
                    <a:pt x="32976" y="17723"/>
                    <a:pt x="32808" y="17639"/>
                  </a:cubicBezTo>
                  <a:cubicBezTo>
                    <a:pt x="31846" y="17012"/>
                    <a:pt x="31009" y="16258"/>
                    <a:pt x="30465" y="15212"/>
                  </a:cubicBezTo>
                  <a:cubicBezTo>
                    <a:pt x="30444" y="15149"/>
                    <a:pt x="30360" y="15108"/>
                    <a:pt x="30277" y="15045"/>
                  </a:cubicBezTo>
                  <a:cubicBezTo>
                    <a:pt x="30235" y="15087"/>
                    <a:pt x="30172" y="15108"/>
                    <a:pt x="30151" y="15170"/>
                  </a:cubicBezTo>
                  <a:cubicBezTo>
                    <a:pt x="29754" y="16049"/>
                    <a:pt x="29210" y="16844"/>
                    <a:pt x="28498" y="17514"/>
                  </a:cubicBezTo>
                  <a:cubicBezTo>
                    <a:pt x="28477" y="17556"/>
                    <a:pt x="28477" y="17577"/>
                    <a:pt x="28456" y="17597"/>
                  </a:cubicBezTo>
                  <a:cubicBezTo>
                    <a:pt x="28038" y="18288"/>
                    <a:pt x="27410" y="18706"/>
                    <a:pt x="26720" y="19083"/>
                  </a:cubicBezTo>
                  <a:cubicBezTo>
                    <a:pt x="26301" y="19334"/>
                    <a:pt x="25883" y="19585"/>
                    <a:pt x="25464" y="19794"/>
                  </a:cubicBezTo>
                  <a:cubicBezTo>
                    <a:pt x="25234" y="19899"/>
                    <a:pt x="25004" y="20025"/>
                    <a:pt x="24753" y="20004"/>
                  </a:cubicBezTo>
                  <a:cubicBezTo>
                    <a:pt x="23853" y="19983"/>
                    <a:pt x="22912" y="20129"/>
                    <a:pt x="21928" y="19774"/>
                  </a:cubicBezTo>
                  <a:cubicBezTo>
                    <a:pt x="21803" y="20318"/>
                    <a:pt x="21677" y="20841"/>
                    <a:pt x="21552" y="21364"/>
                  </a:cubicBezTo>
                  <a:cubicBezTo>
                    <a:pt x="21405" y="21866"/>
                    <a:pt x="21238" y="22347"/>
                    <a:pt x="20819" y="22682"/>
                  </a:cubicBezTo>
                  <a:cubicBezTo>
                    <a:pt x="20317" y="23121"/>
                    <a:pt x="19836" y="23623"/>
                    <a:pt x="19355" y="24084"/>
                  </a:cubicBezTo>
                  <a:cubicBezTo>
                    <a:pt x="18790" y="24607"/>
                    <a:pt x="18204" y="25025"/>
                    <a:pt x="17450" y="25109"/>
                  </a:cubicBezTo>
                  <a:cubicBezTo>
                    <a:pt x="17283" y="25130"/>
                    <a:pt x="17116" y="25193"/>
                    <a:pt x="16948" y="25235"/>
                  </a:cubicBezTo>
                  <a:cubicBezTo>
                    <a:pt x="16927" y="25360"/>
                    <a:pt x="16886" y="25465"/>
                    <a:pt x="16865" y="25569"/>
                  </a:cubicBezTo>
                  <a:cubicBezTo>
                    <a:pt x="16655" y="27557"/>
                    <a:pt x="17158" y="29398"/>
                    <a:pt x="17890" y="31219"/>
                  </a:cubicBezTo>
                  <a:cubicBezTo>
                    <a:pt x="18036" y="31616"/>
                    <a:pt x="18225" y="32014"/>
                    <a:pt x="18434" y="32370"/>
                  </a:cubicBezTo>
                  <a:cubicBezTo>
                    <a:pt x="18601" y="32662"/>
                    <a:pt x="18769" y="32997"/>
                    <a:pt x="19062" y="33165"/>
                  </a:cubicBezTo>
                  <a:cubicBezTo>
                    <a:pt x="19480" y="33458"/>
                    <a:pt x="19710" y="33834"/>
                    <a:pt x="19961" y="34253"/>
                  </a:cubicBezTo>
                  <a:cubicBezTo>
                    <a:pt x="20233" y="34776"/>
                    <a:pt x="20610" y="35257"/>
                    <a:pt x="21133" y="35571"/>
                  </a:cubicBezTo>
                  <a:cubicBezTo>
                    <a:pt x="21635" y="35864"/>
                    <a:pt x="22158" y="36073"/>
                    <a:pt x="22619" y="36387"/>
                  </a:cubicBezTo>
                  <a:cubicBezTo>
                    <a:pt x="23225" y="36805"/>
                    <a:pt x="23895" y="36973"/>
                    <a:pt x="24585" y="37140"/>
                  </a:cubicBezTo>
                  <a:cubicBezTo>
                    <a:pt x="24816" y="37182"/>
                    <a:pt x="25088" y="37182"/>
                    <a:pt x="25339" y="37245"/>
                  </a:cubicBezTo>
                  <a:cubicBezTo>
                    <a:pt x="26029" y="37391"/>
                    <a:pt x="26699" y="37642"/>
                    <a:pt x="27410" y="37705"/>
                  </a:cubicBezTo>
                  <a:cubicBezTo>
                    <a:pt x="28059" y="37789"/>
                    <a:pt x="28686" y="37872"/>
                    <a:pt x="29314" y="38019"/>
                  </a:cubicBezTo>
                  <a:cubicBezTo>
                    <a:pt x="29502" y="38082"/>
                    <a:pt x="29712" y="38061"/>
                    <a:pt x="29921" y="38061"/>
                  </a:cubicBezTo>
                  <a:cubicBezTo>
                    <a:pt x="31302" y="38061"/>
                    <a:pt x="32683" y="38019"/>
                    <a:pt x="34106" y="38019"/>
                  </a:cubicBezTo>
                  <a:cubicBezTo>
                    <a:pt x="34231" y="38019"/>
                    <a:pt x="34378" y="38019"/>
                    <a:pt x="34524" y="37998"/>
                  </a:cubicBezTo>
                  <a:cubicBezTo>
                    <a:pt x="35382" y="37768"/>
                    <a:pt x="36282" y="37559"/>
                    <a:pt x="37098" y="37287"/>
                  </a:cubicBezTo>
                  <a:cubicBezTo>
                    <a:pt x="38123" y="36973"/>
                    <a:pt x="39169" y="36701"/>
                    <a:pt x="40090" y="36136"/>
                  </a:cubicBezTo>
                  <a:cubicBezTo>
                    <a:pt x="40508" y="35906"/>
                    <a:pt x="40864" y="35613"/>
                    <a:pt x="41282" y="35362"/>
                  </a:cubicBezTo>
                  <a:cubicBezTo>
                    <a:pt x="41680" y="34567"/>
                    <a:pt x="42371" y="34002"/>
                    <a:pt x="42810" y="33248"/>
                  </a:cubicBezTo>
                  <a:cubicBezTo>
                    <a:pt x="43249" y="32432"/>
                    <a:pt x="43898" y="31721"/>
                    <a:pt x="44379" y="30905"/>
                  </a:cubicBezTo>
                  <a:cubicBezTo>
                    <a:pt x="44735" y="30319"/>
                    <a:pt x="45132" y="29712"/>
                    <a:pt x="45509" y="29105"/>
                  </a:cubicBezTo>
                  <a:cubicBezTo>
                    <a:pt x="45865" y="28436"/>
                    <a:pt x="46220" y="27745"/>
                    <a:pt x="46555" y="27055"/>
                  </a:cubicBezTo>
                  <a:close/>
                  <a:moveTo>
                    <a:pt x="7826" y="35906"/>
                  </a:moveTo>
                  <a:cubicBezTo>
                    <a:pt x="7575" y="36471"/>
                    <a:pt x="7512" y="36994"/>
                    <a:pt x="7533" y="37538"/>
                  </a:cubicBezTo>
                  <a:cubicBezTo>
                    <a:pt x="7533" y="38103"/>
                    <a:pt x="7512" y="38647"/>
                    <a:pt x="7512" y="39232"/>
                  </a:cubicBezTo>
                  <a:cubicBezTo>
                    <a:pt x="7512" y="39881"/>
                    <a:pt x="7470" y="40551"/>
                    <a:pt x="7323" y="41178"/>
                  </a:cubicBezTo>
                  <a:cubicBezTo>
                    <a:pt x="7240" y="41555"/>
                    <a:pt x="7219" y="41953"/>
                    <a:pt x="7219" y="42350"/>
                  </a:cubicBezTo>
                  <a:cubicBezTo>
                    <a:pt x="7156" y="44568"/>
                    <a:pt x="7135" y="46765"/>
                    <a:pt x="7114" y="48983"/>
                  </a:cubicBezTo>
                  <a:cubicBezTo>
                    <a:pt x="7093" y="49987"/>
                    <a:pt x="7114" y="50971"/>
                    <a:pt x="6947" y="51975"/>
                  </a:cubicBezTo>
                  <a:cubicBezTo>
                    <a:pt x="6926" y="52163"/>
                    <a:pt x="6947" y="52331"/>
                    <a:pt x="6947" y="52603"/>
                  </a:cubicBezTo>
                  <a:cubicBezTo>
                    <a:pt x="7156" y="52561"/>
                    <a:pt x="7323" y="52540"/>
                    <a:pt x="7512" y="52519"/>
                  </a:cubicBezTo>
                  <a:cubicBezTo>
                    <a:pt x="7742" y="52498"/>
                    <a:pt x="7993" y="52414"/>
                    <a:pt x="8244" y="52414"/>
                  </a:cubicBezTo>
                  <a:cubicBezTo>
                    <a:pt x="8495" y="52414"/>
                    <a:pt x="8683" y="52624"/>
                    <a:pt x="8683" y="52833"/>
                  </a:cubicBezTo>
                  <a:cubicBezTo>
                    <a:pt x="8683" y="53042"/>
                    <a:pt x="8579" y="53209"/>
                    <a:pt x="8349" y="53272"/>
                  </a:cubicBezTo>
                  <a:cubicBezTo>
                    <a:pt x="7993" y="53419"/>
                    <a:pt x="7658" y="53523"/>
                    <a:pt x="7261" y="53670"/>
                  </a:cubicBezTo>
                  <a:cubicBezTo>
                    <a:pt x="7658" y="54067"/>
                    <a:pt x="7951" y="54465"/>
                    <a:pt x="8370" y="54716"/>
                  </a:cubicBezTo>
                  <a:cubicBezTo>
                    <a:pt x="8558" y="54841"/>
                    <a:pt x="8704" y="55009"/>
                    <a:pt x="8830" y="55197"/>
                  </a:cubicBezTo>
                  <a:cubicBezTo>
                    <a:pt x="8997" y="55406"/>
                    <a:pt x="8893" y="55720"/>
                    <a:pt x="8621" y="55825"/>
                  </a:cubicBezTo>
                  <a:cubicBezTo>
                    <a:pt x="8391" y="55888"/>
                    <a:pt x="8181" y="55888"/>
                    <a:pt x="7972" y="55720"/>
                  </a:cubicBezTo>
                  <a:cubicBezTo>
                    <a:pt x="7679" y="55469"/>
                    <a:pt x="7428" y="55218"/>
                    <a:pt x="7156" y="54946"/>
                  </a:cubicBezTo>
                  <a:cubicBezTo>
                    <a:pt x="7051" y="54883"/>
                    <a:pt x="6989" y="54716"/>
                    <a:pt x="6779" y="54800"/>
                  </a:cubicBezTo>
                  <a:cubicBezTo>
                    <a:pt x="6779" y="55155"/>
                    <a:pt x="6779" y="55553"/>
                    <a:pt x="6738" y="55971"/>
                  </a:cubicBezTo>
                  <a:cubicBezTo>
                    <a:pt x="6947" y="56097"/>
                    <a:pt x="7177" y="56243"/>
                    <a:pt x="7386" y="56369"/>
                  </a:cubicBezTo>
                  <a:cubicBezTo>
                    <a:pt x="7575" y="56494"/>
                    <a:pt x="7554" y="56829"/>
                    <a:pt x="7365" y="56934"/>
                  </a:cubicBezTo>
                  <a:cubicBezTo>
                    <a:pt x="7135" y="57038"/>
                    <a:pt x="6905" y="57122"/>
                    <a:pt x="6654" y="57206"/>
                  </a:cubicBezTo>
                  <a:cubicBezTo>
                    <a:pt x="6633" y="57331"/>
                    <a:pt x="6591" y="57436"/>
                    <a:pt x="6549" y="57541"/>
                  </a:cubicBezTo>
                  <a:cubicBezTo>
                    <a:pt x="6424" y="58691"/>
                    <a:pt x="6403" y="59863"/>
                    <a:pt x="6131" y="60993"/>
                  </a:cubicBezTo>
                  <a:lnTo>
                    <a:pt x="6131" y="61077"/>
                  </a:lnTo>
                  <a:cubicBezTo>
                    <a:pt x="6131" y="61851"/>
                    <a:pt x="6110" y="62667"/>
                    <a:pt x="6110" y="63462"/>
                  </a:cubicBezTo>
                  <a:cubicBezTo>
                    <a:pt x="6110" y="63818"/>
                    <a:pt x="6173" y="64194"/>
                    <a:pt x="6382" y="64508"/>
                  </a:cubicBezTo>
                  <a:cubicBezTo>
                    <a:pt x="6528" y="64738"/>
                    <a:pt x="6696" y="64969"/>
                    <a:pt x="6863" y="65241"/>
                  </a:cubicBezTo>
                  <a:cubicBezTo>
                    <a:pt x="7595" y="65241"/>
                    <a:pt x="8328" y="65261"/>
                    <a:pt x="9102" y="65261"/>
                  </a:cubicBezTo>
                  <a:cubicBezTo>
                    <a:pt x="9228" y="65261"/>
                    <a:pt x="9374" y="65241"/>
                    <a:pt x="9520" y="65178"/>
                  </a:cubicBezTo>
                  <a:cubicBezTo>
                    <a:pt x="10002" y="64989"/>
                    <a:pt x="10504" y="65031"/>
                    <a:pt x="11027" y="65031"/>
                  </a:cubicBezTo>
                  <a:cubicBezTo>
                    <a:pt x="17409" y="65136"/>
                    <a:pt x="23790" y="65241"/>
                    <a:pt x="30193" y="65345"/>
                  </a:cubicBezTo>
                  <a:cubicBezTo>
                    <a:pt x="30758" y="65345"/>
                    <a:pt x="31281" y="65303"/>
                    <a:pt x="31825" y="65241"/>
                  </a:cubicBezTo>
                  <a:cubicBezTo>
                    <a:pt x="32411" y="65157"/>
                    <a:pt x="32997" y="65136"/>
                    <a:pt x="33604" y="65136"/>
                  </a:cubicBezTo>
                  <a:cubicBezTo>
                    <a:pt x="35068" y="65094"/>
                    <a:pt x="36554" y="65136"/>
                    <a:pt x="38018" y="65094"/>
                  </a:cubicBezTo>
                  <a:cubicBezTo>
                    <a:pt x="38709" y="65094"/>
                    <a:pt x="39378" y="64969"/>
                    <a:pt x="40069" y="64969"/>
                  </a:cubicBezTo>
                  <a:cubicBezTo>
                    <a:pt x="44086" y="65031"/>
                    <a:pt x="48125" y="65094"/>
                    <a:pt x="52142" y="65178"/>
                  </a:cubicBezTo>
                  <a:cubicBezTo>
                    <a:pt x="52414" y="65178"/>
                    <a:pt x="52665" y="65178"/>
                    <a:pt x="52895" y="65282"/>
                  </a:cubicBezTo>
                  <a:cubicBezTo>
                    <a:pt x="53523" y="65554"/>
                    <a:pt x="54213" y="65408"/>
                    <a:pt x="54841" y="65513"/>
                  </a:cubicBezTo>
                  <a:cubicBezTo>
                    <a:pt x="54925" y="65554"/>
                    <a:pt x="55092" y="65387"/>
                    <a:pt x="55134" y="65282"/>
                  </a:cubicBezTo>
                  <a:cubicBezTo>
                    <a:pt x="55176" y="65094"/>
                    <a:pt x="55176" y="64885"/>
                    <a:pt x="55176" y="64676"/>
                  </a:cubicBezTo>
                  <a:cubicBezTo>
                    <a:pt x="55218" y="64006"/>
                    <a:pt x="55113" y="63316"/>
                    <a:pt x="55448" y="62667"/>
                  </a:cubicBezTo>
                  <a:cubicBezTo>
                    <a:pt x="55511" y="62541"/>
                    <a:pt x="55469" y="62332"/>
                    <a:pt x="55490" y="62165"/>
                  </a:cubicBezTo>
                  <a:cubicBezTo>
                    <a:pt x="55531" y="60888"/>
                    <a:pt x="55552" y="59612"/>
                    <a:pt x="55573" y="58357"/>
                  </a:cubicBezTo>
                  <a:cubicBezTo>
                    <a:pt x="55573" y="58252"/>
                    <a:pt x="55552" y="58147"/>
                    <a:pt x="55552" y="57980"/>
                  </a:cubicBezTo>
                  <a:cubicBezTo>
                    <a:pt x="55280" y="58126"/>
                    <a:pt x="55071" y="58231"/>
                    <a:pt x="54841" y="58294"/>
                  </a:cubicBezTo>
                  <a:cubicBezTo>
                    <a:pt x="54674" y="58357"/>
                    <a:pt x="54464" y="58273"/>
                    <a:pt x="54402" y="58461"/>
                  </a:cubicBezTo>
                  <a:cubicBezTo>
                    <a:pt x="54318" y="58608"/>
                    <a:pt x="54255" y="58775"/>
                    <a:pt x="54255" y="58922"/>
                  </a:cubicBezTo>
                  <a:cubicBezTo>
                    <a:pt x="54234" y="59403"/>
                    <a:pt x="54234" y="59905"/>
                    <a:pt x="54234" y="60365"/>
                  </a:cubicBezTo>
                  <a:cubicBezTo>
                    <a:pt x="54234" y="60595"/>
                    <a:pt x="54255" y="60867"/>
                    <a:pt x="54151" y="61056"/>
                  </a:cubicBezTo>
                  <a:cubicBezTo>
                    <a:pt x="53899" y="61495"/>
                    <a:pt x="53941" y="61997"/>
                    <a:pt x="53941" y="62458"/>
                  </a:cubicBezTo>
                  <a:cubicBezTo>
                    <a:pt x="53941" y="62688"/>
                    <a:pt x="53941" y="62897"/>
                    <a:pt x="53920" y="63148"/>
                  </a:cubicBezTo>
                  <a:cubicBezTo>
                    <a:pt x="53879" y="63713"/>
                    <a:pt x="53481" y="63985"/>
                    <a:pt x="52895" y="63880"/>
                  </a:cubicBezTo>
                  <a:cubicBezTo>
                    <a:pt x="52770" y="63839"/>
                    <a:pt x="52644" y="63797"/>
                    <a:pt x="52518" y="63818"/>
                  </a:cubicBezTo>
                  <a:cubicBezTo>
                    <a:pt x="51954" y="63922"/>
                    <a:pt x="51389" y="63797"/>
                    <a:pt x="50845" y="64090"/>
                  </a:cubicBezTo>
                  <a:cubicBezTo>
                    <a:pt x="50677" y="64152"/>
                    <a:pt x="50447" y="64111"/>
                    <a:pt x="50259" y="64111"/>
                  </a:cubicBezTo>
                  <a:cubicBezTo>
                    <a:pt x="49401" y="64111"/>
                    <a:pt x="48564" y="64090"/>
                    <a:pt x="47706" y="64090"/>
                  </a:cubicBezTo>
                  <a:cubicBezTo>
                    <a:pt x="47246" y="64090"/>
                    <a:pt x="46785" y="64027"/>
                    <a:pt x="46367" y="64236"/>
                  </a:cubicBezTo>
                  <a:cubicBezTo>
                    <a:pt x="46241" y="64320"/>
                    <a:pt x="46032" y="64299"/>
                    <a:pt x="45865" y="64299"/>
                  </a:cubicBezTo>
                  <a:cubicBezTo>
                    <a:pt x="45446" y="64299"/>
                    <a:pt x="45007" y="64299"/>
                    <a:pt x="44588" y="64257"/>
                  </a:cubicBezTo>
                  <a:cubicBezTo>
                    <a:pt x="44212" y="64257"/>
                    <a:pt x="43856" y="64257"/>
                    <a:pt x="43521" y="64111"/>
                  </a:cubicBezTo>
                  <a:cubicBezTo>
                    <a:pt x="43333" y="64027"/>
                    <a:pt x="43040" y="64006"/>
                    <a:pt x="42852" y="64048"/>
                  </a:cubicBezTo>
                  <a:cubicBezTo>
                    <a:pt x="42099" y="64299"/>
                    <a:pt x="41345" y="64236"/>
                    <a:pt x="40592" y="64236"/>
                  </a:cubicBezTo>
                  <a:cubicBezTo>
                    <a:pt x="35277" y="64152"/>
                    <a:pt x="29963" y="64090"/>
                    <a:pt x="24648" y="63985"/>
                  </a:cubicBezTo>
                  <a:cubicBezTo>
                    <a:pt x="23895" y="63985"/>
                    <a:pt x="23121" y="64048"/>
                    <a:pt x="22409" y="63713"/>
                  </a:cubicBezTo>
                  <a:cubicBezTo>
                    <a:pt x="22347" y="63692"/>
                    <a:pt x="22305" y="63692"/>
                    <a:pt x="22242" y="63692"/>
                  </a:cubicBezTo>
                  <a:cubicBezTo>
                    <a:pt x="20882" y="63713"/>
                    <a:pt x="19522" y="63504"/>
                    <a:pt x="18162" y="63776"/>
                  </a:cubicBezTo>
                  <a:cubicBezTo>
                    <a:pt x="17806" y="63818"/>
                    <a:pt x="17430" y="63839"/>
                    <a:pt x="17074" y="63839"/>
                  </a:cubicBezTo>
                  <a:cubicBezTo>
                    <a:pt x="16258" y="63839"/>
                    <a:pt x="15421" y="63818"/>
                    <a:pt x="14605" y="63797"/>
                  </a:cubicBezTo>
                  <a:cubicBezTo>
                    <a:pt x="14375" y="63797"/>
                    <a:pt x="14145" y="63797"/>
                    <a:pt x="13935" y="63713"/>
                  </a:cubicBezTo>
                  <a:cubicBezTo>
                    <a:pt x="13517" y="63525"/>
                    <a:pt x="13098" y="63525"/>
                    <a:pt x="12680" y="63525"/>
                  </a:cubicBezTo>
                  <a:cubicBezTo>
                    <a:pt x="11864" y="63504"/>
                    <a:pt x="11027" y="63504"/>
                    <a:pt x="10211" y="63483"/>
                  </a:cubicBezTo>
                  <a:cubicBezTo>
                    <a:pt x="10002" y="63483"/>
                    <a:pt x="9834" y="63483"/>
                    <a:pt x="9625" y="63441"/>
                  </a:cubicBezTo>
                  <a:cubicBezTo>
                    <a:pt x="9311" y="63399"/>
                    <a:pt x="9102" y="63190"/>
                    <a:pt x="9123" y="62876"/>
                  </a:cubicBezTo>
                  <a:cubicBezTo>
                    <a:pt x="9165" y="62437"/>
                    <a:pt x="9269" y="61976"/>
                    <a:pt x="9374" y="61537"/>
                  </a:cubicBezTo>
                  <a:cubicBezTo>
                    <a:pt x="9416" y="61412"/>
                    <a:pt x="9479" y="61286"/>
                    <a:pt x="9458" y="61139"/>
                  </a:cubicBezTo>
                  <a:cubicBezTo>
                    <a:pt x="9311" y="60386"/>
                    <a:pt x="9541" y="59612"/>
                    <a:pt x="9207" y="58880"/>
                  </a:cubicBezTo>
                  <a:cubicBezTo>
                    <a:pt x="9144" y="58733"/>
                    <a:pt x="9207" y="58587"/>
                    <a:pt x="9207" y="58461"/>
                  </a:cubicBezTo>
                  <a:cubicBezTo>
                    <a:pt x="9248" y="56055"/>
                    <a:pt x="9269" y="53649"/>
                    <a:pt x="9332" y="51201"/>
                  </a:cubicBezTo>
                  <a:cubicBezTo>
                    <a:pt x="9332" y="50950"/>
                    <a:pt x="9332" y="50678"/>
                    <a:pt x="9437" y="50448"/>
                  </a:cubicBezTo>
                  <a:cubicBezTo>
                    <a:pt x="9583" y="50008"/>
                    <a:pt x="9625" y="49569"/>
                    <a:pt x="9625" y="49108"/>
                  </a:cubicBezTo>
                  <a:cubicBezTo>
                    <a:pt x="9688" y="45761"/>
                    <a:pt x="9792" y="42413"/>
                    <a:pt x="9876" y="39065"/>
                  </a:cubicBezTo>
                  <a:cubicBezTo>
                    <a:pt x="9876" y="38898"/>
                    <a:pt x="9897" y="38730"/>
                    <a:pt x="9897" y="38542"/>
                  </a:cubicBezTo>
                  <a:cubicBezTo>
                    <a:pt x="9939" y="38228"/>
                    <a:pt x="10064" y="38019"/>
                    <a:pt x="10357" y="37893"/>
                  </a:cubicBezTo>
                  <a:cubicBezTo>
                    <a:pt x="10692" y="37747"/>
                    <a:pt x="11843" y="37433"/>
                    <a:pt x="12303" y="37433"/>
                  </a:cubicBezTo>
                  <a:cubicBezTo>
                    <a:pt x="13914" y="37454"/>
                    <a:pt x="15505" y="37454"/>
                    <a:pt x="17074" y="37496"/>
                  </a:cubicBezTo>
                  <a:cubicBezTo>
                    <a:pt x="17681" y="37538"/>
                    <a:pt x="18267" y="37496"/>
                    <a:pt x="18790" y="37161"/>
                  </a:cubicBezTo>
                  <a:cubicBezTo>
                    <a:pt x="18873" y="37119"/>
                    <a:pt x="18957" y="37077"/>
                    <a:pt x="19041" y="37056"/>
                  </a:cubicBezTo>
                  <a:cubicBezTo>
                    <a:pt x="19773" y="36973"/>
                    <a:pt x="20443" y="36617"/>
                    <a:pt x="21196" y="36743"/>
                  </a:cubicBezTo>
                  <a:cubicBezTo>
                    <a:pt x="21259" y="36743"/>
                    <a:pt x="21342" y="36701"/>
                    <a:pt x="21468" y="36659"/>
                  </a:cubicBezTo>
                  <a:cubicBezTo>
                    <a:pt x="21091" y="36073"/>
                    <a:pt x="20463" y="35780"/>
                    <a:pt x="20087" y="35341"/>
                  </a:cubicBezTo>
                  <a:lnTo>
                    <a:pt x="19710" y="35341"/>
                  </a:lnTo>
                  <a:cubicBezTo>
                    <a:pt x="17513" y="35383"/>
                    <a:pt x="15337" y="35383"/>
                    <a:pt x="13182" y="35571"/>
                  </a:cubicBezTo>
                  <a:cubicBezTo>
                    <a:pt x="12722" y="35592"/>
                    <a:pt x="12261" y="35592"/>
                    <a:pt x="11822" y="35592"/>
                  </a:cubicBezTo>
                  <a:cubicBezTo>
                    <a:pt x="11006" y="35592"/>
                    <a:pt x="10169" y="35571"/>
                    <a:pt x="9353" y="35550"/>
                  </a:cubicBezTo>
                  <a:cubicBezTo>
                    <a:pt x="8683" y="35592"/>
                    <a:pt x="8244" y="35634"/>
                    <a:pt x="7826" y="35906"/>
                  </a:cubicBezTo>
                  <a:close/>
                  <a:moveTo>
                    <a:pt x="56264" y="54256"/>
                  </a:moveTo>
                  <a:cubicBezTo>
                    <a:pt x="56306" y="54088"/>
                    <a:pt x="56327" y="54005"/>
                    <a:pt x="56327" y="53942"/>
                  </a:cubicBezTo>
                  <a:cubicBezTo>
                    <a:pt x="56327" y="52958"/>
                    <a:pt x="56745" y="52038"/>
                    <a:pt x="56661" y="51075"/>
                  </a:cubicBezTo>
                  <a:cubicBezTo>
                    <a:pt x="56661" y="51033"/>
                    <a:pt x="56661" y="50971"/>
                    <a:pt x="56703" y="50929"/>
                  </a:cubicBezTo>
                  <a:cubicBezTo>
                    <a:pt x="56933" y="50468"/>
                    <a:pt x="56912" y="49987"/>
                    <a:pt x="56912" y="49506"/>
                  </a:cubicBezTo>
                  <a:cubicBezTo>
                    <a:pt x="56933" y="48460"/>
                    <a:pt x="56933" y="47414"/>
                    <a:pt x="56954" y="46367"/>
                  </a:cubicBezTo>
                  <a:cubicBezTo>
                    <a:pt x="57038" y="43626"/>
                    <a:pt x="57122" y="40885"/>
                    <a:pt x="57226" y="38124"/>
                  </a:cubicBezTo>
                  <a:lnTo>
                    <a:pt x="57226" y="37705"/>
                  </a:lnTo>
                  <a:cubicBezTo>
                    <a:pt x="56745" y="37077"/>
                    <a:pt x="56180" y="36847"/>
                    <a:pt x="55490" y="36701"/>
                  </a:cubicBezTo>
                  <a:cubicBezTo>
                    <a:pt x="53711" y="36303"/>
                    <a:pt x="51933" y="36010"/>
                    <a:pt x="50133" y="35780"/>
                  </a:cubicBezTo>
                  <a:cubicBezTo>
                    <a:pt x="48669" y="35592"/>
                    <a:pt x="47204" y="35383"/>
                    <a:pt x="45739" y="35257"/>
                  </a:cubicBezTo>
                  <a:cubicBezTo>
                    <a:pt x="44881" y="35173"/>
                    <a:pt x="43982" y="34985"/>
                    <a:pt x="43145" y="35069"/>
                  </a:cubicBezTo>
                  <a:cubicBezTo>
                    <a:pt x="42747" y="35445"/>
                    <a:pt x="42433" y="35822"/>
                    <a:pt x="42036" y="36136"/>
                  </a:cubicBezTo>
                  <a:cubicBezTo>
                    <a:pt x="41638" y="36429"/>
                    <a:pt x="41178" y="36659"/>
                    <a:pt x="40655" y="37056"/>
                  </a:cubicBezTo>
                  <a:cubicBezTo>
                    <a:pt x="41157" y="37077"/>
                    <a:pt x="41471" y="37077"/>
                    <a:pt x="41806" y="37119"/>
                  </a:cubicBezTo>
                  <a:cubicBezTo>
                    <a:pt x="42308" y="37140"/>
                    <a:pt x="42852" y="37077"/>
                    <a:pt x="43333" y="37224"/>
                  </a:cubicBezTo>
                  <a:cubicBezTo>
                    <a:pt x="43982" y="37370"/>
                    <a:pt x="44609" y="37412"/>
                    <a:pt x="45258" y="37412"/>
                  </a:cubicBezTo>
                  <a:cubicBezTo>
                    <a:pt x="45969" y="37433"/>
                    <a:pt x="46681" y="37433"/>
                    <a:pt x="47392" y="37433"/>
                  </a:cubicBezTo>
                  <a:cubicBezTo>
                    <a:pt x="48292" y="37454"/>
                    <a:pt x="49233" y="37412"/>
                    <a:pt x="50154" y="37726"/>
                  </a:cubicBezTo>
                  <a:cubicBezTo>
                    <a:pt x="50949" y="37998"/>
                    <a:pt x="51786" y="38144"/>
                    <a:pt x="52581" y="38375"/>
                  </a:cubicBezTo>
                  <a:cubicBezTo>
                    <a:pt x="53272" y="38563"/>
                    <a:pt x="53920" y="38793"/>
                    <a:pt x="54632" y="38877"/>
                  </a:cubicBezTo>
                  <a:cubicBezTo>
                    <a:pt x="54987" y="38898"/>
                    <a:pt x="55176" y="39044"/>
                    <a:pt x="55176" y="39400"/>
                  </a:cubicBezTo>
                  <a:cubicBezTo>
                    <a:pt x="55197" y="40048"/>
                    <a:pt x="55239" y="40697"/>
                    <a:pt x="55071" y="41325"/>
                  </a:cubicBezTo>
                  <a:cubicBezTo>
                    <a:pt x="54987" y="41639"/>
                    <a:pt x="54967" y="41932"/>
                    <a:pt x="54883" y="42245"/>
                  </a:cubicBezTo>
                  <a:cubicBezTo>
                    <a:pt x="54736" y="42978"/>
                    <a:pt x="54778" y="43710"/>
                    <a:pt x="54778" y="44442"/>
                  </a:cubicBezTo>
                  <a:cubicBezTo>
                    <a:pt x="54778" y="46828"/>
                    <a:pt x="54736" y="49192"/>
                    <a:pt x="54736" y="51577"/>
                  </a:cubicBezTo>
                  <a:cubicBezTo>
                    <a:pt x="54736" y="52205"/>
                    <a:pt x="54674" y="52833"/>
                    <a:pt x="54506" y="53440"/>
                  </a:cubicBezTo>
                  <a:cubicBezTo>
                    <a:pt x="54443" y="53628"/>
                    <a:pt x="54464" y="53795"/>
                    <a:pt x="54443" y="54005"/>
                  </a:cubicBezTo>
                  <a:cubicBezTo>
                    <a:pt x="55050" y="54381"/>
                    <a:pt x="55636" y="54256"/>
                    <a:pt x="56264" y="54256"/>
                  </a:cubicBezTo>
                  <a:close/>
                  <a:moveTo>
                    <a:pt x="6110" y="43334"/>
                  </a:moveTo>
                  <a:cubicBezTo>
                    <a:pt x="5943" y="43417"/>
                    <a:pt x="5775" y="43417"/>
                    <a:pt x="5670" y="43501"/>
                  </a:cubicBezTo>
                  <a:cubicBezTo>
                    <a:pt x="5168" y="43857"/>
                    <a:pt x="4687" y="44254"/>
                    <a:pt x="4206" y="44652"/>
                  </a:cubicBezTo>
                  <a:cubicBezTo>
                    <a:pt x="3997" y="44798"/>
                    <a:pt x="3850" y="45007"/>
                    <a:pt x="3641" y="45154"/>
                  </a:cubicBezTo>
                  <a:cubicBezTo>
                    <a:pt x="3076" y="45489"/>
                    <a:pt x="2637" y="45907"/>
                    <a:pt x="2323" y="46451"/>
                  </a:cubicBezTo>
                  <a:cubicBezTo>
                    <a:pt x="2239" y="46619"/>
                    <a:pt x="2113" y="46744"/>
                    <a:pt x="2009" y="46849"/>
                  </a:cubicBezTo>
                  <a:cubicBezTo>
                    <a:pt x="1465" y="47414"/>
                    <a:pt x="1297" y="48125"/>
                    <a:pt x="1235" y="48857"/>
                  </a:cubicBezTo>
                  <a:cubicBezTo>
                    <a:pt x="1172" y="49590"/>
                    <a:pt x="1444" y="50280"/>
                    <a:pt x="1988" y="50761"/>
                  </a:cubicBezTo>
                  <a:cubicBezTo>
                    <a:pt x="2448" y="51180"/>
                    <a:pt x="2971" y="51556"/>
                    <a:pt x="3536" y="51808"/>
                  </a:cubicBezTo>
                  <a:cubicBezTo>
                    <a:pt x="4080" y="52100"/>
                    <a:pt x="4687" y="52289"/>
                    <a:pt x="5147" y="52707"/>
                  </a:cubicBezTo>
                  <a:cubicBezTo>
                    <a:pt x="5378" y="52917"/>
                    <a:pt x="5754" y="52791"/>
                    <a:pt x="5796" y="52435"/>
                  </a:cubicBezTo>
                  <a:cubicBezTo>
                    <a:pt x="5901" y="51870"/>
                    <a:pt x="6005" y="51264"/>
                    <a:pt x="6026" y="50657"/>
                  </a:cubicBezTo>
                  <a:cubicBezTo>
                    <a:pt x="6110" y="48397"/>
                    <a:pt x="6131" y="46137"/>
                    <a:pt x="6173" y="43857"/>
                  </a:cubicBezTo>
                  <a:cubicBezTo>
                    <a:pt x="6173" y="43731"/>
                    <a:pt x="6152" y="43585"/>
                    <a:pt x="6110" y="43334"/>
                  </a:cubicBezTo>
                  <a:close/>
                  <a:moveTo>
                    <a:pt x="58042" y="42748"/>
                  </a:moveTo>
                  <a:cubicBezTo>
                    <a:pt x="58000" y="43187"/>
                    <a:pt x="57980" y="43438"/>
                    <a:pt x="57980" y="43731"/>
                  </a:cubicBezTo>
                  <a:cubicBezTo>
                    <a:pt x="57959" y="45802"/>
                    <a:pt x="57938" y="47853"/>
                    <a:pt x="57875" y="49924"/>
                  </a:cubicBezTo>
                  <a:cubicBezTo>
                    <a:pt x="57875" y="50238"/>
                    <a:pt x="57875" y="50552"/>
                    <a:pt x="57749" y="50845"/>
                  </a:cubicBezTo>
                  <a:cubicBezTo>
                    <a:pt x="57582" y="51243"/>
                    <a:pt x="57582" y="51598"/>
                    <a:pt x="57561" y="51996"/>
                  </a:cubicBezTo>
                  <a:cubicBezTo>
                    <a:pt x="57561" y="52289"/>
                    <a:pt x="57582" y="52582"/>
                    <a:pt x="57477" y="52833"/>
                  </a:cubicBezTo>
                  <a:cubicBezTo>
                    <a:pt x="57310" y="53314"/>
                    <a:pt x="57310" y="53774"/>
                    <a:pt x="57331" y="54256"/>
                  </a:cubicBezTo>
                  <a:cubicBezTo>
                    <a:pt x="57331" y="54297"/>
                    <a:pt x="57352" y="54360"/>
                    <a:pt x="57415" y="54465"/>
                  </a:cubicBezTo>
                  <a:cubicBezTo>
                    <a:pt x="57561" y="54507"/>
                    <a:pt x="57749" y="54590"/>
                    <a:pt x="57959" y="54653"/>
                  </a:cubicBezTo>
                  <a:cubicBezTo>
                    <a:pt x="58712" y="53942"/>
                    <a:pt x="59507" y="53230"/>
                    <a:pt x="60177" y="52435"/>
                  </a:cubicBezTo>
                  <a:cubicBezTo>
                    <a:pt x="61327" y="51138"/>
                    <a:pt x="61829" y="49632"/>
                    <a:pt x="61411" y="47895"/>
                  </a:cubicBezTo>
                  <a:cubicBezTo>
                    <a:pt x="61348" y="47727"/>
                    <a:pt x="61348" y="47560"/>
                    <a:pt x="61348" y="47393"/>
                  </a:cubicBezTo>
                  <a:cubicBezTo>
                    <a:pt x="61390" y="46849"/>
                    <a:pt x="61160" y="46347"/>
                    <a:pt x="60909" y="45886"/>
                  </a:cubicBezTo>
                  <a:cubicBezTo>
                    <a:pt x="60302" y="44840"/>
                    <a:pt x="59465" y="43982"/>
                    <a:pt x="58628" y="43166"/>
                  </a:cubicBezTo>
                  <a:cubicBezTo>
                    <a:pt x="58524" y="43020"/>
                    <a:pt x="58314" y="42957"/>
                    <a:pt x="58042" y="42748"/>
                  </a:cubicBezTo>
                  <a:close/>
                  <a:moveTo>
                    <a:pt x="15149" y="25339"/>
                  </a:moveTo>
                  <a:lnTo>
                    <a:pt x="14689" y="25339"/>
                  </a:lnTo>
                  <a:cubicBezTo>
                    <a:pt x="14312" y="25297"/>
                    <a:pt x="13956" y="25423"/>
                    <a:pt x="13726" y="25716"/>
                  </a:cubicBezTo>
                  <a:cubicBezTo>
                    <a:pt x="13621" y="25841"/>
                    <a:pt x="13454" y="25946"/>
                    <a:pt x="13391" y="26072"/>
                  </a:cubicBezTo>
                  <a:cubicBezTo>
                    <a:pt x="13266" y="26281"/>
                    <a:pt x="13119" y="26532"/>
                    <a:pt x="13098" y="26762"/>
                  </a:cubicBezTo>
                  <a:cubicBezTo>
                    <a:pt x="13036" y="27411"/>
                    <a:pt x="13077" y="28038"/>
                    <a:pt x="13308" y="28666"/>
                  </a:cubicBezTo>
                  <a:cubicBezTo>
                    <a:pt x="13559" y="29336"/>
                    <a:pt x="14082" y="29712"/>
                    <a:pt x="14668" y="29963"/>
                  </a:cubicBezTo>
                  <a:cubicBezTo>
                    <a:pt x="15128" y="30173"/>
                    <a:pt x="15693" y="30235"/>
                    <a:pt x="16216" y="30340"/>
                  </a:cubicBezTo>
                  <a:cubicBezTo>
                    <a:pt x="16342" y="30361"/>
                    <a:pt x="16467" y="30319"/>
                    <a:pt x="16634" y="30319"/>
                  </a:cubicBezTo>
                  <a:cubicBezTo>
                    <a:pt x="16572" y="30068"/>
                    <a:pt x="16551" y="29921"/>
                    <a:pt x="16488" y="29754"/>
                  </a:cubicBezTo>
                  <a:cubicBezTo>
                    <a:pt x="16174" y="28896"/>
                    <a:pt x="16028" y="28017"/>
                    <a:pt x="15965" y="27097"/>
                  </a:cubicBezTo>
                  <a:cubicBezTo>
                    <a:pt x="15944" y="26406"/>
                    <a:pt x="15735" y="25883"/>
                    <a:pt x="15254" y="25444"/>
                  </a:cubicBezTo>
                  <a:cubicBezTo>
                    <a:pt x="15212" y="25444"/>
                    <a:pt x="15191" y="25423"/>
                    <a:pt x="15149" y="25339"/>
                  </a:cubicBezTo>
                  <a:close/>
                  <a:moveTo>
                    <a:pt x="48376" y="26092"/>
                  </a:moveTo>
                  <a:cubicBezTo>
                    <a:pt x="48250" y="26260"/>
                    <a:pt x="48125" y="26427"/>
                    <a:pt x="47957" y="26532"/>
                  </a:cubicBezTo>
                  <a:cubicBezTo>
                    <a:pt x="47580" y="26804"/>
                    <a:pt x="47413" y="27201"/>
                    <a:pt x="47225" y="27620"/>
                  </a:cubicBezTo>
                  <a:cubicBezTo>
                    <a:pt x="46995" y="28227"/>
                    <a:pt x="46744" y="28833"/>
                    <a:pt x="46451" y="29398"/>
                  </a:cubicBezTo>
                  <a:cubicBezTo>
                    <a:pt x="46325" y="29712"/>
                    <a:pt x="46137" y="30005"/>
                    <a:pt x="45969" y="30319"/>
                  </a:cubicBezTo>
                  <a:cubicBezTo>
                    <a:pt x="46116" y="30382"/>
                    <a:pt x="46179" y="30507"/>
                    <a:pt x="46262" y="30528"/>
                  </a:cubicBezTo>
                  <a:cubicBezTo>
                    <a:pt x="46555" y="30570"/>
                    <a:pt x="46806" y="30528"/>
                    <a:pt x="47099" y="30445"/>
                  </a:cubicBezTo>
                  <a:cubicBezTo>
                    <a:pt x="48104" y="30110"/>
                    <a:pt x="48836" y="29398"/>
                    <a:pt x="49526" y="28666"/>
                  </a:cubicBezTo>
                  <a:cubicBezTo>
                    <a:pt x="49631" y="28561"/>
                    <a:pt x="49694" y="28436"/>
                    <a:pt x="49736" y="28310"/>
                  </a:cubicBezTo>
                  <a:cubicBezTo>
                    <a:pt x="49903" y="27745"/>
                    <a:pt x="50049" y="27201"/>
                    <a:pt x="49924" y="26657"/>
                  </a:cubicBezTo>
                  <a:cubicBezTo>
                    <a:pt x="49526" y="26260"/>
                    <a:pt x="49108" y="25904"/>
                    <a:pt x="48376" y="26092"/>
                  </a:cubicBezTo>
                  <a:close/>
                  <a:moveTo>
                    <a:pt x="54423" y="57415"/>
                  </a:moveTo>
                  <a:cubicBezTo>
                    <a:pt x="54485" y="57457"/>
                    <a:pt x="54527" y="57499"/>
                    <a:pt x="54590" y="57520"/>
                  </a:cubicBezTo>
                  <a:cubicBezTo>
                    <a:pt x="54799" y="57143"/>
                    <a:pt x="55113" y="56997"/>
                    <a:pt x="55448" y="56913"/>
                  </a:cubicBezTo>
                  <a:cubicBezTo>
                    <a:pt x="55511" y="56892"/>
                    <a:pt x="55552" y="56787"/>
                    <a:pt x="55657" y="56683"/>
                  </a:cubicBezTo>
                  <a:cubicBezTo>
                    <a:pt x="55197" y="56683"/>
                    <a:pt x="54862" y="56662"/>
                    <a:pt x="54464" y="56662"/>
                  </a:cubicBezTo>
                  <a:cubicBezTo>
                    <a:pt x="54443" y="56934"/>
                    <a:pt x="54423" y="57185"/>
                    <a:pt x="54423" y="57415"/>
                  </a:cubicBezTo>
                  <a:close/>
                  <a:moveTo>
                    <a:pt x="54527" y="55030"/>
                  </a:moveTo>
                  <a:cubicBezTo>
                    <a:pt x="54443" y="55344"/>
                    <a:pt x="54527" y="55469"/>
                    <a:pt x="54736" y="55448"/>
                  </a:cubicBezTo>
                  <a:cubicBezTo>
                    <a:pt x="54967" y="55406"/>
                    <a:pt x="55218" y="55302"/>
                    <a:pt x="55531" y="55197"/>
                  </a:cubicBezTo>
                  <a:cubicBezTo>
                    <a:pt x="55134" y="55113"/>
                    <a:pt x="54841" y="55093"/>
                    <a:pt x="54527" y="550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5"/>
            <p:cNvSpPr/>
            <p:nvPr/>
          </p:nvSpPr>
          <p:spPr>
            <a:xfrm>
              <a:off x="6567150" y="2642588"/>
              <a:ext cx="348400" cy="196175"/>
            </a:xfrm>
            <a:custGeom>
              <a:avLst/>
              <a:gdLst/>
              <a:ahLst/>
              <a:cxnLst/>
              <a:rect l="l" t="t" r="r" b="b"/>
              <a:pathLst>
                <a:path w="13936" h="7847" extrusionOk="0">
                  <a:moveTo>
                    <a:pt x="460" y="1256"/>
                  </a:moveTo>
                  <a:cubicBezTo>
                    <a:pt x="293" y="1109"/>
                    <a:pt x="147" y="984"/>
                    <a:pt x="21" y="879"/>
                  </a:cubicBezTo>
                  <a:cubicBezTo>
                    <a:pt x="0" y="837"/>
                    <a:pt x="21" y="816"/>
                    <a:pt x="21" y="733"/>
                  </a:cubicBezTo>
                  <a:cubicBezTo>
                    <a:pt x="293" y="503"/>
                    <a:pt x="607" y="272"/>
                    <a:pt x="1004" y="293"/>
                  </a:cubicBezTo>
                  <a:cubicBezTo>
                    <a:pt x="1109" y="293"/>
                    <a:pt x="1256" y="293"/>
                    <a:pt x="1360" y="272"/>
                  </a:cubicBezTo>
                  <a:cubicBezTo>
                    <a:pt x="2448" y="0"/>
                    <a:pt x="3557" y="42"/>
                    <a:pt x="4645" y="42"/>
                  </a:cubicBezTo>
                  <a:cubicBezTo>
                    <a:pt x="6507" y="63"/>
                    <a:pt x="8328" y="63"/>
                    <a:pt x="10190" y="84"/>
                  </a:cubicBezTo>
                  <a:cubicBezTo>
                    <a:pt x="10587" y="84"/>
                    <a:pt x="10985" y="84"/>
                    <a:pt x="11383" y="251"/>
                  </a:cubicBezTo>
                  <a:cubicBezTo>
                    <a:pt x="11634" y="356"/>
                    <a:pt x="11927" y="314"/>
                    <a:pt x="12220" y="314"/>
                  </a:cubicBezTo>
                  <a:cubicBezTo>
                    <a:pt x="12596" y="314"/>
                    <a:pt x="12889" y="482"/>
                    <a:pt x="13224" y="649"/>
                  </a:cubicBezTo>
                  <a:cubicBezTo>
                    <a:pt x="13831" y="1005"/>
                    <a:pt x="13935" y="1465"/>
                    <a:pt x="13914" y="2072"/>
                  </a:cubicBezTo>
                  <a:cubicBezTo>
                    <a:pt x="13914" y="2490"/>
                    <a:pt x="13789" y="2825"/>
                    <a:pt x="13517" y="3139"/>
                  </a:cubicBezTo>
                  <a:cubicBezTo>
                    <a:pt x="13015" y="3788"/>
                    <a:pt x="12554" y="4478"/>
                    <a:pt x="12073" y="5127"/>
                  </a:cubicBezTo>
                  <a:cubicBezTo>
                    <a:pt x="11759" y="5608"/>
                    <a:pt x="11320" y="5964"/>
                    <a:pt x="11111" y="6508"/>
                  </a:cubicBezTo>
                  <a:cubicBezTo>
                    <a:pt x="10525" y="6989"/>
                    <a:pt x="9897" y="7303"/>
                    <a:pt x="9186" y="7491"/>
                  </a:cubicBezTo>
                  <a:cubicBezTo>
                    <a:pt x="7658" y="7847"/>
                    <a:pt x="6152" y="7679"/>
                    <a:pt x="4624" y="7596"/>
                  </a:cubicBezTo>
                  <a:cubicBezTo>
                    <a:pt x="3955" y="7554"/>
                    <a:pt x="3327" y="7219"/>
                    <a:pt x="2762" y="6842"/>
                  </a:cubicBezTo>
                  <a:cubicBezTo>
                    <a:pt x="2532" y="6654"/>
                    <a:pt x="2511" y="6257"/>
                    <a:pt x="2176" y="6068"/>
                  </a:cubicBezTo>
                  <a:cubicBezTo>
                    <a:pt x="1904" y="5943"/>
                    <a:pt x="1779" y="5608"/>
                    <a:pt x="1569" y="5357"/>
                  </a:cubicBezTo>
                  <a:cubicBezTo>
                    <a:pt x="1256" y="4980"/>
                    <a:pt x="1067" y="4520"/>
                    <a:pt x="984" y="4060"/>
                  </a:cubicBezTo>
                  <a:cubicBezTo>
                    <a:pt x="963" y="3955"/>
                    <a:pt x="942" y="3829"/>
                    <a:pt x="921" y="3746"/>
                  </a:cubicBezTo>
                  <a:cubicBezTo>
                    <a:pt x="565" y="2972"/>
                    <a:pt x="335" y="2155"/>
                    <a:pt x="460" y="1256"/>
                  </a:cubicBezTo>
                  <a:close/>
                  <a:moveTo>
                    <a:pt x="1444" y="900"/>
                  </a:moveTo>
                  <a:cubicBezTo>
                    <a:pt x="1402" y="1528"/>
                    <a:pt x="1360" y="2093"/>
                    <a:pt x="1590" y="2679"/>
                  </a:cubicBezTo>
                  <a:cubicBezTo>
                    <a:pt x="1779" y="3076"/>
                    <a:pt x="1862" y="3495"/>
                    <a:pt x="1988" y="3871"/>
                  </a:cubicBezTo>
                  <a:cubicBezTo>
                    <a:pt x="2176" y="4562"/>
                    <a:pt x="2448" y="5168"/>
                    <a:pt x="3076" y="5503"/>
                  </a:cubicBezTo>
                  <a:cubicBezTo>
                    <a:pt x="3181" y="5545"/>
                    <a:pt x="3264" y="5629"/>
                    <a:pt x="3327" y="5733"/>
                  </a:cubicBezTo>
                  <a:cubicBezTo>
                    <a:pt x="3871" y="6529"/>
                    <a:pt x="4729" y="6801"/>
                    <a:pt x="5587" y="6863"/>
                  </a:cubicBezTo>
                  <a:cubicBezTo>
                    <a:pt x="7763" y="7010"/>
                    <a:pt x="8035" y="6905"/>
                    <a:pt x="9981" y="5964"/>
                  </a:cubicBezTo>
                  <a:cubicBezTo>
                    <a:pt x="10023" y="5964"/>
                    <a:pt x="10043" y="5943"/>
                    <a:pt x="10064" y="5943"/>
                  </a:cubicBezTo>
                  <a:cubicBezTo>
                    <a:pt x="10336" y="5859"/>
                    <a:pt x="10483" y="5692"/>
                    <a:pt x="10650" y="5482"/>
                  </a:cubicBezTo>
                  <a:cubicBezTo>
                    <a:pt x="10985" y="5022"/>
                    <a:pt x="11341" y="4583"/>
                    <a:pt x="11696" y="4143"/>
                  </a:cubicBezTo>
                  <a:cubicBezTo>
                    <a:pt x="12115" y="3599"/>
                    <a:pt x="12492" y="3076"/>
                    <a:pt x="12868" y="2490"/>
                  </a:cubicBezTo>
                  <a:cubicBezTo>
                    <a:pt x="13224" y="1925"/>
                    <a:pt x="12868" y="1235"/>
                    <a:pt x="12178" y="1214"/>
                  </a:cubicBezTo>
                  <a:cubicBezTo>
                    <a:pt x="11738" y="1193"/>
                    <a:pt x="11299" y="1193"/>
                    <a:pt x="10859" y="1005"/>
                  </a:cubicBezTo>
                  <a:cubicBezTo>
                    <a:pt x="10650" y="921"/>
                    <a:pt x="10399" y="942"/>
                    <a:pt x="10169" y="921"/>
                  </a:cubicBezTo>
                  <a:cubicBezTo>
                    <a:pt x="8056" y="837"/>
                    <a:pt x="5921" y="795"/>
                    <a:pt x="3787" y="712"/>
                  </a:cubicBezTo>
                  <a:cubicBezTo>
                    <a:pt x="3034" y="649"/>
                    <a:pt x="2281" y="691"/>
                    <a:pt x="1444" y="9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5"/>
            <p:cNvSpPr/>
            <p:nvPr/>
          </p:nvSpPr>
          <p:spPr>
            <a:xfrm>
              <a:off x="6866350" y="2540063"/>
              <a:ext cx="48675" cy="46575"/>
            </a:xfrm>
            <a:custGeom>
              <a:avLst/>
              <a:gdLst/>
              <a:ahLst/>
              <a:cxnLst/>
              <a:rect l="l" t="t" r="r" b="b"/>
              <a:pathLst>
                <a:path w="1947" h="1863" extrusionOk="0">
                  <a:moveTo>
                    <a:pt x="942" y="0"/>
                  </a:moveTo>
                  <a:lnTo>
                    <a:pt x="1026" y="0"/>
                  </a:lnTo>
                  <a:cubicBezTo>
                    <a:pt x="1653" y="21"/>
                    <a:pt x="1946" y="398"/>
                    <a:pt x="1800" y="1026"/>
                  </a:cubicBezTo>
                  <a:cubicBezTo>
                    <a:pt x="1737" y="1465"/>
                    <a:pt x="1235" y="1863"/>
                    <a:pt x="837" y="1842"/>
                  </a:cubicBezTo>
                  <a:cubicBezTo>
                    <a:pt x="398" y="1779"/>
                    <a:pt x="21" y="1381"/>
                    <a:pt x="0" y="921"/>
                  </a:cubicBezTo>
                  <a:cubicBezTo>
                    <a:pt x="0" y="230"/>
                    <a:pt x="252" y="0"/>
                    <a:pt x="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5"/>
            <p:cNvSpPr/>
            <p:nvPr/>
          </p:nvSpPr>
          <p:spPr>
            <a:xfrm>
              <a:off x="6514825" y="2540588"/>
              <a:ext cx="39775" cy="45000"/>
            </a:xfrm>
            <a:custGeom>
              <a:avLst/>
              <a:gdLst/>
              <a:ahLst/>
              <a:cxnLst/>
              <a:rect l="l" t="t" r="r" b="b"/>
              <a:pathLst>
                <a:path w="1591" h="1800" extrusionOk="0">
                  <a:moveTo>
                    <a:pt x="22" y="837"/>
                  </a:moveTo>
                  <a:cubicBezTo>
                    <a:pt x="43" y="733"/>
                    <a:pt x="43" y="586"/>
                    <a:pt x="105" y="398"/>
                  </a:cubicBezTo>
                  <a:cubicBezTo>
                    <a:pt x="147" y="189"/>
                    <a:pt x="315" y="63"/>
                    <a:pt x="524" y="21"/>
                  </a:cubicBezTo>
                  <a:cubicBezTo>
                    <a:pt x="670" y="0"/>
                    <a:pt x="859" y="0"/>
                    <a:pt x="1005" y="21"/>
                  </a:cubicBezTo>
                  <a:cubicBezTo>
                    <a:pt x="1298" y="63"/>
                    <a:pt x="1486" y="209"/>
                    <a:pt x="1528" y="502"/>
                  </a:cubicBezTo>
                  <a:cubicBezTo>
                    <a:pt x="1570" y="691"/>
                    <a:pt x="1591" y="900"/>
                    <a:pt x="1570" y="1067"/>
                  </a:cubicBezTo>
                  <a:cubicBezTo>
                    <a:pt x="1507" y="1590"/>
                    <a:pt x="1277" y="1800"/>
                    <a:pt x="733" y="1779"/>
                  </a:cubicBezTo>
                  <a:cubicBezTo>
                    <a:pt x="231" y="1779"/>
                    <a:pt x="22" y="1549"/>
                    <a:pt x="1" y="1046"/>
                  </a:cubicBezTo>
                  <a:cubicBezTo>
                    <a:pt x="1" y="1026"/>
                    <a:pt x="22" y="984"/>
                    <a:pt x="22" y="8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5"/>
            <p:cNvSpPr/>
            <p:nvPr/>
          </p:nvSpPr>
          <p:spPr>
            <a:xfrm>
              <a:off x="7075050" y="3147888"/>
              <a:ext cx="124525" cy="213450"/>
            </a:xfrm>
            <a:custGeom>
              <a:avLst/>
              <a:gdLst/>
              <a:ahLst/>
              <a:cxnLst/>
              <a:rect l="l" t="t" r="r" b="b"/>
              <a:pathLst>
                <a:path w="4981" h="8538" extrusionOk="0">
                  <a:moveTo>
                    <a:pt x="3976" y="796"/>
                  </a:moveTo>
                  <a:cubicBezTo>
                    <a:pt x="4165" y="586"/>
                    <a:pt x="4228" y="335"/>
                    <a:pt x="4562" y="356"/>
                  </a:cubicBezTo>
                  <a:cubicBezTo>
                    <a:pt x="4792" y="377"/>
                    <a:pt x="4918" y="607"/>
                    <a:pt x="4918" y="1026"/>
                  </a:cubicBezTo>
                  <a:cubicBezTo>
                    <a:pt x="4939" y="2783"/>
                    <a:pt x="4981" y="4541"/>
                    <a:pt x="4981" y="6299"/>
                  </a:cubicBezTo>
                  <a:cubicBezTo>
                    <a:pt x="4981" y="7345"/>
                    <a:pt x="4290" y="8119"/>
                    <a:pt x="3265" y="8349"/>
                  </a:cubicBezTo>
                  <a:cubicBezTo>
                    <a:pt x="2679" y="8516"/>
                    <a:pt x="2051" y="8537"/>
                    <a:pt x="1445" y="8328"/>
                  </a:cubicBezTo>
                  <a:cubicBezTo>
                    <a:pt x="1256" y="8244"/>
                    <a:pt x="1068" y="8182"/>
                    <a:pt x="1068" y="7931"/>
                  </a:cubicBezTo>
                  <a:cubicBezTo>
                    <a:pt x="1068" y="7721"/>
                    <a:pt x="1256" y="7554"/>
                    <a:pt x="1528" y="7491"/>
                  </a:cubicBezTo>
                  <a:cubicBezTo>
                    <a:pt x="1779" y="7428"/>
                    <a:pt x="2010" y="7470"/>
                    <a:pt x="2282" y="7428"/>
                  </a:cubicBezTo>
                  <a:cubicBezTo>
                    <a:pt x="2575" y="7408"/>
                    <a:pt x="2847" y="7387"/>
                    <a:pt x="3119" y="7303"/>
                  </a:cubicBezTo>
                  <a:cubicBezTo>
                    <a:pt x="3579" y="7177"/>
                    <a:pt x="3893" y="6843"/>
                    <a:pt x="3935" y="6340"/>
                  </a:cubicBezTo>
                  <a:cubicBezTo>
                    <a:pt x="3976" y="5755"/>
                    <a:pt x="3956" y="5169"/>
                    <a:pt x="3956" y="4604"/>
                  </a:cubicBezTo>
                  <a:cubicBezTo>
                    <a:pt x="3725" y="4478"/>
                    <a:pt x="3642" y="4604"/>
                    <a:pt x="3537" y="4708"/>
                  </a:cubicBezTo>
                  <a:cubicBezTo>
                    <a:pt x="3160" y="5085"/>
                    <a:pt x="2721" y="5190"/>
                    <a:pt x="2198" y="5169"/>
                  </a:cubicBezTo>
                  <a:cubicBezTo>
                    <a:pt x="1779" y="5127"/>
                    <a:pt x="1361" y="5106"/>
                    <a:pt x="963" y="4897"/>
                  </a:cubicBezTo>
                  <a:cubicBezTo>
                    <a:pt x="378" y="4583"/>
                    <a:pt x="1" y="4143"/>
                    <a:pt x="64" y="3411"/>
                  </a:cubicBezTo>
                  <a:cubicBezTo>
                    <a:pt x="85" y="3118"/>
                    <a:pt x="64" y="2825"/>
                    <a:pt x="85" y="2574"/>
                  </a:cubicBezTo>
                  <a:cubicBezTo>
                    <a:pt x="210" y="1570"/>
                    <a:pt x="754" y="817"/>
                    <a:pt x="1633" y="356"/>
                  </a:cubicBezTo>
                  <a:cubicBezTo>
                    <a:pt x="2261" y="1"/>
                    <a:pt x="2930" y="63"/>
                    <a:pt x="3558" y="482"/>
                  </a:cubicBezTo>
                  <a:cubicBezTo>
                    <a:pt x="3746" y="566"/>
                    <a:pt x="3851" y="691"/>
                    <a:pt x="3976" y="796"/>
                  </a:cubicBezTo>
                  <a:close/>
                  <a:moveTo>
                    <a:pt x="3997" y="2051"/>
                  </a:moveTo>
                  <a:cubicBezTo>
                    <a:pt x="3767" y="1758"/>
                    <a:pt x="3579" y="1528"/>
                    <a:pt x="3370" y="1298"/>
                  </a:cubicBezTo>
                  <a:cubicBezTo>
                    <a:pt x="3223" y="1110"/>
                    <a:pt x="3035" y="1026"/>
                    <a:pt x="2784" y="1005"/>
                  </a:cubicBezTo>
                  <a:cubicBezTo>
                    <a:pt x="2365" y="1005"/>
                    <a:pt x="2010" y="1110"/>
                    <a:pt x="1696" y="1423"/>
                  </a:cubicBezTo>
                  <a:cubicBezTo>
                    <a:pt x="1110" y="2030"/>
                    <a:pt x="1026" y="2762"/>
                    <a:pt x="1110" y="3537"/>
                  </a:cubicBezTo>
                  <a:cubicBezTo>
                    <a:pt x="1131" y="3788"/>
                    <a:pt x="1277" y="3892"/>
                    <a:pt x="1466" y="3955"/>
                  </a:cubicBezTo>
                  <a:cubicBezTo>
                    <a:pt x="2198" y="4311"/>
                    <a:pt x="2784" y="4164"/>
                    <a:pt x="3223" y="3495"/>
                  </a:cubicBezTo>
                  <a:cubicBezTo>
                    <a:pt x="3537" y="3055"/>
                    <a:pt x="3767" y="2532"/>
                    <a:pt x="3997" y="20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5"/>
            <p:cNvSpPr/>
            <p:nvPr/>
          </p:nvSpPr>
          <p:spPr>
            <a:xfrm>
              <a:off x="6522675" y="3078838"/>
              <a:ext cx="117200" cy="203500"/>
            </a:xfrm>
            <a:custGeom>
              <a:avLst/>
              <a:gdLst/>
              <a:ahLst/>
              <a:cxnLst/>
              <a:rect l="l" t="t" r="r" b="b"/>
              <a:pathLst>
                <a:path w="4688" h="8140" extrusionOk="0">
                  <a:moveTo>
                    <a:pt x="3432" y="5985"/>
                  </a:moveTo>
                  <a:cubicBezTo>
                    <a:pt x="3118" y="6257"/>
                    <a:pt x="2930" y="6403"/>
                    <a:pt x="2742" y="6550"/>
                  </a:cubicBezTo>
                  <a:cubicBezTo>
                    <a:pt x="2135" y="6989"/>
                    <a:pt x="1465" y="6989"/>
                    <a:pt x="817" y="6675"/>
                  </a:cubicBezTo>
                  <a:cubicBezTo>
                    <a:pt x="294" y="6403"/>
                    <a:pt x="22" y="5985"/>
                    <a:pt x="22" y="5357"/>
                  </a:cubicBezTo>
                  <a:cubicBezTo>
                    <a:pt x="1" y="4457"/>
                    <a:pt x="231" y="3641"/>
                    <a:pt x="817" y="2909"/>
                  </a:cubicBezTo>
                  <a:cubicBezTo>
                    <a:pt x="1465" y="2051"/>
                    <a:pt x="2239" y="1905"/>
                    <a:pt x="3181" y="2470"/>
                  </a:cubicBezTo>
                  <a:cubicBezTo>
                    <a:pt x="3265" y="2511"/>
                    <a:pt x="3348" y="2511"/>
                    <a:pt x="3453" y="2574"/>
                  </a:cubicBezTo>
                  <a:cubicBezTo>
                    <a:pt x="3537" y="2072"/>
                    <a:pt x="3537" y="1591"/>
                    <a:pt x="3495" y="1110"/>
                  </a:cubicBezTo>
                  <a:lnTo>
                    <a:pt x="2867" y="859"/>
                  </a:lnTo>
                  <a:cubicBezTo>
                    <a:pt x="2658" y="796"/>
                    <a:pt x="2428" y="733"/>
                    <a:pt x="2219" y="670"/>
                  </a:cubicBezTo>
                  <a:cubicBezTo>
                    <a:pt x="1967" y="587"/>
                    <a:pt x="1821" y="419"/>
                    <a:pt x="1905" y="252"/>
                  </a:cubicBezTo>
                  <a:cubicBezTo>
                    <a:pt x="1988" y="105"/>
                    <a:pt x="2177" y="1"/>
                    <a:pt x="2428" y="84"/>
                  </a:cubicBezTo>
                  <a:cubicBezTo>
                    <a:pt x="2909" y="189"/>
                    <a:pt x="3369" y="315"/>
                    <a:pt x="3809" y="440"/>
                  </a:cubicBezTo>
                  <a:cubicBezTo>
                    <a:pt x="4206" y="545"/>
                    <a:pt x="4436" y="817"/>
                    <a:pt x="4436" y="1256"/>
                  </a:cubicBezTo>
                  <a:lnTo>
                    <a:pt x="4436" y="2198"/>
                  </a:lnTo>
                  <a:cubicBezTo>
                    <a:pt x="4436" y="2511"/>
                    <a:pt x="4415" y="2804"/>
                    <a:pt x="4604" y="3118"/>
                  </a:cubicBezTo>
                  <a:cubicBezTo>
                    <a:pt x="4687" y="3265"/>
                    <a:pt x="4687" y="3495"/>
                    <a:pt x="4646" y="3683"/>
                  </a:cubicBezTo>
                  <a:cubicBezTo>
                    <a:pt x="4499" y="4939"/>
                    <a:pt x="4436" y="6236"/>
                    <a:pt x="4583" y="7512"/>
                  </a:cubicBezTo>
                  <a:cubicBezTo>
                    <a:pt x="4604" y="7826"/>
                    <a:pt x="4478" y="8035"/>
                    <a:pt x="4206" y="8077"/>
                  </a:cubicBezTo>
                  <a:cubicBezTo>
                    <a:pt x="3892" y="8140"/>
                    <a:pt x="3599" y="8014"/>
                    <a:pt x="3537" y="7721"/>
                  </a:cubicBezTo>
                  <a:cubicBezTo>
                    <a:pt x="3474" y="7533"/>
                    <a:pt x="3474" y="7324"/>
                    <a:pt x="3474" y="7136"/>
                  </a:cubicBezTo>
                  <a:cubicBezTo>
                    <a:pt x="3432" y="6759"/>
                    <a:pt x="3453" y="6466"/>
                    <a:pt x="3432" y="5985"/>
                  </a:cubicBezTo>
                  <a:close/>
                  <a:moveTo>
                    <a:pt x="3453" y="4102"/>
                  </a:moveTo>
                  <a:cubicBezTo>
                    <a:pt x="3307" y="3872"/>
                    <a:pt x="3160" y="3662"/>
                    <a:pt x="3055" y="3453"/>
                  </a:cubicBezTo>
                  <a:cubicBezTo>
                    <a:pt x="2700" y="2804"/>
                    <a:pt x="2114" y="2742"/>
                    <a:pt x="1654" y="3348"/>
                  </a:cubicBezTo>
                  <a:cubicBezTo>
                    <a:pt x="1193" y="3934"/>
                    <a:pt x="1026" y="4604"/>
                    <a:pt x="1047" y="5336"/>
                  </a:cubicBezTo>
                  <a:cubicBezTo>
                    <a:pt x="1068" y="5880"/>
                    <a:pt x="1654" y="6173"/>
                    <a:pt x="2093" y="5838"/>
                  </a:cubicBezTo>
                  <a:cubicBezTo>
                    <a:pt x="2700" y="5357"/>
                    <a:pt x="3307" y="4897"/>
                    <a:pt x="3453"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5"/>
            <p:cNvSpPr/>
            <p:nvPr/>
          </p:nvSpPr>
          <p:spPr>
            <a:xfrm>
              <a:off x="6245450" y="3023388"/>
              <a:ext cx="133925" cy="313350"/>
            </a:xfrm>
            <a:custGeom>
              <a:avLst/>
              <a:gdLst/>
              <a:ahLst/>
              <a:cxnLst/>
              <a:rect l="l" t="t" r="r" b="b"/>
              <a:pathLst>
                <a:path w="5357" h="12534" extrusionOk="0">
                  <a:moveTo>
                    <a:pt x="1088" y="11509"/>
                  </a:moveTo>
                  <a:cubicBezTo>
                    <a:pt x="1360" y="11509"/>
                    <a:pt x="1548" y="11551"/>
                    <a:pt x="1716" y="11509"/>
                  </a:cubicBezTo>
                  <a:cubicBezTo>
                    <a:pt x="2406" y="11341"/>
                    <a:pt x="3097" y="11195"/>
                    <a:pt x="3787" y="11007"/>
                  </a:cubicBezTo>
                  <a:cubicBezTo>
                    <a:pt x="4248" y="10881"/>
                    <a:pt x="4666" y="10923"/>
                    <a:pt x="5126" y="11007"/>
                  </a:cubicBezTo>
                  <a:cubicBezTo>
                    <a:pt x="5273" y="11027"/>
                    <a:pt x="5357" y="11237"/>
                    <a:pt x="5273" y="11425"/>
                  </a:cubicBezTo>
                  <a:cubicBezTo>
                    <a:pt x="5210" y="11634"/>
                    <a:pt x="5043" y="11739"/>
                    <a:pt x="4833" y="11802"/>
                  </a:cubicBezTo>
                  <a:cubicBezTo>
                    <a:pt x="3871" y="12011"/>
                    <a:pt x="2929" y="12262"/>
                    <a:pt x="1925" y="12450"/>
                  </a:cubicBezTo>
                  <a:cubicBezTo>
                    <a:pt x="1465" y="12534"/>
                    <a:pt x="963" y="12471"/>
                    <a:pt x="481" y="12450"/>
                  </a:cubicBezTo>
                  <a:cubicBezTo>
                    <a:pt x="209" y="12429"/>
                    <a:pt x="42" y="12241"/>
                    <a:pt x="21" y="11927"/>
                  </a:cubicBezTo>
                  <a:cubicBezTo>
                    <a:pt x="0" y="11718"/>
                    <a:pt x="21" y="11530"/>
                    <a:pt x="21" y="11320"/>
                  </a:cubicBezTo>
                  <a:cubicBezTo>
                    <a:pt x="63" y="8914"/>
                    <a:pt x="126" y="6508"/>
                    <a:pt x="209" y="4102"/>
                  </a:cubicBezTo>
                  <a:cubicBezTo>
                    <a:pt x="230" y="3056"/>
                    <a:pt x="272" y="2009"/>
                    <a:pt x="335" y="963"/>
                  </a:cubicBezTo>
                  <a:cubicBezTo>
                    <a:pt x="335" y="733"/>
                    <a:pt x="377" y="524"/>
                    <a:pt x="439" y="294"/>
                  </a:cubicBezTo>
                  <a:cubicBezTo>
                    <a:pt x="460" y="189"/>
                    <a:pt x="565" y="84"/>
                    <a:pt x="649" y="43"/>
                  </a:cubicBezTo>
                  <a:cubicBezTo>
                    <a:pt x="732" y="1"/>
                    <a:pt x="858" y="43"/>
                    <a:pt x="984" y="43"/>
                  </a:cubicBezTo>
                  <a:cubicBezTo>
                    <a:pt x="1004" y="210"/>
                    <a:pt x="1046" y="336"/>
                    <a:pt x="1046" y="461"/>
                  </a:cubicBezTo>
                  <a:cubicBezTo>
                    <a:pt x="1067" y="2093"/>
                    <a:pt x="1088" y="3704"/>
                    <a:pt x="1088" y="5315"/>
                  </a:cubicBezTo>
                  <a:cubicBezTo>
                    <a:pt x="1088" y="7094"/>
                    <a:pt x="1067" y="8893"/>
                    <a:pt x="1046" y="10672"/>
                  </a:cubicBezTo>
                  <a:cubicBezTo>
                    <a:pt x="1067" y="10902"/>
                    <a:pt x="1088" y="11195"/>
                    <a:pt x="1088" y="115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5"/>
            <p:cNvSpPr/>
            <p:nvPr/>
          </p:nvSpPr>
          <p:spPr>
            <a:xfrm>
              <a:off x="6968875" y="3122263"/>
              <a:ext cx="102025" cy="149625"/>
            </a:xfrm>
            <a:custGeom>
              <a:avLst/>
              <a:gdLst/>
              <a:ahLst/>
              <a:cxnLst/>
              <a:rect l="l" t="t" r="r" b="b"/>
              <a:pathLst>
                <a:path w="4081" h="5985" extrusionOk="0">
                  <a:moveTo>
                    <a:pt x="1151" y="858"/>
                  </a:moveTo>
                  <a:cubicBezTo>
                    <a:pt x="1632" y="691"/>
                    <a:pt x="2072" y="544"/>
                    <a:pt x="2490" y="419"/>
                  </a:cubicBezTo>
                  <a:cubicBezTo>
                    <a:pt x="2804" y="335"/>
                    <a:pt x="3118" y="272"/>
                    <a:pt x="3411" y="461"/>
                  </a:cubicBezTo>
                  <a:cubicBezTo>
                    <a:pt x="3725" y="670"/>
                    <a:pt x="3955" y="942"/>
                    <a:pt x="3934" y="1381"/>
                  </a:cubicBezTo>
                  <a:cubicBezTo>
                    <a:pt x="3913" y="2323"/>
                    <a:pt x="3913" y="3243"/>
                    <a:pt x="3913" y="4185"/>
                  </a:cubicBezTo>
                  <a:cubicBezTo>
                    <a:pt x="3913" y="4541"/>
                    <a:pt x="3871" y="4917"/>
                    <a:pt x="3976" y="5273"/>
                  </a:cubicBezTo>
                  <a:cubicBezTo>
                    <a:pt x="4081" y="5608"/>
                    <a:pt x="3871" y="5901"/>
                    <a:pt x="3516" y="5922"/>
                  </a:cubicBezTo>
                  <a:cubicBezTo>
                    <a:pt x="3181" y="5984"/>
                    <a:pt x="2888" y="5775"/>
                    <a:pt x="2825" y="5461"/>
                  </a:cubicBezTo>
                  <a:cubicBezTo>
                    <a:pt x="2804" y="5231"/>
                    <a:pt x="2804" y="5022"/>
                    <a:pt x="2804" y="4771"/>
                  </a:cubicBezTo>
                  <a:cubicBezTo>
                    <a:pt x="2825" y="3871"/>
                    <a:pt x="2867" y="2971"/>
                    <a:pt x="2867" y="2051"/>
                  </a:cubicBezTo>
                  <a:cubicBezTo>
                    <a:pt x="2867" y="1883"/>
                    <a:pt x="2825" y="1695"/>
                    <a:pt x="2825" y="1507"/>
                  </a:cubicBezTo>
                  <a:cubicBezTo>
                    <a:pt x="2156" y="1402"/>
                    <a:pt x="1674" y="1779"/>
                    <a:pt x="1130" y="2114"/>
                  </a:cubicBezTo>
                  <a:cubicBezTo>
                    <a:pt x="1130" y="2762"/>
                    <a:pt x="1109" y="3453"/>
                    <a:pt x="1109" y="4101"/>
                  </a:cubicBezTo>
                  <a:cubicBezTo>
                    <a:pt x="1109" y="4331"/>
                    <a:pt x="1109" y="4541"/>
                    <a:pt x="1088" y="4771"/>
                  </a:cubicBezTo>
                  <a:cubicBezTo>
                    <a:pt x="1026" y="5127"/>
                    <a:pt x="796" y="5336"/>
                    <a:pt x="524" y="5294"/>
                  </a:cubicBezTo>
                  <a:cubicBezTo>
                    <a:pt x="272" y="5273"/>
                    <a:pt x="63" y="5064"/>
                    <a:pt x="0" y="4729"/>
                  </a:cubicBezTo>
                  <a:lnTo>
                    <a:pt x="0" y="4457"/>
                  </a:lnTo>
                  <a:cubicBezTo>
                    <a:pt x="63" y="3264"/>
                    <a:pt x="105" y="2030"/>
                    <a:pt x="168" y="837"/>
                  </a:cubicBezTo>
                  <a:cubicBezTo>
                    <a:pt x="168" y="628"/>
                    <a:pt x="252" y="377"/>
                    <a:pt x="356" y="210"/>
                  </a:cubicBezTo>
                  <a:cubicBezTo>
                    <a:pt x="461" y="0"/>
                    <a:pt x="796" y="0"/>
                    <a:pt x="900" y="210"/>
                  </a:cubicBezTo>
                  <a:cubicBezTo>
                    <a:pt x="984" y="377"/>
                    <a:pt x="1068" y="586"/>
                    <a:pt x="1151" y="8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5"/>
            <p:cNvSpPr/>
            <p:nvPr/>
          </p:nvSpPr>
          <p:spPr>
            <a:xfrm>
              <a:off x="6406550" y="3128013"/>
              <a:ext cx="85300" cy="186250"/>
            </a:xfrm>
            <a:custGeom>
              <a:avLst/>
              <a:gdLst/>
              <a:ahLst/>
              <a:cxnLst/>
              <a:rect l="l" t="t" r="r" b="b"/>
              <a:pathLst>
                <a:path w="3412" h="7450" extrusionOk="0">
                  <a:moveTo>
                    <a:pt x="1026" y="3955"/>
                  </a:moveTo>
                  <a:cubicBezTo>
                    <a:pt x="1026" y="4499"/>
                    <a:pt x="1005" y="5022"/>
                    <a:pt x="1005" y="5524"/>
                  </a:cubicBezTo>
                  <a:lnTo>
                    <a:pt x="1005" y="5859"/>
                  </a:lnTo>
                  <a:cubicBezTo>
                    <a:pt x="1068" y="6257"/>
                    <a:pt x="1340" y="6466"/>
                    <a:pt x="1737" y="6319"/>
                  </a:cubicBezTo>
                  <a:cubicBezTo>
                    <a:pt x="2030" y="6215"/>
                    <a:pt x="2302" y="6068"/>
                    <a:pt x="2574" y="5943"/>
                  </a:cubicBezTo>
                  <a:cubicBezTo>
                    <a:pt x="2700" y="5880"/>
                    <a:pt x="2804" y="5754"/>
                    <a:pt x="2930" y="5754"/>
                  </a:cubicBezTo>
                  <a:cubicBezTo>
                    <a:pt x="3076" y="5713"/>
                    <a:pt x="3223" y="5775"/>
                    <a:pt x="3306" y="5880"/>
                  </a:cubicBezTo>
                  <a:cubicBezTo>
                    <a:pt x="3390" y="5964"/>
                    <a:pt x="3411" y="6131"/>
                    <a:pt x="3411" y="6278"/>
                  </a:cubicBezTo>
                  <a:cubicBezTo>
                    <a:pt x="3411" y="6340"/>
                    <a:pt x="3348" y="6424"/>
                    <a:pt x="3286" y="6487"/>
                  </a:cubicBezTo>
                  <a:cubicBezTo>
                    <a:pt x="2595" y="7114"/>
                    <a:pt x="1821" y="7449"/>
                    <a:pt x="879" y="7177"/>
                  </a:cubicBezTo>
                  <a:cubicBezTo>
                    <a:pt x="314" y="7031"/>
                    <a:pt x="1" y="6591"/>
                    <a:pt x="1" y="6026"/>
                  </a:cubicBezTo>
                  <a:cubicBezTo>
                    <a:pt x="1" y="4918"/>
                    <a:pt x="63" y="3767"/>
                    <a:pt x="84" y="2637"/>
                  </a:cubicBezTo>
                  <a:cubicBezTo>
                    <a:pt x="84" y="2449"/>
                    <a:pt x="189" y="2281"/>
                    <a:pt x="273" y="2093"/>
                  </a:cubicBezTo>
                  <a:cubicBezTo>
                    <a:pt x="398" y="1758"/>
                    <a:pt x="566" y="1402"/>
                    <a:pt x="628" y="1068"/>
                  </a:cubicBezTo>
                  <a:cubicBezTo>
                    <a:pt x="838" y="314"/>
                    <a:pt x="1319" y="0"/>
                    <a:pt x="1988" y="42"/>
                  </a:cubicBezTo>
                  <a:lnTo>
                    <a:pt x="2344" y="42"/>
                  </a:lnTo>
                  <a:cubicBezTo>
                    <a:pt x="2972" y="105"/>
                    <a:pt x="3223" y="419"/>
                    <a:pt x="3244" y="1047"/>
                  </a:cubicBezTo>
                  <a:cubicBezTo>
                    <a:pt x="3286" y="1674"/>
                    <a:pt x="3014" y="2135"/>
                    <a:pt x="2595" y="2532"/>
                  </a:cubicBezTo>
                  <a:cubicBezTo>
                    <a:pt x="2156" y="2930"/>
                    <a:pt x="1674" y="3285"/>
                    <a:pt x="1235" y="3683"/>
                  </a:cubicBezTo>
                  <a:cubicBezTo>
                    <a:pt x="1235" y="3746"/>
                    <a:pt x="1151" y="3809"/>
                    <a:pt x="1026" y="3955"/>
                  </a:cubicBezTo>
                  <a:close/>
                  <a:moveTo>
                    <a:pt x="2428" y="837"/>
                  </a:moveTo>
                  <a:cubicBezTo>
                    <a:pt x="2177" y="858"/>
                    <a:pt x="2009" y="816"/>
                    <a:pt x="1842" y="879"/>
                  </a:cubicBezTo>
                  <a:cubicBezTo>
                    <a:pt x="1737" y="942"/>
                    <a:pt x="1612" y="1068"/>
                    <a:pt x="1591" y="1193"/>
                  </a:cubicBezTo>
                  <a:cubicBezTo>
                    <a:pt x="1528" y="1612"/>
                    <a:pt x="1319" y="2009"/>
                    <a:pt x="1151" y="2386"/>
                  </a:cubicBezTo>
                  <a:cubicBezTo>
                    <a:pt x="1130" y="2428"/>
                    <a:pt x="1151" y="2532"/>
                    <a:pt x="1193" y="2658"/>
                  </a:cubicBezTo>
                  <a:cubicBezTo>
                    <a:pt x="1821" y="2197"/>
                    <a:pt x="2470" y="1800"/>
                    <a:pt x="2428" y="8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5"/>
            <p:cNvSpPr/>
            <p:nvPr/>
          </p:nvSpPr>
          <p:spPr>
            <a:xfrm>
              <a:off x="6784750" y="3156263"/>
              <a:ext cx="89475" cy="139175"/>
            </a:xfrm>
            <a:custGeom>
              <a:avLst/>
              <a:gdLst/>
              <a:ahLst/>
              <a:cxnLst/>
              <a:rect l="l" t="t" r="r" b="b"/>
              <a:pathLst>
                <a:path w="3579" h="5567" extrusionOk="0">
                  <a:moveTo>
                    <a:pt x="1067" y="1319"/>
                  </a:moveTo>
                  <a:cubicBezTo>
                    <a:pt x="1339" y="1193"/>
                    <a:pt x="1465" y="1151"/>
                    <a:pt x="1591" y="1088"/>
                  </a:cubicBezTo>
                  <a:cubicBezTo>
                    <a:pt x="1883" y="984"/>
                    <a:pt x="2176" y="879"/>
                    <a:pt x="2490" y="837"/>
                  </a:cubicBezTo>
                  <a:cubicBezTo>
                    <a:pt x="3327" y="691"/>
                    <a:pt x="3578" y="942"/>
                    <a:pt x="3578" y="1779"/>
                  </a:cubicBezTo>
                  <a:cubicBezTo>
                    <a:pt x="3578" y="2741"/>
                    <a:pt x="3557" y="3704"/>
                    <a:pt x="3536" y="4666"/>
                  </a:cubicBezTo>
                  <a:cubicBezTo>
                    <a:pt x="3536" y="4813"/>
                    <a:pt x="3536" y="4959"/>
                    <a:pt x="3495" y="5085"/>
                  </a:cubicBezTo>
                  <a:cubicBezTo>
                    <a:pt x="3474" y="5336"/>
                    <a:pt x="3264" y="5503"/>
                    <a:pt x="3034" y="5545"/>
                  </a:cubicBezTo>
                  <a:cubicBezTo>
                    <a:pt x="2804" y="5566"/>
                    <a:pt x="2532" y="5357"/>
                    <a:pt x="2511" y="5085"/>
                  </a:cubicBezTo>
                  <a:cubicBezTo>
                    <a:pt x="2490" y="4855"/>
                    <a:pt x="2490" y="4645"/>
                    <a:pt x="2490" y="4415"/>
                  </a:cubicBezTo>
                  <a:cubicBezTo>
                    <a:pt x="2490" y="3599"/>
                    <a:pt x="2511" y="2762"/>
                    <a:pt x="2532" y="1988"/>
                  </a:cubicBezTo>
                  <a:cubicBezTo>
                    <a:pt x="2302" y="1779"/>
                    <a:pt x="2155" y="1883"/>
                    <a:pt x="1967" y="1988"/>
                  </a:cubicBezTo>
                  <a:cubicBezTo>
                    <a:pt x="1486" y="2323"/>
                    <a:pt x="1277" y="2825"/>
                    <a:pt x="1130" y="3306"/>
                  </a:cubicBezTo>
                  <a:cubicBezTo>
                    <a:pt x="1047" y="3516"/>
                    <a:pt x="1026" y="3767"/>
                    <a:pt x="963" y="3976"/>
                  </a:cubicBezTo>
                  <a:cubicBezTo>
                    <a:pt x="921" y="4143"/>
                    <a:pt x="712" y="4290"/>
                    <a:pt x="503" y="4290"/>
                  </a:cubicBezTo>
                  <a:cubicBezTo>
                    <a:pt x="314" y="4290"/>
                    <a:pt x="84" y="4122"/>
                    <a:pt x="42" y="3934"/>
                  </a:cubicBezTo>
                  <a:cubicBezTo>
                    <a:pt x="21" y="3829"/>
                    <a:pt x="0" y="3704"/>
                    <a:pt x="0" y="3599"/>
                  </a:cubicBezTo>
                  <a:cubicBezTo>
                    <a:pt x="42" y="2616"/>
                    <a:pt x="105" y="1611"/>
                    <a:pt x="189" y="628"/>
                  </a:cubicBezTo>
                  <a:cubicBezTo>
                    <a:pt x="210" y="440"/>
                    <a:pt x="314" y="251"/>
                    <a:pt x="419" y="105"/>
                  </a:cubicBezTo>
                  <a:cubicBezTo>
                    <a:pt x="503" y="21"/>
                    <a:pt x="670" y="0"/>
                    <a:pt x="816" y="21"/>
                  </a:cubicBezTo>
                  <a:cubicBezTo>
                    <a:pt x="921" y="42"/>
                    <a:pt x="1047" y="210"/>
                    <a:pt x="1047" y="314"/>
                  </a:cubicBezTo>
                  <a:cubicBezTo>
                    <a:pt x="1109" y="628"/>
                    <a:pt x="1067" y="900"/>
                    <a:pt x="1067" y="13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5"/>
            <p:cNvSpPr/>
            <p:nvPr/>
          </p:nvSpPr>
          <p:spPr>
            <a:xfrm>
              <a:off x="6680125" y="3102913"/>
              <a:ext cx="77450" cy="187275"/>
            </a:xfrm>
            <a:custGeom>
              <a:avLst/>
              <a:gdLst/>
              <a:ahLst/>
              <a:cxnLst/>
              <a:rect l="l" t="t" r="r" b="b"/>
              <a:pathLst>
                <a:path w="3098" h="7491" extrusionOk="0">
                  <a:moveTo>
                    <a:pt x="1151" y="2909"/>
                  </a:moveTo>
                  <a:cubicBezTo>
                    <a:pt x="1444" y="2699"/>
                    <a:pt x="1654" y="2553"/>
                    <a:pt x="1884" y="2365"/>
                  </a:cubicBezTo>
                  <a:cubicBezTo>
                    <a:pt x="2156" y="2176"/>
                    <a:pt x="2428" y="2092"/>
                    <a:pt x="2763" y="2176"/>
                  </a:cubicBezTo>
                  <a:cubicBezTo>
                    <a:pt x="2951" y="2239"/>
                    <a:pt x="3097" y="2323"/>
                    <a:pt x="3097" y="2511"/>
                  </a:cubicBezTo>
                  <a:cubicBezTo>
                    <a:pt x="3097" y="2637"/>
                    <a:pt x="3014" y="2783"/>
                    <a:pt x="2930" y="2888"/>
                  </a:cubicBezTo>
                  <a:cubicBezTo>
                    <a:pt x="2825" y="2992"/>
                    <a:pt x="2679" y="3013"/>
                    <a:pt x="2574" y="3097"/>
                  </a:cubicBezTo>
                  <a:cubicBezTo>
                    <a:pt x="1654" y="3725"/>
                    <a:pt x="1068" y="4561"/>
                    <a:pt x="1047" y="5712"/>
                  </a:cubicBezTo>
                  <a:cubicBezTo>
                    <a:pt x="1047" y="6047"/>
                    <a:pt x="1047" y="6382"/>
                    <a:pt x="1026" y="6717"/>
                  </a:cubicBezTo>
                  <a:cubicBezTo>
                    <a:pt x="1026" y="6884"/>
                    <a:pt x="963" y="7072"/>
                    <a:pt x="900" y="7198"/>
                  </a:cubicBezTo>
                  <a:cubicBezTo>
                    <a:pt x="817" y="7386"/>
                    <a:pt x="545" y="7491"/>
                    <a:pt x="398" y="7407"/>
                  </a:cubicBezTo>
                  <a:cubicBezTo>
                    <a:pt x="273" y="7344"/>
                    <a:pt x="126" y="7219"/>
                    <a:pt x="63" y="7093"/>
                  </a:cubicBezTo>
                  <a:cubicBezTo>
                    <a:pt x="1" y="6989"/>
                    <a:pt x="1" y="6800"/>
                    <a:pt x="1" y="6675"/>
                  </a:cubicBezTo>
                  <a:cubicBezTo>
                    <a:pt x="63" y="4729"/>
                    <a:pt x="105" y="2825"/>
                    <a:pt x="168" y="900"/>
                  </a:cubicBezTo>
                  <a:cubicBezTo>
                    <a:pt x="168" y="712"/>
                    <a:pt x="210" y="502"/>
                    <a:pt x="273" y="314"/>
                  </a:cubicBezTo>
                  <a:cubicBezTo>
                    <a:pt x="314" y="126"/>
                    <a:pt x="545" y="0"/>
                    <a:pt x="733" y="21"/>
                  </a:cubicBezTo>
                  <a:cubicBezTo>
                    <a:pt x="921" y="63"/>
                    <a:pt x="1110" y="230"/>
                    <a:pt x="1130" y="419"/>
                  </a:cubicBezTo>
                  <a:cubicBezTo>
                    <a:pt x="1151" y="544"/>
                    <a:pt x="1130" y="712"/>
                    <a:pt x="1130" y="837"/>
                  </a:cubicBezTo>
                  <a:cubicBezTo>
                    <a:pt x="1130" y="1381"/>
                    <a:pt x="1110" y="1904"/>
                    <a:pt x="1110" y="2469"/>
                  </a:cubicBezTo>
                  <a:cubicBezTo>
                    <a:pt x="1068" y="2574"/>
                    <a:pt x="1130" y="2699"/>
                    <a:pt x="1151" y="29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5"/>
            <p:cNvSpPr/>
            <p:nvPr/>
          </p:nvSpPr>
          <p:spPr>
            <a:xfrm>
              <a:off x="6903475" y="3155213"/>
              <a:ext cx="30900" cy="114575"/>
            </a:xfrm>
            <a:custGeom>
              <a:avLst/>
              <a:gdLst/>
              <a:ahLst/>
              <a:cxnLst/>
              <a:rect l="l" t="t" r="r" b="b"/>
              <a:pathLst>
                <a:path w="1236" h="4583" extrusionOk="0">
                  <a:moveTo>
                    <a:pt x="1131" y="2386"/>
                  </a:moveTo>
                  <a:cubicBezTo>
                    <a:pt x="1173" y="2888"/>
                    <a:pt x="1194" y="3411"/>
                    <a:pt x="1215" y="3892"/>
                  </a:cubicBezTo>
                  <a:cubicBezTo>
                    <a:pt x="1235" y="4269"/>
                    <a:pt x="1089" y="4457"/>
                    <a:pt x="775" y="4499"/>
                  </a:cubicBezTo>
                  <a:cubicBezTo>
                    <a:pt x="440" y="4583"/>
                    <a:pt x="147" y="4394"/>
                    <a:pt x="64" y="4081"/>
                  </a:cubicBezTo>
                  <a:cubicBezTo>
                    <a:pt x="43" y="3955"/>
                    <a:pt x="1" y="3788"/>
                    <a:pt x="1" y="3662"/>
                  </a:cubicBezTo>
                  <a:cubicBezTo>
                    <a:pt x="43" y="2783"/>
                    <a:pt x="43" y="1863"/>
                    <a:pt x="64" y="963"/>
                  </a:cubicBezTo>
                  <a:cubicBezTo>
                    <a:pt x="64" y="817"/>
                    <a:pt x="85" y="628"/>
                    <a:pt x="106" y="482"/>
                  </a:cubicBezTo>
                  <a:cubicBezTo>
                    <a:pt x="189" y="189"/>
                    <a:pt x="399" y="0"/>
                    <a:pt x="629" y="21"/>
                  </a:cubicBezTo>
                  <a:cubicBezTo>
                    <a:pt x="838" y="63"/>
                    <a:pt x="1026" y="210"/>
                    <a:pt x="1089" y="440"/>
                  </a:cubicBezTo>
                  <a:cubicBezTo>
                    <a:pt x="1110" y="628"/>
                    <a:pt x="1131" y="837"/>
                    <a:pt x="1131" y="1026"/>
                  </a:cubicBezTo>
                  <a:cubicBezTo>
                    <a:pt x="1152" y="1465"/>
                    <a:pt x="1152" y="1925"/>
                    <a:pt x="1131" y="23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5"/>
            <p:cNvSpPr/>
            <p:nvPr/>
          </p:nvSpPr>
          <p:spPr>
            <a:xfrm>
              <a:off x="6888850" y="3055313"/>
              <a:ext cx="45525" cy="41850"/>
            </a:xfrm>
            <a:custGeom>
              <a:avLst/>
              <a:gdLst/>
              <a:ahLst/>
              <a:cxnLst/>
              <a:rect l="l" t="t" r="r" b="b"/>
              <a:pathLst>
                <a:path w="1821" h="1674" extrusionOk="0">
                  <a:moveTo>
                    <a:pt x="837" y="1674"/>
                  </a:moveTo>
                  <a:cubicBezTo>
                    <a:pt x="691" y="1653"/>
                    <a:pt x="523" y="1674"/>
                    <a:pt x="377" y="1590"/>
                  </a:cubicBezTo>
                  <a:cubicBezTo>
                    <a:pt x="251" y="1528"/>
                    <a:pt x="63" y="1381"/>
                    <a:pt x="42" y="1256"/>
                  </a:cubicBezTo>
                  <a:cubicBezTo>
                    <a:pt x="0" y="1004"/>
                    <a:pt x="0" y="691"/>
                    <a:pt x="84" y="419"/>
                  </a:cubicBezTo>
                  <a:cubicBezTo>
                    <a:pt x="147" y="126"/>
                    <a:pt x="544" y="0"/>
                    <a:pt x="858" y="105"/>
                  </a:cubicBezTo>
                  <a:cubicBezTo>
                    <a:pt x="1130" y="209"/>
                    <a:pt x="1360" y="356"/>
                    <a:pt x="1590" y="523"/>
                  </a:cubicBezTo>
                  <a:cubicBezTo>
                    <a:pt x="1800" y="711"/>
                    <a:pt x="1820" y="963"/>
                    <a:pt x="1737" y="1235"/>
                  </a:cubicBezTo>
                  <a:cubicBezTo>
                    <a:pt x="1674" y="1465"/>
                    <a:pt x="1486" y="1590"/>
                    <a:pt x="1256" y="1632"/>
                  </a:cubicBezTo>
                  <a:cubicBezTo>
                    <a:pt x="1130" y="1653"/>
                    <a:pt x="1025" y="1653"/>
                    <a:pt x="837" y="167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5"/>
            <p:cNvSpPr/>
            <p:nvPr/>
          </p:nvSpPr>
          <p:spPr>
            <a:xfrm>
              <a:off x="6218750" y="2864825"/>
              <a:ext cx="1112625" cy="650900"/>
            </a:xfrm>
            <a:custGeom>
              <a:avLst/>
              <a:gdLst/>
              <a:ahLst/>
              <a:cxnLst/>
              <a:rect l="l" t="t" r="r" b="b"/>
              <a:pathLst>
                <a:path w="44505" h="26036" extrusionOk="0">
                  <a:moveTo>
                    <a:pt x="12186" y="0"/>
                  </a:moveTo>
                  <a:cubicBezTo>
                    <a:pt x="12086" y="0"/>
                    <a:pt x="11986" y="4"/>
                    <a:pt x="11885" y="13"/>
                  </a:cubicBezTo>
                  <a:cubicBezTo>
                    <a:pt x="11773" y="19"/>
                    <a:pt x="11659" y="22"/>
                    <a:pt x="11545" y="22"/>
                  </a:cubicBezTo>
                  <a:cubicBezTo>
                    <a:pt x="11315" y="22"/>
                    <a:pt x="11083" y="13"/>
                    <a:pt x="10859" y="13"/>
                  </a:cubicBezTo>
                  <a:cubicBezTo>
                    <a:pt x="10148" y="13"/>
                    <a:pt x="9458" y="180"/>
                    <a:pt x="8830" y="473"/>
                  </a:cubicBezTo>
                  <a:cubicBezTo>
                    <a:pt x="8411" y="640"/>
                    <a:pt x="7993" y="724"/>
                    <a:pt x="7512" y="724"/>
                  </a:cubicBezTo>
                  <a:cubicBezTo>
                    <a:pt x="5901" y="661"/>
                    <a:pt x="4269" y="661"/>
                    <a:pt x="2678" y="619"/>
                  </a:cubicBezTo>
                  <a:cubicBezTo>
                    <a:pt x="2651" y="618"/>
                    <a:pt x="2624" y="618"/>
                    <a:pt x="2597" y="618"/>
                  </a:cubicBezTo>
                  <a:cubicBezTo>
                    <a:pt x="1938" y="618"/>
                    <a:pt x="1334" y="855"/>
                    <a:pt x="691" y="996"/>
                  </a:cubicBezTo>
                  <a:cubicBezTo>
                    <a:pt x="628" y="996"/>
                    <a:pt x="607" y="1059"/>
                    <a:pt x="586" y="1080"/>
                  </a:cubicBezTo>
                  <a:cubicBezTo>
                    <a:pt x="586" y="1582"/>
                    <a:pt x="565" y="2063"/>
                    <a:pt x="565" y="2523"/>
                  </a:cubicBezTo>
                  <a:lnTo>
                    <a:pt x="481" y="11562"/>
                  </a:lnTo>
                  <a:cubicBezTo>
                    <a:pt x="481" y="12106"/>
                    <a:pt x="460" y="12629"/>
                    <a:pt x="251" y="13153"/>
                  </a:cubicBezTo>
                  <a:cubicBezTo>
                    <a:pt x="168" y="13362"/>
                    <a:pt x="168" y="13592"/>
                    <a:pt x="168" y="13822"/>
                  </a:cubicBezTo>
                  <a:cubicBezTo>
                    <a:pt x="105" y="16124"/>
                    <a:pt x="84" y="18425"/>
                    <a:pt x="63" y="20727"/>
                  </a:cubicBezTo>
                  <a:cubicBezTo>
                    <a:pt x="63" y="20936"/>
                    <a:pt x="0" y="21145"/>
                    <a:pt x="84" y="21334"/>
                  </a:cubicBezTo>
                  <a:cubicBezTo>
                    <a:pt x="460" y="22129"/>
                    <a:pt x="168" y="22966"/>
                    <a:pt x="398" y="23740"/>
                  </a:cubicBezTo>
                  <a:cubicBezTo>
                    <a:pt x="314" y="24075"/>
                    <a:pt x="398" y="24430"/>
                    <a:pt x="565" y="24744"/>
                  </a:cubicBezTo>
                  <a:cubicBezTo>
                    <a:pt x="607" y="24807"/>
                    <a:pt x="565" y="24933"/>
                    <a:pt x="565" y="25079"/>
                  </a:cubicBezTo>
                  <a:cubicBezTo>
                    <a:pt x="984" y="25079"/>
                    <a:pt x="1339" y="25079"/>
                    <a:pt x="1716" y="25100"/>
                  </a:cubicBezTo>
                  <a:cubicBezTo>
                    <a:pt x="1866" y="25111"/>
                    <a:pt x="2016" y="25114"/>
                    <a:pt x="2166" y="25114"/>
                  </a:cubicBezTo>
                  <a:cubicBezTo>
                    <a:pt x="2396" y="25114"/>
                    <a:pt x="2627" y="25106"/>
                    <a:pt x="2857" y="25106"/>
                  </a:cubicBezTo>
                  <a:cubicBezTo>
                    <a:pt x="3341" y="25106"/>
                    <a:pt x="3822" y="25140"/>
                    <a:pt x="4289" y="25351"/>
                  </a:cubicBezTo>
                  <a:cubicBezTo>
                    <a:pt x="4352" y="25393"/>
                    <a:pt x="4394" y="25393"/>
                    <a:pt x="4457" y="25393"/>
                  </a:cubicBezTo>
                  <a:cubicBezTo>
                    <a:pt x="4591" y="25388"/>
                    <a:pt x="4725" y="25387"/>
                    <a:pt x="4859" y="25387"/>
                  </a:cubicBezTo>
                  <a:cubicBezTo>
                    <a:pt x="5480" y="25387"/>
                    <a:pt x="6096" y="25426"/>
                    <a:pt x="6713" y="25426"/>
                  </a:cubicBezTo>
                  <a:cubicBezTo>
                    <a:pt x="7208" y="25426"/>
                    <a:pt x="7703" y="25401"/>
                    <a:pt x="8202" y="25309"/>
                  </a:cubicBezTo>
                  <a:cubicBezTo>
                    <a:pt x="8537" y="25267"/>
                    <a:pt x="8872" y="25225"/>
                    <a:pt x="9207" y="25225"/>
                  </a:cubicBezTo>
                  <a:cubicBezTo>
                    <a:pt x="10190" y="25225"/>
                    <a:pt x="11152" y="25267"/>
                    <a:pt x="12115" y="25288"/>
                  </a:cubicBezTo>
                  <a:cubicBezTo>
                    <a:pt x="12345" y="25288"/>
                    <a:pt x="12596" y="25288"/>
                    <a:pt x="12764" y="25393"/>
                  </a:cubicBezTo>
                  <a:cubicBezTo>
                    <a:pt x="13161" y="25581"/>
                    <a:pt x="13538" y="25581"/>
                    <a:pt x="13956" y="25581"/>
                  </a:cubicBezTo>
                  <a:cubicBezTo>
                    <a:pt x="16739" y="25623"/>
                    <a:pt x="19564" y="25686"/>
                    <a:pt x="22367" y="25728"/>
                  </a:cubicBezTo>
                  <a:cubicBezTo>
                    <a:pt x="23832" y="25749"/>
                    <a:pt x="25318" y="25790"/>
                    <a:pt x="26782" y="25811"/>
                  </a:cubicBezTo>
                  <a:cubicBezTo>
                    <a:pt x="27089" y="25811"/>
                    <a:pt x="27396" y="25802"/>
                    <a:pt x="27697" y="25802"/>
                  </a:cubicBezTo>
                  <a:cubicBezTo>
                    <a:pt x="27847" y="25802"/>
                    <a:pt x="27996" y="25804"/>
                    <a:pt x="28142" y="25811"/>
                  </a:cubicBezTo>
                  <a:cubicBezTo>
                    <a:pt x="29712" y="25832"/>
                    <a:pt x="31260" y="25895"/>
                    <a:pt x="32829" y="25937"/>
                  </a:cubicBezTo>
                  <a:cubicBezTo>
                    <a:pt x="33373" y="25958"/>
                    <a:pt x="33896" y="26000"/>
                    <a:pt x="34461" y="26000"/>
                  </a:cubicBezTo>
                  <a:cubicBezTo>
                    <a:pt x="34781" y="26000"/>
                    <a:pt x="35101" y="26036"/>
                    <a:pt x="35413" y="26036"/>
                  </a:cubicBezTo>
                  <a:cubicBezTo>
                    <a:pt x="35631" y="26036"/>
                    <a:pt x="35845" y="26018"/>
                    <a:pt x="36052" y="25958"/>
                  </a:cubicBezTo>
                  <a:cubicBezTo>
                    <a:pt x="36462" y="25859"/>
                    <a:pt x="36834" y="25825"/>
                    <a:pt x="37228" y="25825"/>
                  </a:cubicBezTo>
                  <a:cubicBezTo>
                    <a:pt x="37336" y="25825"/>
                    <a:pt x="37445" y="25828"/>
                    <a:pt x="37558" y="25832"/>
                  </a:cubicBezTo>
                  <a:cubicBezTo>
                    <a:pt x="38437" y="25832"/>
                    <a:pt x="39274" y="25895"/>
                    <a:pt x="40132" y="25895"/>
                  </a:cubicBezTo>
                  <a:cubicBezTo>
                    <a:pt x="40362" y="25895"/>
                    <a:pt x="40592" y="25895"/>
                    <a:pt x="40780" y="25811"/>
                  </a:cubicBezTo>
                  <a:cubicBezTo>
                    <a:pt x="41115" y="25686"/>
                    <a:pt x="41429" y="25686"/>
                    <a:pt x="41785" y="25686"/>
                  </a:cubicBezTo>
                  <a:cubicBezTo>
                    <a:pt x="42119" y="25707"/>
                    <a:pt x="42433" y="25728"/>
                    <a:pt x="42789" y="25749"/>
                  </a:cubicBezTo>
                  <a:cubicBezTo>
                    <a:pt x="42977" y="25477"/>
                    <a:pt x="42935" y="25163"/>
                    <a:pt x="42956" y="24849"/>
                  </a:cubicBezTo>
                  <a:cubicBezTo>
                    <a:pt x="42977" y="24472"/>
                    <a:pt x="42894" y="24075"/>
                    <a:pt x="43040" y="23740"/>
                  </a:cubicBezTo>
                  <a:cubicBezTo>
                    <a:pt x="43249" y="23196"/>
                    <a:pt x="43249" y="22652"/>
                    <a:pt x="43270" y="22066"/>
                  </a:cubicBezTo>
                  <a:cubicBezTo>
                    <a:pt x="43291" y="21501"/>
                    <a:pt x="43207" y="20936"/>
                    <a:pt x="43521" y="20413"/>
                  </a:cubicBezTo>
                  <a:cubicBezTo>
                    <a:pt x="43584" y="20308"/>
                    <a:pt x="43584" y="20141"/>
                    <a:pt x="43584" y="19995"/>
                  </a:cubicBezTo>
                  <a:cubicBezTo>
                    <a:pt x="43626" y="19116"/>
                    <a:pt x="43626" y="19116"/>
                    <a:pt x="43186" y="18467"/>
                  </a:cubicBezTo>
                  <a:lnTo>
                    <a:pt x="43186" y="18383"/>
                  </a:lnTo>
                  <a:cubicBezTo>
                    <a:pt x="43270" y="18300"/>
                    <a:pt x="43312" y="18195"/>
                    <a:pt x="43396" y="18111"/>
                  </a:cubicBezTo>
                  <a:cubicBezTo>
                    <a:pt x="43793" y="17672"/>
                    <a:pt x="43710" y="17316"/>
                    <a:pt x="43207" y="17044"/>
                  </a:cubicBezTo>
                  <a:cubicBezTo>
                    <a:pt x="43019" y="16940"/>
                    <a:pt x="42768" y="16919"/>
                    <a:pt x="42726" y="16626"/>
                  </a:cubicBezTo>
                  <a:cubicBezTo>
                    <a:pt x="42873" y="16186"/>
                    <a:pt x="43375" y="16396"/>
                    <a:pt x="43605" y="16207"/>
                  </a:cubicBezTo>
                  <a:cubicBezTo>
                    <a:pt x="43898" y="15454"/>
                    <a:pt x="43940" y="14743"/>
                    <a:pt x="43940" y="13989"/>
                  </a:cubicBezTo>
                  <a:cubicBezTo>
                    <a:pt x="43940" y="13236"/>
                    <a:pt x="43940" y="12441"/>
                    <a:pt x="44003" y="11688"/>
                  </a:cubicBezTo>
                  <a:cubicBezTo>
                    <a:pt x="44044" y="10767"/>
                    <a:pt x="44065" y="9847"/>
                    <a:pt x="44212" y="8968"/>
                  </a:cubicBezTo>
                  <a:cubicBezTo>
                    <a:pt x="44505" y="7231"/>
                    <a:pt x="44505" y="5620"/>
                    <a:pt x="44442" y="3967"/>
                  </a:cubicBezTo>
                  <a:cubicBezTo>
                    <a:pt x="44421" y="3423"/>
                    <a:pt x="44358" y="2837"/>
                    <a:pt x="44316" y="2314"/>
                  </a:cubicBezTo>
                  <a:cubicBezTo>
                    <a:pt x="43898" y="2189"/>
                    <a:pt x="43563" y="2042"/>
                    <a:pt x="43207" y="2000"/>
                  </a:cubicBezTo>
                  <a:cubicBezTo>
                    <a:pt x="42496" y="1937"/>
                    <a:pt x="41847" y="1665"/>
                    <a:pt x="41178" y="1477"/>
                  </a:cubicBezTo>
                  <a:cubicBezTo>
                    <a:pt x="39525" y="1017"/>
                    <a:pt x="39399" y="849"/>
                    <a:pt x="37537" y="849"/>
                  </a:cubicBezTo>
                  <a:cubicBezTo>
                    <a:pt x="36763" y="849"/>
                    <a:pt x="35947" y="829"/>
                    <a:pt x="35152" y="829"/>
                  </a:cubicBezTo>
                  <a:cubicBezTo>
                    <a:pt x="34566" y="829"/>
                    <a:pt x="33980" y="766"/>
                    <a:pt x="33394" y="598"/>
                  </a:cubicBezTo>
                  <a:cubicBezTo>
                    <a:pt x="33206" y="536"/>
                    <a:pt x="32955" y="494"/>
                    <a:pt x="32725" y="494"/>
                  </a:cubicBezTo>
                  <a:lnTo>
                    <a:pt x="28728" y="410"/>
                  </a:lnTo>
                  <a:cubicBezTo>
                    <a:pt x="28498" y="410"/>
                    <a:pt x="28247" y="410"/>
                    <a:pt x="28038" y="494"/>
                  </a:cubicBezTo>
                  <a:cubicBezTo>
                    <a:pt x="27117" y="787"/>
                    <a:pt x="26259" y="1163"/>
                    <a:pt x="25276" y="1226"/>
                  </a:cubicBezTo>
                  <a:cubicBezTo>
                    <a:pt x="24996" y="1366"/>
                    <a:pt x="24709" y="1405"/>
                    <a:pt x="24418" y="1405"/>
                  </a:cubicBezTo>
                  <a:cubicBezTo>
                    <a:pt x="24231" y="1405"/>
                    <a:pt x="24042" y="1389"/>
                    <a:pt x="23853" y="1373"/>
                  </a:cubicBezTo>
                  <a:cubicBezTo>
                    <a:pt x="23288" y="1373"/>
                    <a:pt x="22744" y="1331"/>
                    <a:pt x="22158" y="1331"/>
                  </a:cubicBezTo>
                  <a:cubicBezTo>
                    <a:pt x="22012" y="1331"/>
                    <a:pt x="21865" y="1320"/>
                    <a:pt x="21724" y="1320"/>
                  </a:cubicBezTo>
                  <a:cubicBezTo>
                    <a:pt x="21583" y="1320"/>
                    <a:pt x="21447" y="1331"/>
                    <a:pt x="21321" y="1373"/>
                  </a:cubicBezTo>
                  <a:cubicBezTo>
                    <a:pt x="20987" y="1477"/>
                    <a:pt x="20673" y="1477"/>
                    <a:pt x="20317" y="1477"/>
                  </a:cubicBezTo>
                  <a:cubicBezTo>
                    <a:pt x="19773" y="1477"/>
                    <a:pt x="19250" y="1456"/>
                    <a:pt x="18706" y="1435"/>
                  </a:cubicBezTo>
                  <a:cubicBezTo>
                    <a:pt x="18266" y="1393"/>
                    <a:pt x="17785" y="1456"/>
                    <a:pt x="17388" y="1163"/>
                  </a:cubicBezTo>
                  <a:cubicBezTo>
                    <a:pt x="17325" y="1121"/>
                    <a:pt x="17178" y="1121"/>
                    <a:pt x="17053" y="1080"/>
                  </a:cubicBezTo>
                  <a:cubicBezTo>
                    <a:pt x="16457" y="1060"/>
                    <a:pt x="15914" y="758"/>
                    <a:pt x="15310" y="758"/>
                  </a:cubicBezTo>
                  <a:cubicBezTo>
                    <a:pt x="15257" y="758"/>
                    <a:pt x="15203" y="761"/>
                    <a:pt x="15149" y="766"/>
                  </a:cubicBezTo>
                  <a:cubicBezTo>
                    <a:pt x="15023" y="766"/>
                    <a:pt x="14898" y="661"/>
                    <a:pt x="14751" y="619"/>
                  </a:cubicBezTo>
                  <a:cubicBezTo>
                    <a:pt x="13942" y="318"/>
                    <a:pt x="13082" y="0"/>
                    <a:pt x="12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35"/>
          <p:cNvGrpSpPr/>
          <p:nvPr/>
        </p:nvGrpSpPr>
        <p:grpSpPr>
          <a:xfrm rot="625986">
            <a:off x="7433078" y="1273877"/>
            <a:ext cx="482225" cy="539980"/>
            <a:chOff x="1835200" y="3337050"/>
            <a:chExt cx="279350" cy="312825"/>
          </a:xfrm>
        </p:grpSpPr>
        <p:sp>
          <p:nvSpPr>
            <p:cNvPr id="315" name="Google Shape;315;p35"/>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5"/>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5"/>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248" y="715617"/>
            <a:ext cx="8139296" cy="3262432"/>
          </a:xfrm>
          <a:prstGeom prst="rect">
            <a:avLst/>
          </a:prstGeom>
          <a:noFill/>
        </p:spPr>
        <p:txBody>
          <a:bodyPr wrap="square" rtlCol="0">
            <a:spAutoFit/>
          </a:bodyPr>
          <a:lstStyle/>
          <a:p>
            <a:pPr algn="ctr"/>
            <a:r>
              <a:rPr lang="en-US" sz="1600" b="1" cap="all" dirty="0">
                <a:latin typeface="Times New Roman" panose="02020603050405020304" pitchFamily="18" charset="0"/>
                <a:cs typeface="Times New Roman" panose="02020603050405020304" pitchFamily="18" charset="0"/>
              </a:rPr>
              <a:t>YÊU CẦU CẦN ĐẠT:</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Đọc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đúng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tiếng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dễ</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đọc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lẫn</a:t>
            </a:r>
            <a:r>
              <a:rPr lang="en-US" sz="1600" dirty="0">
                <a:latin typeface="Times New Roman" panose="02020603050405020304" pitchFamily="18" charset="0"/>
                <a:cs typeface="Times New Roman" panose="02020603050405020304" pitchFamily="18" charset="0"/>
              </a:rPr>
              <a:t> do </a:t>
            </a:r>
            <a:r>
              <a:rPr lang="en-US" sz="1600" dirty="0" err="1">
                <a:latin typeface="Times New Roman" panose="02020603050405020304" pitchFamily="18" charset="0"/>
                <a:cs typeface="Times New Roman" panose="02020603050405020304" pitchFamily="18" charset="0"/>
              </a:rPr>
              <a:t>ảnh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hưởng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phát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âm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địa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phương</a:t>
            </a:r>
            <a:r>
              <a:rPr lang="en-US" sz="1600" dirty="0">
                <a:latin typeface="Times New Roman" panose="02020603050405020304" pitchFamily="18" charset="0"/>
                <a:cs typeface="Times New Roman" panose="02020603050405020304" pitchFamily="18" charset="0"/>
              </a:rPr>
              <a:t> (VD: </a:t>
            </a:r>
            <a:r>
              <a:rPr lang="vi-VN" sz="1600" i="1" dirty="0">
                <a:latin typeface="Times New Roman" panose="02020603050405020304" pitchFamily="18" charset="0"/>
                <a:cs typeface="Times New Roman" panose="02020603050405020304" pitchFamily="18" charset="0"/>
              </a:rPr>
              <a:t>liên tục, thiếu nước, cứu, bãi biển, chiều xuống, như vậy,...);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đọc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đúng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người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chuyện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nhân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vật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trong</a:t>
            </a:r>
            <a:r>
              <a:rPr lang="en-US" sz="1600" dirty="0">
                <a:latin typeface="Times New Roman" panose="02020603050405020304" pitchFamily="18" charset="0"/>
                <a:cs typeface="Times New Roman" panose="02020603050405020304" pitchFamily="18" charset="0"/>
              </a:rPr>
              <a:t> VB “</a:t>
            </a:r>
            <a:r>
              <a:rPr lang="vi-VN" sz="1600" i="1" dirty="0">
                <a:latin typeface="Times New Roman" panose="02020603050405020304" pitchFamily="18" charset="0"/>
                <a:cs typeface="Times New Roman" panose="02020603050405020304" pitchFamily="18" charset="0"/>
              </a:rPr>
              <a:t>Những con sao biển</a:t>
            </a:r>
            <a:r>
              <a:rPr lang="en-US" sz="1600" i="1"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ngữ</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điệu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phù</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hợp</a:t>
            </a:r>
            <a:r>
              <a:rPr lang="en-US" sz="1600" dirty="0">
                <a:latin typeface="Times New Roman" panose="02020603050405020304" pitchFamily="18" charset="0"/>
                <a:cs typeface="Times New Roman" panose="02020603050405020304" pitchFamily="18" charset="0"/>
              </a:rPr>
              <a:t>.</a:t>
            </a:r>
          </a:p>
          <a:p>
            <a:r>
              <a:rPr lang="vi-VN" sz="1600" dirty="0">
                <a:latin typeface="Times New Roman" panose="02020603050405020304" pitchFamily="18" charset="0"/>
                <a:cs typeface="Times New Roman" panose="02020603050405020304" pitchFamily="18" charset="0"/>
              </a:rPr>
              <a:t>- Nhận biết được địa điểm, thời gian và các sự việc trong câu chuyện (việc cậu bé cứu những con sao biển bị mắc cạn trên bờ biển, cuộc trò chuyện của người đàn ông với cậu bé).</a:t>
            </a:r>
            <a:endParaRPr lang="en-US" sz="1600" dirty="0">
              <a:latin typeface="Times New Roman" panose="02020603050405020304" pitchFamily="18" charset="0"/>
              <a:cs typeface="Times New Roman" panose="02020603050405020304" pitchFamily="18" charset="0"/>
            </a:endParaRPr>
          </a:p>
          <a:p>
            <a:r>
              <a:rPr lang="vi-VN" sz="1600" dirty="0">
                <a:latin typeface="Times New Roman" panose="02020603050405020304" pitchFamily="18" charset="0"/>
                <a:cs typeface="Times New Roman" panose="02020603050405020304" pitchFamily="18" charset="0"/>
              </a:rPr>
              <a:t>- Đọc đúng, rõ ràng toàn bài, biết nghỉ hơi sau các dấu chấm, dấu phẩy giữa các cụm từ.</a:t>
            </a:r>
            <a:endParaRPr lang="en-US" sz="1600" dirty="0">
              <a:latin typeface="Times New Roman" panose="02020603050405020304" pitchFamily="18" charset="0"/>
              <a:cs typeface="Times New Roman" panose="02020603050405020304" pitchFamily="18" charset="0"/>
            </a:endParaRPr>
          </a:p>
          <a:p>
            <a:r>
              <a:rPr lang="vi-VN" sz="1600" dirty="0">
                <a:latin typeface="Times New Roman" panose="02020603050405020304" pitchFamily="18" charset="0"/>
                <a:cs typeface="Times New Roman" panose="02020603050405020304" pitchFamily="18" charset="0"/>
              </a:rPr>
              <a:t>- Trả lời được các câu hỏi. Hiểu và nắm được nội dung chính của bài: Cậu bé đang nhặt những con sao biển và ném chúng trở lại đại dương trong khi có người nói cậu làm vậy là vô ích.</a:t>
            </a:r>
            <a:endParaRPr lang="en-US" sz="1600" dirty="0">
              <a:latin typeface="Times New Roman" panose="02020603050405020304" pitchFamily="18" charset="0"/>
              <a:cs typeface="Times New Roman" panose="02020603050405020304" pitchFamily="18" charset="0"/>
            </a:endParaRPr>
          </a:p>
          <a:p>
            <a:r>
              <a:rPr lang="en-US" sz="1600" i="1" dirty="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Nhận biết các nhân vật, diễn biến các sự vật trong câu chuyện.</a:t>
            </a:r>
            <a:endParaRPr lang="en-US" sz="1600" dirty="0">
              <a:latin typeface="Times New Roman" panose="02020603050405020304" pitchFamily="18" charset="0"/>
              <a:cs typeface="Times New Roman" panose="02020603050405020304" pitchFamily="18" charset="0"/>
            </a:endParaRPr>
          </a:p>
          <a:p>
            <a:r>
              <a:rPr lang="vi-VN" sz="1600" dirty="0">
                <a:latin typeface="Times New Roman" panose="02020603050405020304" pitchFamily="18" charset="0"/>
                <a:cs typeface="Times New Roman" panose="02020603050405020304" pitchFamily="18" charset="0"/>
              </a:rPr>
              <a:t>- Có tình cảm yêu quý biển, biết làm những việc làm vừa sức để bảo vệ biển; rèn kĩ năng hợp tác làm việc nhóm.</a:t>
            </a:r>
            <a:endParaRPr lang="en-US" sz="16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04828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3707" y="185575"/>
            <a:ext cx="914400" cy="561702"/>
          </a:xfrm>
          <a:prstGeom prst="ellipse">
            <a:avLst/>
          </a:prstGeom>
        </p:spPr>
      </p:pic>
      <p:sp>
        <p:nvSpPr>
          <p:cNvPr id="6" name="Rectangle 5"/>
          <p:cNvSpPr/>
          <p:nvPr/>
        </p:nvSpPr>
        <p:spPr>
          <a:xfrm>
            <a:off x="1258107" y="235593"/>
            <a:ext cx="5463355" cy="461665"/>
          </a:xfrm>
          <a:prstGeom prst="rect">
            <a:avLst/>
          </a:prstGeom>
        </p:spPr>
        <p:txBody>
          <a:bodyPr wrap="none">
            <a:spAutoFit/>
          </a:bodyPr>
          <a:lstStyle/>
          <a:p>
            <a:r>
              <a:rPr lang="en-GB" sz="2400">
                <a:solidFill>
                  <a:schemeClr val="accent3"/>
                </a:solidFill>
                <a:latin typeface="Patrick Hand" panose="020B0604020202020204" charset="0"/>
              </a:rPr>
              <a:t>1.</a:t>
            </a:r>
            <a:r>
              <a:rPr lang="en-GB" sz="2400">
                <a:latin typeface="Patrick Hand" panose="020B0604020202020204" charset="0"/>
              </a:rPr>
              <a:t> Nói về sự khác nhau giữa 2 bức tranh dưới đây:</a:t>
            </a:r>
            <a:endParaRPr lang="en-US" sz="2400">
              <a:latin typeface="Patrick Hand" panose="020B0604020202020204" charset="0"/>
            </a:endParaRPr>
          </a:p>
        </p:txBody>
      </p:sp>
      <p:pic>
        <p:nvPicPr>
          <p:cNvPr id="7" name="Picture 6"/>
          <p:cNvPicPr>
            <a:picLocks noChangeAspect="1"/>
          </p:cNvPicPr>
          <p:nvPr/>
        </p:nvPicPr>
        <p:blipFill>
          <a:blip r:embed="rId3"/>
          <a:stretch>
            <a:fillRect/>
          </a:stretch>
        </p:blipFill>
        <p:spPr>
          <a:xfrm>
            <a:off x="4551451" y="740993"/>
            <a:ext cx="3681676" cy="3529214"/>
          </a:xfrm>
          <a:prstGeom prst="roundRect">
            <a:avLst/>
          </a:prstGeom>
        </p:spPr>
      </p:pic>
      <p:pic>
        <p:nvPicPr>
          <p:cNvPr id="8" name="Picture 7"/>
          <p:cNvPicPr>
            <a:picLocks noChangeAspect="1"/>
          </p:cNvPicPr>
          <p:nvPr/>
        </p:nvPicPr>
        <p:blipFill>
          <a:blip r:embed="rId4"/>
          <a:stretch>
            <a:fillRect/>
          </a:stretch>
        </p:blipFill>
        <p:spPr>
          <a:xfrm>
            <a:off x="800907" y="697258"/>
            <a:ext cx="3610888" cy="3616684"/>
          </a:xfrm>
          <a:prstGeom prst="roundRect">
            <a:avLst/>
          </a:prstGeom>
        </p:spPr>
      </p:pic>
      <p:sp>
        <p:nvSpPr>
          <p:cNvPr id="9" name="Rectangle 8"/>
          <p:cNvSpPr/>
          <p:nvPr/>
        </p:nvSpPr>
        <p:spPr>
          <a:xfrm>
            <a:off x="800907" y="4363960"/>
            <a:ext cx="7064755" cy="461665"/>
          </a:xfrm>
          <a:prstGeom prst="rect">
            <a:avLst/>
          </a:prstGeom>
        </p:spPr>
        <p:txBody>
          <a:bodyPr wrap="none">
            <a:spAutoFit/>
          </a:bodyPr>
          <a:lstStyle/>
          <a:p>
            <a:r>
              <a:rPr lang="en-GB" sz="2400">
                <a:solidFill>
                  <a:schemeClr val="accent3"/>
                </a:solidFill>
                <a:latin typeface="Patrick Hand" panose="020B0604020202020204" charset="0"/>
              </a:rPr>
              <a:t>2.</a:t>
            </a:r>
            <a:r>
              <a:rPr lang="en-GB" sz="2400">
                <a:latin typeface="Patrick Hand" panose="020B0604020202020204" charset="0"/>
              </a:rPr>
              <a:t> Theo em, chúng ta nên làm gì để giữ cho biển luôn sạch đẹp?</a:t>
            </a:r>
            <a:endParaRPr lang="en-US" sz="2400">
              <a:latin typeface="Patrick Hand" panose="020B0604020202020204" charset="0"/>
            </a:endParaRPr>
          </a:p>
        </p:txBody>
      </p:sp>
    </p:spTree>
    <p:extLst>
      <p:ext uri="{BB962C8B-B14F-4D97-AF65-F5344CB8AC3E}">
        <p14:creationId xmlns:p14="http://schemas.microsoft.com/office/powerpoint/2010/main" val="343306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327542" y="398998"/>
            <a:ext cx="6684580" cy="4229714"/>
          </a:xfrm>
          <a:prstGeom prst="roundRect">
            <a:avLst>
              <a:gd name="adj" fmla="val 13706"/>
            </a:avLst>
          </a:prstGeom>
        </p:spPr>
      </p:pic>
    </p:spTree>
    <p:extLst>
      <p:ext uri="{BB962C8B-B14F-4D97-AF65-F5344CB8AC3E}">
        <p14:creationId xmlns:p14="http://schemas.microsoft.com/office/powerpoint/2010/main" val="3031903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961" y="185267"/>
            <a:ext cx="8873647" cy="5286062"/>
          </a:xfrm>
          <a:prstGeom prst="rect">
            <a:avLst/>
          </a:prstGeom>
          <a:noFill/>
        </p:spPr>
        <p:txBody>
          <a:bodyPr wrap="square" rtlCol="0">
            <a:spAutoFit/>
          </a:bodyPr>
          <a:lstStyle/>
          <a:p>
            <a:pPr algn="ctr"/>
            <a:r>
              <a:rPr lang="en-US" sz="2400">
                <a:solidFill>
                  <a:schemeClr val="accent3"/>
                </a:solidFill>
                <a:latin typeface="Patrick Hand" panose="020B0604020202020204" charset="0"/>
                <a:ea typeface="Cambria" panose="02040503050406030204" pitchFamily="18" charset="0"/>
              </a:rPr>
              <a:t>NHỮNG CON SAO BIỂN</a:t>
            </a:r>
          </a:p>
          <a:p>
            <a:pPr algn="just">
              <a:spcBef>
                <a:spcPts val="300"/>
              </a:spcBef>
            </a:pPr>
            <a:r>
              <a:rPr lang="en-US" sz="2200">
                <a:latin typeface="Patrick Hand" panose="020B0604020202020204" charset="0"/>
                <a:ea typeface="Cambria" panose="02040503050406030204" pitchFamily="18" charset="0"/>
              </a:rPr>
              <a:t>       </a:t>
            </a:r>
            <a:r>
              <a:rPr lang="en-US" sz="2200" spc="-60">
                <a:latin typeface="Patrick Hand" panose="020B0604020202020204" charset="0"/>
                <a:ea typeface="Cambria" panose="02040503050406030204" pitchFamily="18" charset="0"/>
              </a:rPr>
              <a:t>Một người đàn ông đang dạo bộ trên bãi biển khi chiều xuống. Biển đông người, nhưng ông lại chú ý đến một cậu bé cứ liên tục cúi xuống nhặt thứ gì đó lên rồi thả xuống biển.</a:t>
            </a:r>
          </a:p>
          <a:p>
            <a:pPr algn="just">
              <a:spcBef>
                <a:spcPts val="300"/>
              </a:spcBef>
            </a:pPr>
            <a:r>
              <a:rPr lang="en-US" sz="2200" spc="-60">
                <a:latin typeface="Patrick Hand" panose="020B0604020202020204" charset="0"/>
                <a:ea typeface="Cambria" panose="02040503050406030204" pitchFamily="18" charset="0"/>
              </a:rPr>
              <a:t>     Tiến lại gần hơn, ông thấy cậu bé đang nhặt những con sao biển bị thủy triều đánh dạt lên bờ và thả chúng trở về với đại dương.</a:t>
            </a:r>
          </a:p>
          <a:p>
            <a:pPr algn="just">
              <a:spcBef>
                <a:spcPts val="300"/>
              </a:spcBef>
            </a:pPr>
            <a:r>
              <a:rPr lang="en-US" sz="2200" spc="-60">
                <a:latin typeface="Patrick Hand" panose="020B0604020202020204" charset="0"/>
                <a:ea typeface="Cambria" panose="02040503050406030204" pitchFamily="18" charset="0"/>
              </a:rPr>
              <a:t>     - Cháu đang làm gì vậy? – Người đàn ông hỏi.</a:t>
            </a:r>
          </a:p>
          <a:p>
            <a:pPr algn="just">
              <a:spcBef>
                <a:spcPts val="300"/>
              </a:spcBef>
            </a:pPr>
            <a:r>
              <a:rPr lang="en-US" sz="2200" spc="-60">
                <a:latin typeface="Patrick Hand" panose="020B0604020202020204" charset="0"/>
                <a:ea typeface="Cambria" panose="02040503050406030204" pitchFamily="18" charset="0"/>
              </a:rPr>
              <a:t>     Cậu bé trả lời:</a:t>
            </a:r>
          </a:p>
          <a:p>
            <a:pPr algn="just">
              <a:spcBef>
                <a:spcPts val="300"/>
              </a:spcBef>
            </a:pPr>
            <a:r>
              <a:rPr lang="en-US" sz="2200" spc="-60">
                <a:latin typeface="Patrick Hand" panose="020B0604020202020204" charset="0"/>
                <a:ea typeface="Cambria" panose="02040503050406030204" pitchFamily="18" charset="0"/>
              </a:rPr>
              <a:t>     - Những con sao biển này sắp chết vì thiếu nước, cháu muốn giúp chúng.</a:t>
            </a:r>
          </a:p>
          <a:p>
            <a:pPr algn="just">
              <a:spcBef>
                <a:spcPts val="300"/>
              </a:spcBef>
            </a:pPr>
            <a:r>
              <a:rPr lang="en-US" sz="2200" spc="-60">
                <a:latin typeface="Patrick Hand" panose="020B0604020202020204" charset="0"/>
                <a:ea typeface="Cambria" panose="02040503050406030204" pitchFamily="18" charset="0"/>
              </a:rPr>
              <a:t>     - Có hàng ngàn con sao biển như vậy, liệu cháu có thể giúp được tất cả chúng không?</a:t>
            </a:r>
          </a:p>
          <a:p>
            <a:pPr algn="just">
              <a:spcBef>
                <a:spcPts val="300"/>
              </a:spcBef>
            </a:pPr>
            <a:r>
              <a:rPr lang="en-US" sz="2200" spc="-60">
                <a:latin typeface="Patrick Hand" panose="020B0604020202020204" charset="0"/>
                <a:ea typeface="Cambria" panose="02040503050406030204" pitchFamily="18" charset="0"/>
              </a:rPr>
              <a:t>     </a:t>
            </a:r>
            <a:r>
              <a:rPr lang="en-US" sz="2200" spc="-50">
                <a:latin typeface="Patrick Hand" panose="020B0604020202020204" charset="0"/>
                <a:ea typeface="Cambria" panose="02040503050406030204" pitchFamily="18" charset="0"/>
              </a:rPr>
              <a:t>Cậu bé vẫn tiếp tục nhặt những con sao biển khác thả xuống biển và nói với người đàn ông:</a:t>
            </a:r>
          </a:p>
          <a:p>
            <a:pPr algn="just">
              <a:spcBef>
                <a:spcPts val="300"/>
              </a:spcBef>
            </a:pPr>
            <a:r>
              <a:rPr lang="en-US" sz="2200" spc="-60">
                <a:latin typeface="Patrick Hand" panose="020B0604020202020204" charset="0"/>
                <a:ea typeface="Cambria" panose="02040503050406030204" pitchFamily="18" charset="0"/>
              </a:rPr>
              <a:t>     - Cháu cũng biết như vậy, nhưng ít nhất thì cháu cũng cứu được những con sao biển này.</a:t>
            </a:r>
          </a:p>
          <a:p>
            <a:pPr algn="just">
              <a:spcBef>
                <a:spcPts val="300"/>
              </a:spcBef>
            </a:pPr>
            <a:r>
              <a:rPr lang="en-US" sz="2200" spc="-60">
                <a:latin typeface="Patrick Hand" panose="020B0604020202020204" charset="0"/>
                <a:ea typeface="Cambria" panose="02040503050406030204" pitchFamily="18" charset="0"/>
              </a:rPr>
              <a:t>     Người đàn ông trìu mến nhìn cậu bé và cùng cậu cứu những con sao biển.</a:t>
            </a:r>
          </a:p>
          <a:p>
            <a:pPr algn="r">
              <a:spcBef>
                <a:spcPts val="300"/>
              </a:spcBef>
            </a:pPr>
            <a:r>
              <a:rPr lang="en-US" sz="2200" spc="-60">
                <a:latin typeface="Patrick Hand" panose="020B0604020202020204" charset="0"/>
                <a:ea typeface="Cambria" panose="02040503050406030204" pitchFamily="18" charset="0"/>
              </a:rPr>
              <a:t>Theo </a:t>
            </a:r>
            <a:r>
              <a:rPr lang="en-US" sz="2200" i="1" spc="-60">
                <a:latin typeface="Patrick Hand" panose="020B0604020202020204" charset="0"/>
                <a:ea typeface="Cambria" panose="02040503050406030204" pitchFamily="18" charset="0"/>
              </a:rPr>
              <a:t>Hạt giống tâm hồn – Phép màu có giá bao nhiêu?</a:t>
            </a:r>
          </a:p>
          <a:p>
            <a:pPr marL="285750" indent="-285750" algn="just">
              <a:spcBef>
                <a:spcPts val="300"/>
              </a:spcBef>
              <a:buFontTx/>
              <a:buChar char="-"/>
            </a:pPr>
            <a:endParaRPr lang="en-US" sz="2200">
              <a:latin typeface="Patrick Hand" panose="020B0604020202020204" charset="0"/>
              <a:ea typeface="Cambria" panose="02040503050406030204" pitchFamily="18" charset="0"/>
            </a:endParaRPr>
          </a:p>
        </p:txBody>
      </p:sp>
    </p:spTree>
    <p:extLst>
      <p:ext uri="{BB962C8B-B14F-4D97-AF65-F5344CB8AC3E}">
        <p14:creationId xmlns:p14="http://schemas.microsoft.com/office/powerpoint/2010/main" val="1157707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5" name="Google Shape;395;p38"/>
          <p:cNvSpPr txBox="1">
            <a:spLocks noGrp="1"/>
          </p:cNvSpPr>
          <p:nvPr>
            <p:ph type="title"/>
          </p:nvPr>
        </p:nvSpPr>
        <p:spPr>
          <a:xfrm>
            <a:off x="1400356" y="339975"/>
            <a:ext cx="59412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4400">
                <a:latin typeface="Cambria" panose="02040503050406030204" pitchFamily="18" charset="0"/>
                <a:ea typeface="Cambria" panose="02040503050406030204" pitchFamily="18" charset="0"/>
              </a:rPr>
              <a:t>Luyện đọc từ khó</a:t>
            </a:r>
            <a:endParaRPr sz="4400">
              <a:latin typeface="Cambria" panose="02040503050406030204" pitchFamily="18" charset="0"/>
              <a:ea typeface="Cambria" panose="02040503050406030204" pitchFamily="18" charset="0"/>
            </a:endParaRPr>
          </a:p>
        </p:txBody>
      </p:sp>
      <p:grpSp>
        <p:nvGrpSpPr>
          <p:cNvPr id="398" name="Google Shape;398;p38"/>
          <p:cNvGrpSpPr/>
          <p:nvPr/>
        </p:nvGrpSpPr>
        <p:grpSpPr>
          <a:xfrm flipH="1">
            <a:off x="6762612" y="393608"/>
            <a:ext cx="1653550" cy="1152165"/>
            <a:chOff x="6876425" y="1268933"/>
            <a:chExt cx="1653550" cy="1152165"/>
          </a:xfrm>
        </p:grpSpPr>
        <p:grpSp>
          <p:nvGrpSpPr>
            <p:cNvPr id="399" name="Google Shape;399;p38"/>
            <p:cNvGrpSpPr/>
            <p:nvPr/>
          </p:nvGrpSpPr>
          <p:grpSpPr>
            <a:xfrm rot="1400853">
              <a:off x="7531678" y="2028397"/>
              <a:ext cx="998956" cy="203068"/>
              <a:chOff x="10471811" y="1999263"/>
              <a:chExt cx="998976" cy="203072"/>
            </a:xfrm>
          </p:grpSpPr>
          <p:sp>
            <p:nvSpPr>
              <p:cNvPr id="400"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38"/>
            <p:cNvGrpSpPr/>
            <p:nvPr/>
          </p:nvGrpSpPr>
          <p:grpSpPr>
            <a:xfrm>
              <a:off x="6907063" y="1389007"/>
              <a:ext cx="626852" cy="654662"/>
              <a:chOff x="6907063" y="1389007"/>
              <a:chExt cx="626852" cy="654662"/>
            </a:xfrm>
          </p:grpSpPr>
          <p:sp>
            <p:nvSpPr>
              <p:cNvPr id="407"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38"/>
          <p:cNvGrpSpPr/>
          <p:nvPr/>
        </p:nvGrpSpPr>
        <p:grpSpPr>
          <a:xfrm>
            <a:off x="478125" y="325325"/>
            <a:ext cx="741250" cy="792000"/>
            <a:chOff x="-3118700" y="2365900"/>
            <a:chExt cx="741250" cy="792000"/>
          </a:xfrm>
        </p:grpSpPr>
        <p:sp>
          <p:nvSpPr>
            <p:cNvPr id="416"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38"/>
          <p:cNvGrpSpPr/>
          <p:nvPr/>
        </p:nvGrpSpPr>
        <p:grpSpPr>
          <a:xfrm>
            <a:off x="4250013" y="4709350"/>
            <a:ext cx="643950" cy="195675"/>
            <a:chOff x="806663" y="3241275"/>
            <a:chExt cx="643950" cy="195675"/>
          </a:xfrm>
        </p:grpSpPr>
        <p:sp>
          <p:nvSpPr>
            <p:cNvPr id="427" name="Google Shape;427;p38"/>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ounded Rectangle 1"/>
          <p:cNvSpPr/>
          <p:nvPr/>
        </p:nvSpPr>
        <p:spPr>
          <a:xfrm>
            <a:off x="3244241" y="1540701"/>
            <a:ext cx="2373800" cy="71398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Aft>
                <a:spcPts val="1600"/>
              </a:spcAft>
            </a:pPr>
            <a:r>
              <a:rPr lang="en-US" sz="3600" b="1">
                <a:solidFill>
                  <a:schemeClr val="tx1"/>
                </a:solidFill>
                <a:latin typeface="Cambria" panose="02040503050406030204" pitchFamily="18" charset="0"/>
                <a:ea typeface="Cambria" panose="02040503050406030204" pitchFamily="18" charset="0"/>
                <a:cs typeface="Calibri" panose="020F0502020204030204" pitchFamily="34" charset="0"/>
              </a:rPr>
              <a:t>cứu</a:t>
            </a:r>
          </a:p>
        </p:txBody>
      </p:sp>
      <p:sp>
        <p:nvSpPr>
          <p:cNvPr id="41" name="Rounded Rectangle 40"/>
          <p:cNvSpPr/>
          <p:nvPr/>
        </p:nvSpPr>
        <p:spPr>
          <a:xfrm>
            <a:off x="3244241" y="2494767"/>
            <a:ext cx="2373800" cy="71398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Aft>
                <a:spcPts val="1600"/>
              </a:spcAft>
            </a:pPr>
            <a:r>
              <a:rPr lang="en-US" sz="3600" b="1">
                <a:solidFill>
                  <a:schemeClr val="tx1"/>
                </a:solidFill>
                <a:latin typeface="Cambria" panose="02040503050406030204" pitchFamily="18" charset="0"/>
                <a:ea typeface="Cambria" panose="02040503050406030204" pitchFamily="18" charset="0"/>
                <a:cs typeface="Calibri" panose="020F0502020204030204" pitchFamily="34" charset="0"/>
              </a:rPr>
              <a:t>liên tục</a:t>
            </a:r>
          </a:p>
        </p:txBody>
      </p:sp>
      <p:sp>
        <p:nvSpPr>
          <p:cNvPr id="43" name="Rounded Rectangle 42"/>
          <p:cNvSpPr/>
          <p:nvPr/>
        </p:nvSpPr>
        <p:spPr>
          <a:xfrm>
            <a:off x="3244241" y="3602058"/>
            <a:ext cx="2373800" cy="713984"/>
          </a:xfrm>
          <a:prstGeom prst="roundRect">
            <a:avLst/>
          </a:prstGeom>
          <a:solidFill>
            <a:srgbClr val="98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Aft>
                <a:spcPts val="1600"/>
              </a:spcAft>
            </a:pPr>
            <a:r>
              <a:rPr lang="en-US" sz="3600" b="1">
                <a:solidFill>
                  <a:schemeClr val="tx1"/>
                </a:solidFill>
                <a:latin typeface="Cambria" panose="02040503050406030204" pitchFamily="18" charset="0"/>
                <a:ea typeface="Cambria" panose="02040503050406030204" pitchFamily="18" charset="0"/>
                <a:cs typeface="Calibri" panose="020F0502020204030204" pitchFamily="34" charset="0"/>
              </a:rPr>
              <a:t>trìu mến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arn(inVertical)">
                                      <p:cBhvr>
                                        <p:cTn id="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 name="Rounded Rectangle 2"/>
          <p:cNvSpPr/>
          <p:nvPr/>
        </p:nvSpPr>
        <p:spPr>
          <a:xfrm>
            <a:off x="275573" y="1469559"/>
            <a:ext cx="8530224" cy="11001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Google Shape;395;p38"/>
          <p:cNvSpPr txBox="1">
            <a:spLocks noGrp="1"/>
          </p:cNvSpPr>
          <p:nvPr>
            <p:ph type="title"/>
          </p:nvPr>
        </p:nvSpPr>
        <p:spPr>
          <a:xfrm>
            <a:off x="1418894" y="347090"/>
            <a:ext cx="59412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mbria" panose="02040503050406030204" pitchFamily="18" charset="0"/>
                <a:ea typeface="Cambria" panose="02040503050406030204" pitchFamily="18" charset="0"/>
              </a:rPr>
              <a:t>Luyện đọc câu dài</a:t>
            </a:r>
            <a:endParaRPr>
              <a:latin typeface="Cambria" panose="02040503050406030204" pitchFamily="18" charset="0"/>
              <a:ea typeface="Cambria" panose="02040503050406030204" pitchFamily="18" charset="0"/>
            </a:endParaRPr>
          </a:p>
        </p:txBody>
      </p:sp>
      <p:grpSp>
        <p:nvGrpSpPr>
          <p:cNvPr id="398" name="Google Shape;398;p38"/>
          <p:cNvGrpSpPr/>
          <p:nvPr/>
        </p:nvGrpSpPr>
        <p:grpSpPr>
          <a:xfrm flipH="1">
            <a:off x="6762612" y="393608"/>
            <a:ext cx="1653550" cy="1152165"/>
            <a:chOff x="6876425" y="1268933"/>
            <a:chExt cx="1653550" cy="1152165"/>
          </a:xfrm>
        </p:grpSpPr>
        <p:grpSp>
          <p:nvGrpSpPr>
            <p:cNvPr id="399" name="Google Shape;399;p38"/>
            <p:cNvGrpSpPr/>
            <p:nvPr/>
          </p:nvGrpSpPr>
          <p:grpSpPr>
            <a:xfrm rot="1400853">
              <a:off x="7531678" y="2028397"/>
              <a:ext cx="998956" cy="203068"/>
              <a:chOff x="10471811" y="1999263"/>
              <a:chExt cx="998976" cy="203072"/>
            </a:xfrm>
          </p:grpSpPr>
          <p:sp>
            <p:nvSpPr>
              <p:cNvPr id="400"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38"/>
            <p:cNvGrpSpPr/>
            <p:nvPr/>
          </p:nvGrpSpPr>
          <p:grpSpPr>
            <a:xfrm>
              <a:off x="6907063" y="1389007"/>
              <a:ext cx="626852" cy="654662"/>
              <a:chOff x="6907063" y="1389007"/>
              <a:chExt cx="626852" cy="654662"/>
            </a:xfrm>
          </p:grpSpPr>
          <p:sp>
            <p:nvSpPr>
              <p:cNvPr id="407"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38"/>
          <p:cNvGrpSpPr/>
          <p:nvPr/>
        </p:nvGrpSpPr>
        <p:grpSpPr>
          <a:xfrm>
            <a:off x="478125" y="325325"/>
            <a:ext cx="741250" cy="792000"/>
            <a:chOff x="-3118700" y="2365900"/>
            <a:chExt cx="741250" cy="792000"/>
          </a:xfrm>
        </p:grpSpPr>
        <p:sp>
          <p:nvSpPr>
            <p:cNvPr id="416"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38"/>
          <p:cNvGrpSpPr/>
          <p:nvPr/>
        </p:nvGrpSpPr>
        <p:grpSpPr>
          <a:xfrm>
            <a:off x="4250013" y="4709350"/>
            <a:ext cx="643950" cy="195675"/>
            <a:chOff x="806663" y="3241275"/>
            <a:chExt cx="643950" cy="195675"/>
          </a:xfrm>
        </p:grpSpPr>
        <p:sp>
          <p:nvSpPr>
            <p:cNvPr id="427" name="Google Shape;427;p38"/>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TextBox 37"/>
          <p:cNvSpPr txBox="1"/>
          <p:nvPr/>
        </p:nvSpPr>
        <p:spPr>
          <a:xfrm>
            <a:off x="478125" y="1568461"/>
            <a:ext cx="8327672" cy="892552"/>
          </a:xfrm>
          <a:prstGeom prst="rect">
            <a:avLst/>
          </a:prstGeom>
          <a:noFill/>
        </p:spPr>
        <p:txBody>
          <a:bodyPr wrap="square" rtlCol="0">
            <a:spAutoFit/>
          </a:bodyPr>
          <a:lstStyle/>
          <a:p>
            <a:pPr algn="just"/>
            <a:r>
              <a:rPr lang="en-US" sz="2600">
                <a:latin typeface="Cambria" panose="02040503050406030204" pitchFamily="18" charset="0"/>
                <a:ea typeface="Cambria" panose="02040503050406030204" pitchFamily="18" charset="0"/>
              </a:rPr>
              <a:t>   </a:t>
            </a:r>
            <a:r>
              <a:rPr lang="vi-VN" sz="2600">
                <a:latin typeface="Cambria" panose="02040503050406030204" pitchFamily="18" charset="0"/>
                <a:ea typeface="Cambria" panose="02040503050406030204" pitchFamily="18" charset="0"/>
              </a:rPr>
              <a:t>Biển đông người, nhưng ông lại chú ý đến một cậu bé cứ liên tục cúi xuống nhặt thứ gì đó lên rồi thả xuống biển.</a:t>
            </a:r>
          </a:p>
        </p:txBody>
      </p:sp>
      <p:sp>
        <p:nvSpPr>
          <p:cNvPr id="44" name="Rounded Rectangle 43"/>
          <p:cNvSpPr/>
          <p:nvPr/>
        </p:nvSpPr>
        <p:spPr>
          <a:xfrm>
            <a:off x="275572" y="2892911"/>
            <a:ext cx="8530223" cy="1375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08152" y="2951933"/>
            <a:ext cx="8327671" cy="1292662"/>
          </a:xfrm>
          <a:prstGeom prst="rect">
            <a:avLst/>
          </a:prstGeom>
        </p:spPr>
        <p:txBody>
          <a:bodyPr wrap="square">
            <a:spAutoFit/>
          </a:bodyPr>
          <a:lstStyle/>
          <a:p>
            <a:pPr algn="just"/>
            <a:r>
              <a:rPr lang="vi-VN" sz="2600">
                <a:latin typeface="Cambria" panose="02040503050406030204" pitchFamily="18" charset="0"/>
                <a:ea typeface="Cambria" panose="02040503050406030204" pitchFamily="18" charset="0"/>
              </a:rPr>
              <a:t> </a:t>
            </a:r>
            <a:r>
              <a:rPr lang="en-US" sz="2600">
                <a:latin typeface="Cambria" panose="02040503050406030204" pitchFamily="18" charset="0"/>
                <a:ea typeface="Cambria" panose="02040503050406030204" pitchFamily="18" charset="0"/>
              </a:rPr>
              <a:t>   </a:t>
            </a:r>
            <a:r>
              <a:rPr lang="vi-VN" sz="2600">
                <a:latin typeface="Cambria" panose="02040503050406030204" pitchFamily="18" charset="0"/>
                <a:ea typeface="Cambria" panose="02040503050406030204" pitchFamily="18" charset="0"/>
              </a:rPr>
              <a:t>Tiến lại gần hơn, ông thấy cậu bé đang nhặt những con sao biển bị thủy triều đánh dạt lên bờ và thả chúng trở về với đại dương.</a:t>
            </a:r>
            <a:endParaRPr lang="en-US" sz="2600">
              <a:latin typeface="Cambria" panose="02040503050406030204" pitchFamily="18" charset="0"/>
              <a:ea typeface="Cambria" panose="02040503050406030204" pitchFamily="18" charset="0"/>
            </a:endParaRPr>
          </a:p>
        </p:txBody>
      </p:sp>
      <p:cxnSp>
        <p:nvCxnSpPr>
          <p:cNvPr id="5" name="Straight Connector 4"/>
          <p:cNvCxnSpPr/>
          <p:nvPr/>
        </p:nvCxnSpPr>
        <p:spPr>
          <a:xfrm flipH="1">
            <a:off x="3190434" y="1629278"/>
            <a:ext cx="100208" cy="3855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8282758" y="1636221"/>
            <a:ext cx="100208" cy="3855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5565334" y="2032324"/>
            <a:ext cx="100208" cy="3855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175920" y="3021191"/>
            <a:ext cx="100208" cy="3855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5826635" y="3392710"/>
            <a:ext cx="100208" cy="3855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51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barn(inVertical)">
                                      <p:cBhvr>
                                        <p:cTn id="18" dur="500"/>
                                        <p:tgtEl>
                                          <p:spTgt spid="42"/>
                                        </p:tgtEl>
                                      </p:cBhvr>
                                    </p:animEffect>
                                  </p:childTnLst>
                                </p:cTn>
                              </p:par>
                              <p:par>
                                <p:cTn id="19" presetID="16" presetClass="entr" presetSubtype="21"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barn(inVertical)">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barn(inVertical)">
                                      <p:cBhvr>
                                        <p:cTn id="29" dur="500"/>
                                        <p:tgtEl>
                                          <p:spTgt spid="4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arn(inVertical)">
                                      <p:cBhvr>
                                        <p:cTn id="34" dur="500"/>
                                        <p:tgtEl>
                                          <p:spTgt spid="43"/>
                                        </p:tgtEl>
                                      </p:cBhvr>
                                    </p:animEffect>
                                  </p:childTnLst>
                                </p:cTn>
                              </p:par>
                              <p:par>
                                <p:cTn id="35" presetID="16" presetClass="entr" presetSubtype="21"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barn(inVertical)">
                                      <p:cBhvr>
                                        <p:cTn id="3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p:bldP spid="44"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 name="Rounded Rectangle 2"/>
          <p:cNvSpPr/>
          <p:nvPr/>
        </p:nvSpPr>
        <p:spPr>
          <a:xfrm>
            <a:off x="547975" y="1571282"/>
            <a:ext cx="8147406" cy="11001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Google Shape;395;p38"/>
          <p:cNvSpPr txBox="1">
            <a:spLocks noGrp="1"/>
          </p:cNvSpPr>
          <p:nvPr>
            <p:ph type="title"/>
          </p:nvPr>
        </p:nvSpPr>
        <p:spPr>
          <a:xfrm>
            <a:off x="1418894" y="347090"/>
            <a:ext cx="59412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mbria" panose="02040503050406030204" pitchFamily="18" charset="0"/>
                <a:ea typeface="Cambria" panose="02040503050406030204" pitchFamily="18" charset="0"/>
              </a:rPr>
              <a:t>Giải nghĩa từ</a:t>
            </a:r>
            <a:endParaRPr>
              <a:latin typeface="Cambria" panose="02040503050406030204" pitchFamily="18" charset="0"/>
              <a:ea typeface="Cambria" panose="02040503050406030204" pitchFamily="18" charset="0"/>
            </a:endParaRPr>
          </a:p>
        </p:txBody>
      </p:sp>
      <p:grpSp>
        <p:nvGrpSpPr>
          <p:cNvPr id="398" name="Google Shape;398;p38"/>
          <p:cNvGrpSpPr/>
          <p:nvPr/>
        </p:nvGrpSpPr>
        <p:grpSpPr>
          <a:xfrm flipH="1">
            <a:off x="6762612" y="393608"/>
            <a:ext cx="1653550" cy="1152165"/>
            <a:chOff x="6876425" y="1268933"/>
            <a:chExt cx="1653550" cy="1152165"/>
          </a:xfrm>
        </p:grpSpPr>
        <p:grpSp>
          <p:nvGrpSpPr>
            <p:cNvPr id="399" name="Google Shape;399;p38"/>
            <p:cNvGrpSpPr/>
            <p:nvPr/>
          </p:nvGrpSpPr>
          <p:grpSpPr>
            <a:xfrm rot="1400853">
              <a:off x="7531678" y="2028397"/>
              <a:ext cx="998956" cy="203068"/>
              <a:chOff x="10471811" y="1999263"/>
              <a:chExt cx="998976" cy="203072"/>
            </a:xfrm>
          </p:grpSpPr>
          <p:sp>
            <p:nvSpPr>
              <p:cNvPr id="400"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38"/>
            <p:cNvGrpSpPr/>
            <p:nvPr/>
          </p:nvGrpSpPr>
          <p:grpSpPr>
            <a:xfrm>
              <a:off x="6907063" y="1389007"/>
              <a:ext cx="626852" cy="654662"/>
              <a:chOff x="6907063" y="1389007"/>
              <a:chExt cx="626852" cy="654662"/>
            </a:xfrm>
          </p:grpSpPr>
          <p:sp>
            <p:nvSpPr>
              <p:cNvPr id="407"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38"/>
          <p:cNvGrpSpPr/>
          <p:nvPr/>
        </p:nvGrpSpPr>
        <p:grpSpPr>
          <a:xfrm>
            <a:off x="478125" y="325325"/>
            <a:ext cx="741250" cy="792000"/>
            <a:chOff x="-3118700" y="2365900"/>
            <a:chExt cx="741250" cy="792000"/>
          </a:xfrm>
        </p:grpSpPr>
        <p:sp>
          <p:nvSpPr>
            <p:cNvPr id="416"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38"/>
          <p:cNvGrpSpPr/>
          <p:nvPr/>
        </p:nvGrpSpPr>
        <p:grpSpPr>
          <a:xfrm>
            <a:off x="4250013" y="4709350"/>
            <a:ext cx="643950" cy="195675"/>
            <a:chOff x="806663" y="3241275"/>
            <a:chExt cx="643950" cy="195675"/>
          </a:xfrm>
        </p:grpSpPr>
        <p:sp>
          <p:nvSpPr>
            <p:cNvPr id="427" name="Google Shape;427;p38"/>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TextBox 37"/>
          <p:cNvSpPr txBox="1"/>
          <p:nvPr/>
        </p:nvSpPr>
        <p:spPr>
          <a:xfrm>
            <a:off x="494350" y="1644288"/>
            <a:ext cx="7556518" cy="954107"/>
          </a:xfrm>
          <a:prstGeom prst="rect">
            <a:avLst/>
          </a:prstGeom>
          <a:noFill/>
        </p:spPr>
        <p:txBody>
          <a:bodyPr wrap="square" rtlCol="0">
            <a:spAutoFit/>
          </a:bodyPr>
          <a:lstStyle/>
          <a:p>
            <a:pPr algn="ctr"/>
            <a:r>
              <a:rPr lang="en-US" sz="2800" b="1">
                <a:latin typeface="Cambria" panose="02040503050406030204" pitchFamily="18" charset="0"/>
                <a:ea typeface="Cambria" panose="02040503050406030204" pitchFamily="18" charset="0"/>
              </a:rPr>
              <a:t>- Thủy triều: </a:t>
            </a:r>
            <a:r>
              <a:rPr lang="en-US" sz="2800">
                <a:latin typeface="Cambria" panose="02040503050406030204" pitchFamily="18" charset="0"/>
                <a:ea typeface="Cambria" panose="02040503050406030204" pitchFamily="18" charset="0"/>
              </a:rPr>
              <a:t>hiện tượng nước biển dâng lên, rút xuống một vài lần trong ngày.</a:t>
            </a:r>
          </a:p>
        </p:txBody>
      </p:sp>
      <p:sp>
        <p:nvSpPr>
          <p:cNvPr id="44" name="Rounded Rectangle 43"/>
          <p:cNvSpPr/>
          <p:nvPr/>
        </p:nvSpPr>
        <p:spPr>
          <a:xfrm>
            <a:off x="547975" y="3074238"/>
            <a:ext cx="8147406" cy="8404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66550" y="3204459"/>
            <a:ext cx="5891743" cy="523220"/>
          </a:xfrm>
          <a:prstGeom prst="rect">
            <a:avLst/>
          </a:prstGeom>
          <a:noFill/>
        </p:spPr>
        <p:txBody>
          <a:bodyPr wrap="square" rtlCol="0">
            <a:spAutoFit/>
          </a:bodyPr>
          <a:lstStyle/>
          <a:p>
            <a:r>
              <a:rPr lang="en-US" sz="2800" b="1">
                <a:latin typeface="Cambria" panose="02040503050406030204" pitchFamily="18" charset="0"/>
                <a:ea typeface="Cambria" panose="02040503050406030204" pitchFamily="18" charset="0"/>
              </a:rPr>
              <a:t>- Dạt </a:t>
            </a:r>
            <a:r>
              <a:rPr lang="en-US" sz="2800">
                <a:latin typeface="Cambria" panose="02040503050406030204" pitchFamily="18" charset="0"/>
                <a:ea typeface="Cambria" panose="02040503050406030204" pitchFamily="18" charset="0"/>
              </a:rPr>
              <a:t>(lên bờ): bị sóng đẩy lên bờ.</a:t>
            </a:r>
          </a:p>
        </p:txBody>
      </p:sp>
    </p:spTree>
    <p:extLst>
      <p:ext uri="{BB962C8B-B14F-4D97-AF65-F5344CB8AC3E}">
        <p14:creationId xmlns:p14="http://schemas.microsoft.com/office/powerpoint/2010/main" val="284167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barn(inVertical)">
                                      <p:cBhvr>
                                        <p:cTn id="15" dur="500"/>
                                        <p:tgtEl>
                                          <p:spTgt spid="4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barn(inVertical)">
                                      <p:cBhvr>
                                        <p:cTn id="1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p:bldP spid="44" grpId="0" animBg="1"/>
      <p:bldP spid="40" grpId="0"/>
    </p:bldLst>
  </p:timing>
</p:sld>
</file>

<file path=ppt/theme/theme1.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TotalTime>
  <Words>1096</Words>
  <Application>Microsoft Office PowerPoint</Application>
  <PresentationFormat>On-screen Show (16:9)</PresentationFormat>
  <Paragraphs>74</Paragraphs>
  <Slides>18</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Cambria</vt:lpstr>
      <vt:lpstr>Patrick Hand</vt:lpstr>
      <vt:lpstr>Arial</vt:lpstr>
      <vt:lpstr>Patrick Hand SC</vt:lpstr>
      <vt:lpstr>Times New Roman</vt:lpstr>
      <vt:lpstr>English Language Grammar Rules by Slidesgo</vt:lpstr>
      <vt:lpstr>Bài 15:  NHỮNG CON SAO BIỂN</vt:lpstr>
      <vt:lpstr>TIẾT 1 + 2</vt:lpstr>
      <vt:lpstr>PowerPoint Presentation</vt:lpstr>
      <vt:lpstr>PowerPoint Presentation</vt:lpstr>
      <vt:lpstr>PowerPoint Presentation</vt:lpstr>
      <vt:lpstr>PowerPoint Presentation</vt:lpstr>
      <vt:lpstr>Luyện đọc từ khó</vt:lpstr>
      <vt:lpstr>Luyện đọc câu dài</vt:lpstr>
      <vt:lpstr>Giải nghĩa từ</vt:lpstr>
      <vt:lpstr>PowerPoint Presentation</vt:lpstr>
      <vt:lpstr>PowerPoint Presentation</vt:lpstr>
      <vt:lpstr>Trả lời câu hỏi</vt:lpstr>
      <vt:lpstr>Trả lời câu hỏi</vt:lpstr>
      <vt:lpstr>Trả lời câu hỏi</vt:lpstr>
      <vt:lpstr>Trả lời câu hỏi</vt:lpstr>
      <vt:lpstr>Trả lời câu hỏi</vt:lpstr>
      <vt:lpstr>Luyện tập theo văn bản đọc</vt:lpstr>
      <vt:lpstr>Luyện tập theo văn bản đọc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Language Grammar Rules</dc:title>
  <dc:creator>Adminstrator</dc:creator>
  <cp:lastModifiedBy>HP</cp:lastModifiedBy>
  <cp:revision>45</cp:revision>
  <dcterms:modified xsi:type="dcterms:W3CDTF">2025-04-05T14:37:20Z</dcterms:modified>
</cp:coreProperties>
</file>