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2" r:id="rId2"/>
  </p:sldMasterIdLst>
  <p:notesMasterIdLst>
    <p:notesMasterId r:id="rId13"/>
  </p:notesMasterIdLst>
  <p:sldIdLst>
    <p:sldId id="284" r:id="rId3"/>
    <p:sldId id="285" r:id="rId4"/>
    <p:sldId id="289" r:id="rId5"/>
    <p:sldId id="264" r:id="rId6"/>
    <p:sldId id="281" r:id="rId7"/>
    <p:sldId id="266" r:id="rId8"/>
    <p:sldId id="282" r:id="rId9"/>
    <p:sldId id="270" r:id="rId10"/>
    <p:sldId id="288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AA2"/>
    <a:srgbClr val="FBA7E3"/>
    <a:srgbClr val="FFB7FF"/>
    <a:srgbClr val="FF217B"/>
    <a:srgbClr val="0000FF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D1040-A7EF-42F9-A732-68A6FBE725A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9D187-2EFE-45F2-B60E-EEC33A00A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3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13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9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171A65-6807-4B10-82D8-01A5C35C8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ECE29F5-4087-4B9B-9BDA-92BB404D1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FBC671-0BFD-47E3-AA99-8142D8DDA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A9B916-429C-4F92-8D5F-3748F207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90EDF2-A0FA-42ED-8436-FFE78E7F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6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6ABB4-8D3E-42D3-AF72-7CFB8591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72F80B-A4FF-4C79-B86C-CAD0175D8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07C6F6-83EB-423B-8F71-83EAD8BB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61CAB6-F29D-4CFA-A156-3253F1E2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304754-AB69-44E3-8D68-A9771191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0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0902768-712B-4356-9CEB-866E9A144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1E35C8-05DA-42FE-9945-B64AE8DA1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B7E847-C38A-4DBC-94CA-E005F8E3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B07959-D5C2-4DD7-A902-DB359155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B3BC5A-3472-4CB9-8473-ECEEE140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40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35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14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7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13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4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3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52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3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1E8463-AA85-4BB4-B4E6-AD880EE4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1B41F6-3ED9-4A84-A6E0-65904CB33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A582C8-956F-47A0-B570-BE49E634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DDB915-04FB-49D5-8B76-B094787B1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824E31-91BC-41F8-A69C-2D957958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50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53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83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36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0867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527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55C49B-CB1B-4CC2-8ECA-52B7F576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1C1763-B5CE-46CC-90B4-617BA7DF5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3632FB-CA5C-40AA-97A4-8424CD174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27CD66-BC90-4CF3-BEB9-AC91E842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3370C-1E04-488D-8BF0-DFDB2CBE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8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CA9F8-7891-4E0B-B57F-DA110936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CFD01E-C1C2-4B88-9779-ED61195B1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9E685A-1EBF-4E2E-88E3-9C2BA861A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E814D1-F6F4-43A2-8A5E-6C9D25136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5D5026-05E2-4095-954F-4A75396E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BF977B-C02E-47EA-A2C7-B00B1C11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3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6064A4-D9F1-4C78-AA95-A59F4F8FB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79038F-FAF5-45D9-8F7B-7E97A2209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AE2F19-2CD6-44CC-B741-388D41B80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52026A-E177-4B26-8AFB-3AD6B75ED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61904AE-94AA-4C63-8CAB-796278F72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ABF30EE-2FBE-4381-A874-995754D9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ACBEC3-67EA-4704-A899-DBDB0B55E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BC0694B-F155-4CF3-BD65-E42CEA83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3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13371F-342A-4F70-B27B-D8D3C17C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CBE39D1-8491-4EC0-B05C-5EC4F0B6A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66F780-0AA6-41A6-95E3-2FE4185F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9355843-229E-4F51-934C-DFD1BF8B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7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4A62C4C-545F-40E7-81DE-5F0CA2CF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22BC80-E858-4A57-9A5D-1BB8EADD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A77D4A-AD9F-497F-B03D-DF844150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6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31505-DF71-41DB-A371-E85C2488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0B8FD4-330A-4BD5-AAFA-E68C801CF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BDAD12-4194-4378-A84C-CD345149C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5A9950-E488-44C5-8644-AE4BD566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9B6400-E8B1-4D4F-839A-B32BADC8C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CF5EF9-C572-4F0B-8993-FD6043B3A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80C9D4-3591-492A-9CE7-33975468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11D2DEE-942A-454E-901B-1C9F3C3E4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0F8D1C-A6C6-4BA7-8603-D1A4FCE76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4AB670-5759-4F97-8DDF-94DDCEB1F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2AF8B6-08E8-4C30-BAF0-4950E19C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42A952-A375-43CF-9175-4DAEA42B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100469-810F-4DA5-943F-5F031758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7D97D9-2273-4A21-AB8C-7AE3824B5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777209-2D9B-4666-BEE9-F23054C82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859646-5540-4382-A925-9EE0DE230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CE9502-5761-4243-813A-0F604C02B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15C35-D7D9-4AEF-AE31-B8CEEBD77E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97EE0-9D5B-4838-A77C-7445BCD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6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5.wdp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6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7" y="1254269"/>
            <a:ext cx="5603731" cy="5603731"/>
          </a:xfrm>
          <a:prstGeom prst="rect">
            <a:avLst/>
          </a:prstGeom>
        </p:spPr>
      </p:pic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364670" y="2459504"/>
            <a:ext cx="430127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vi-VN" altLang="zh-CN" sz="8000" b="1" spc="300" dirty="0" smtClean="0">
                <a:solidFill>
                  <a:srgbClr val="FF0000"/>
                </a:solidFill>
                <a:latin typeface="HP001 4 hàng" panose="020B0603050302020204" pitchFamily="34" charset="-93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Đạo đức</a:t>
            </a:r>
            <a:endParaRPr lang="zh-CN" altLang="en-US" sz="8000" b="1" spc="300" dirty="0">
              <a:solidFill>
                <a:srgbClr val="FF0000"/>
              </a:solidFill>
              <a:latin typeface="HP001 4 hàng" panose="020B0603050302020204" pitchFamily="34" charset="-93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394727" y="394269"/>
            <a:ext cx="11652804" cy="130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Triangle">
              <a:avLst/>
            </a:prstTxWarp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vi-VN" altLang="zh-CN" sz="4400" b="1" cap="all" dirty="0" smtClean="0">
                <a:solidFill>
                  <a:srgbClr val="00A249"/>
                </a:solidFill>
                <a:latin typeface="+mj-lt"/>
                <a:ea typeface="方正稚艺简体" panose="03000509000000000000"/>
                <a:cs typeface="Arial" panose="020B0604020202020204" pitchFamily="34" charset="0"/>
              </a:rPr>
              <a:t>Chào mừng các em đến với tiết học</a:t>
            </a:r>
            <a:endParaRPr lang="zh-CN" altLang="en-US" sz="4400" b="1" cap="all" dirty="0">
              <a:solidFill>
                <a:srgbClr val="00A249"/>
              </a:solidFill>
              <a:latin typeface="+mj-lt"/>
              <a:ea typeface="方正稚艺简体" panose="0300050900000000000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2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25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xmlns="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xmlns="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xmlns="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457200" y="1519518"/>
            <a:ext cx="11510681" cy="2109856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Tiết học kết thúc !</a:t>
            </a:r>
          </a:p>
          <a:p>
            <a:pPr algn="ctr"/>
            <a:r>
              <a:rPr lang="vi-VN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7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79" y="3810361"/>
            <a:ext cx="2176461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1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36220" y="1693310"/>
            <a:ext cx="989031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u="sng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-93"/>
                <a:cs typeface="Times New Roman"/>
              </a:rPr>
              <a:t>Bài</a:t>
            </a:r>
            <a:r>
              <a:rPr lang="en-US" sz="3600" b="1" u="sng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-93"/>
                <a:cs typeface="Times New Roman"/>
              </a:rPr>
              <a:t> </a:t>
            </a:r>
            <a:r>
              <a:rPr lang="vi-VN" sz="3600" b="1" u="sng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-93"/>
                <a:cs typeface="Times New Roman"/>
              </a:rPr>
              <a:t>12</a:t>
            </a:r>
            <a:r>
              <a:rPr lang="en-US" sz="3600" b="1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-93"/>
                <a:cs typeface="Times New Roman"/>
              </a:rPr>
              <a:t>: </a:t>
            </a:r>
            <a:r>
              <a:rPr lang="vi-VN" sz="3600" b="1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-93"/>
                <a:cs typeface="Times New Roman"/>
              </a:rPr>
              <a:t>Tìm kiếm sự hỗ trợ khi ở trường</a:t>
            </a:r>
            <a:endParaRPr lang="en-US" sz="3600" b="1" kern="1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001 4 hàng" panose="020B0603050302020204" pitchFamily="34" charset="-93"/>
              <a:cs typeface="Times New Roman"/>
            </a:endParaRPr>
          </a:p>
          <a:p>
            <a:pPr algn="ctr" eaLnBrk="1" hangingPunct="1">
              <a:defRPr/>
            </a:pPr>
            <a:r>
              <a:rPr lang="en-US" sz="3200" b="1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-93"/>
                <a:cs typeface="Times New Roman"/>
              </a:rPr>
              <a:t>(</a:t>
            </a:r>
            <a:r>
              <a:rPr lang="en-US" sz="3200" b="1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-93"/>
                <a:cs typeface="Times New Roman"/>
              </a:rPr>
              <a:t>Tiết</a:t>
            </a:r>
            <a:r>
              <a:rPr lang="en-US" sz="3200" b="1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-93"/>
                <a:cs typeface="Times New Roman"/>
              </a:rPr>
              <a:t> 2)</a:t>
            </a:r>
            <a:endParaRPr lang="en-US" sz="3200" b="1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001 4 hàng" panose="020B0603050302020204" pitchFamily="34" charset="-93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24611" y="1101582"/>
            <a:ext cx="42107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700" b="1" u="sng" kern="1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-93"/>
                <a:cs typeface="Times New Roman"/>
              </a:rPr>
              <a:t>Đạo</a:t>
            </a:r>
            <a:r>
              <a:rPr lang="en-US" sz="2700" b="1" u="sng" kern="1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-93"/>
                <a:cs typeface="Times New Roman"/>
              </a:rPr>
              <a:t> </a:t>
            </a:r>
            <a:r>
              <a:rPr lang="en-US" sz="2700" b="1" u="sng" kern="1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-93"/>
                <a:cs typeface="Times New Roman"/>
              </a:rPr>
              <a:t>đức</a:t>
            </a:r>
            <a:r>
              <a:rPr lang="en-US" sz="2700" b="1" u="sng" kern="1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-93"/>
                <a:cs typeface="Times New Roman"/>
              </a:rPr>
              <a:t>:</a:t>
            </a:r>
            <a:endParaRPr lang="vi-VN" sz="2700" b="1" u="sng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001 4 hàng" panose="020B0603050302020204" pitchFamily="34" charset="-93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27DCD67-E2F8-49B5-A640-AC7CC24A50D0}"/>
              </a:ext>
            </a:extLst>
          </p:cNvPr>
          <p:cNvGrpSpPr/>
          <p:nvPr/>
        </p:nvGrpSpPr>
        <p:grpSpPr>
          <a:xfrm>
            <a:off x="6096000" y="3542097"/>
            <a:ext cx="5112327" cy="3080083"/>
            <a:chOff x="6057208" y="3961303"/>
            <a:chExt cx="5112327" cy="253157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CF3E8B3E-C5F5-4B35-8B1A-BFBD492CB23C}"/>
                </a:ext>
              </a:extLst>
            </p:cNvPr>
            <p:cNvGrpSpPr/>
            <p:nvPr/>
          </p:nvGrpSpPr>
          <p:grpSpPr>
            <a:xfrm>
              <a:off x="6057208" y="3961303"/>
              <a:ext cx="5112327" cy="2531572"/>
              <a:chOff x="6057208" y="3961303"/>
              <a:chExt cx="5112327" cy="253157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DAAF09EF-62E6-4ACE-A7D0-01BBC349B936}"/>
                  </a:ext>
                </a:extLst>
              </p:cNvPr>
              <p:cNvGrpSpPr/>
              <p:nvPr/>
            </p:nvGrpSpPr>
            <p:grpSpPr>
              <a:xfrm>
                <a:off x="6057208" y="4483966"/>
                <a:ext cx="5112327" cy="2008909"/>
                <a:chOff x="5361709" y="4197926"/>
                <a:chExt cx="5112327" cy="2008909"/>
              </a:xfrm>
            </p:grpSpPr>
            <p:sp>
              <p:nvSpPr>
                <p:cNvPr id="16" name="Rectangle: Rounded Corners 19">
                  <a:extLst>
                    <a:ext uri="{FF2B5EF4-FFF2-40B4-BE49-F238E27FC236}">
                      <a16:creationId xmlns:a16="http://schemas.microsoft.com/office/drawing/2014/main" xmlns="" id="{018C3705-EB13-4627-8C51-5FACF52BC420}"/>
                    </a:ext>
                  </a:extLst>
                </p:cNvPr>
                <p:cNvSpPr/>
                <p:nvPr/>
              </p:nvSpPr>
              <p:spPr>
                <a:xfrm>
                  <a:off x="5361709" y="4197926"/>
                  <a:ext cx="5112327" cy="2008909"/>
                </a:xfrm>
                <a:custGeom>
                  <a:avLst/>
                  <a:gdLst>
                    <a:gd name="connsiteX0" fmla="*/ 0 w 5112327"/>
                    <a:gd name="connsiteY0" fmla="*/ 339443 h 2036618"/>
                    <a:gd name="connsiteX1" fmla="*/ 339443 w 5112327"/>
                    <a:gd name="connsiteY1" fmla="*/ 0 h 2036618"/>
                    <a:gd name="connsiteX2" fmla="*/ 4772884 w 5112327"/>
                    <a:gd name="connsiteY2" fmla="*/ 0 h 2036618"/>
                    <a:gd name="connsiteX3" fmla="*/ 5112327 w 5112327"/>
                    <a:gd name="connsiteY3" fmla="*/ 339443 h 2036618"/>
                    <a:gd name="connsiteX4" fmla="*/ 5112327 w 5112327"/>
                    <a:gd name="connsiteY4" fmla="*/ 1697175 h 2036618"/>
                    <a:gd name="connsiteX5" fmla="*/ 4772884 w 5112327"/>
                    <a:gd name="connsiteY5" fmla="*/ 2036618 h 2036618"/>
                    <a:gd name="connsiteX6" fmla="*/ 339443 w 5112327"/>
                    <a:gd name="connsiteY6" fmla="*/ 2036618 h 2036618"/>
                    <a:gd name="connsiteX7" fmla="*/ 0 w 5112327"/>
                    <a:gd name="connsiteY7" fmla="*/ 1697175 h 2036618"/>
                    <a:gd name="connsiteX8" fmla="*/ 0 w 5112327"/>
                    <a:gd name="connsiteY8" fmla="*/ 339443 h 2036618"/>
                    <a:gd name="connsiteX0" fmla="*/ 0 w 5112327"/>
                    <a:gd name="connsiteY0" fmla="*/ 339443 h 2036618"/>
                    <a:gd name="connsiteX1" fmla="*/ 339443 w 5112327"/>
                    <a:gd name="connsiteY1" fmla="*/ 0 h 2036618"/>
                    <a:gd name="connsiteX2" fmla="*/ 4772884 w 5112327"/>
                    <a:gd name="connsiteY2" fmla="*/ 0 h 2036618"/>
                    <a:gd name="connsiteX3" fmla="*/ 5112327 w 5112327"/>
                    <a:gd name="connsiteY3" fmla="*/ 339443 h 2036618"/>
                    <a:gd name="connsiteX4" fmla="*/ 5112327 w 5112327"/>
                    <a:gd name="connsiteY4" fmla="*/ 1697175 h 2036618"/>
                    <a:gd name="connsiteX5" fmla="*/ 4772884 w 5112327"/>
                    <a:gd name="connsiteY5" fmla="*/ 2036618 h 2036618"/>
                    <a:gd name="connsiteX6" fmla="*/ 727370 w 5112327"/>
                    <a:gd name="connsiteY6" fmla="*/ 2008909 h 2036618"/>
                    <a:gd name="connsiteX7" fmla="*/ 0 w 5112327"/>
                    <a:gd name="connsiteY7" fmla="*/ 1697175 h 2036618"/>
                    <a:gd name="connsiteX8" fmla="*/ 0 w 5112327"/>
                    <a:gd name="connsiteY8" fmla="*/ 339443 h 2036618"/>
                    <a:gd name="connsiteX0" fmla="*/ 0 w 5112327"/>
                    <a:gd name="connsiteY0" fmla="*/ 339443 h 2036618"/>
                    <a:gd name="connsiteX1" fmla="*/ 339443 w 5112327"/>
                    <a:gd name="connsiteY1" fmla="*/ 0 h 2036618"/>
                    <a:gd name="connsiteX2" fmla="*/ 4772884 w 5112327"/>
                    <a:gd name="connsiteY2" fmla="*/ 0 h 2036618"/>
                    <a:gd name="connsiteX3" fmla="*/ 5112327 w 5112327"/>
                    <a:gd name="connsiteY3" fmla="*/ 339443 h 2036618"/>
                    <a:gd name="connsiteX4" fmla="*/ 5112327 w 5112327"/>
                    <a:gd name="connsiteY4" fmla="*/ 1697175 h 2036618"/>
                    <a:gd name="connsiteX5" fmla="*/ 4772884 w 5112327"/>
                    <a:gd name="connsiteY5" fmla="*/ 2036618 h 2036618"/>
                    <a:gd name="connsiteX6" fmla="*/ 727370 w 5112327"/>
                    <a:gd name="connsiteY6" fmla="*/ 2008909 h 2036618"/>
                    <a:gd name="connsiteX7" fmla="*/ 304800 w 5112327"/>
                    <a:gd name="connsiteY7" fmla="*/ 1627903 h 2036618"/>
                    <a:gd name="connsiteX8" fmla="*/ 0 w 5112327"/>
                    <a:gd name="connsiteY8" fmla="*/ 339443 h 2036618"/>
                    <a:gd name="connsiteX0" fmla="*/ 0 w 5112327"/>
                    <a:gd name="connsiteY0" fmla="*/ 339443 h 2008909"/>
                    <a:gd name="connsiteX1" fmla="*/ 339443 w 5112327"/>
                    <a:gd name="connsiteY1" fmla="*/ 0 h 2008909"/>
                    <a:gd name="connsiteX2" fmla="*/ 4772884 w 5112327"/>
                    <a:gd name="connsiteY2" fmla="*/ 0 h 2008909"/>
                    <a:gd name="connsiteX3" fmla="*/ 5112327 w 5112327"/>
                    <a:gd name="connsiteY3" fmla="*/ 339443 h 2008909"/>
                    <a:gd name="connsiteX4" fmla="*/ 5112327 w 5112327"/>
                    <a:gd name="connsiteY4" fmla="*/ 1697175 h 2008909"/>
                    <a:gd name="connsiteX5" fmla="*/ 4384956 w 5112327"/>
                    <a:gd name="connsiteY5" fmla="*/ 1995055 h 2008909"/>
                    <a:gd name="connsiteX6" fmla="*/ 727370 w 5112327"/>
                    <a:gd name="connsiteY6" fmla="*/ 2008909 h 2008909"/>
                    <a:gd name="connsiteX7" fmla="*/ 304800 w 5112327"/>
                    <a:gd name="connsiteY7" fmla="*/ 1627903 h 2008909"/>
                    <a:gd name="connsiteX8" fmla="*/ 0 w 5112327"/>
                    <a:gd name="connsiteY8" fmla="*/ 339443 h 2008909"/>
                    <a:gd name="connsiteX0" fmla="*/ 0 w 5112327"/>
                    <a:gd name="connsiteY0" fmla="*/ 339443 h 2008909"/>
                    <a:gd name="connsiteX1" fmla="*/ 339443 w 5112327"/>
                    <a:gd name="connsiteY1" fmla="*/ 0 h 2008909"/>
                    <a:gd name="connsiteX2" fmla="*/ 4772884 w 5112327"/>
                    <a:gd name="connsiteY2" fmla="*/ 0 h 2008909"/>
                    <a:gd name="connsiteX3" fmla="*/ 5112327 w 5112327"/>
                    <a:gd name="connsiteY3" fmla="*/ 339443 h 2008909"/>
                    <a:gd name="connsiteX4" fmla="*/ 4752108 w 5112327"/>
                    <a:gd name="connsiteY4" fmla="*/ 1600193 h 2008909"/>
                    <a:gd name="connsiteX5" fmla="*/ 4384956 w 5112327"/>
                    <a:gd name="connsiteY5" fmla="*/ 1995055 h 2008909"/>
                    <a:gd name="connsiteX6" fmla="*/ 727370 w 5112327"/>
                    <a:gd name="connsiteY6" fmla="*/ 2008909 h 2008909"/>
                    <a:gd name="connsiteX7" fmla="*/ 304800 w 5112327"/>
                    <a:gd name="connsiteY7" fmla="*/ 1627903 h 2008909"/>
                    <a:gd name="connsiteX8" fmla="*/ 0 w 5112327"/>
                    <a:gd name="connsiteY8" fmla="*/ 339443 h 2008909"/>
                    <a:gd name="connsiteX0" fmla="*/ 0 w 5112327"/>
                    <a:gd name="connsiteY0" fmla="*/ 339443 h 2008909"/>
                    <a:gd name="connsiteX1" fmla="*/ 339443 w 5112327"/>
                    <a:gd name="connsiteY1" fmla="*/ 0 h 2008909"/>
                    <a:gd name="connsiteX2" fmla="*/ 4772884 w 5112327"/>
                    <a:gd name="connsiteY2" fmla="*/ 0 h 2008909"/>
                    <a:gd name="connsiteX3" fmla="*/ 5112327 w 5112327"/>
                    <a:gd name="connsiteY3" fmla="*/ 339443 h 2008909"/>
                    <a:gd name="connsiteX4" fmla="*/ 4752108 w 5112327"/>
                    <a:gd name="connsiteY4" fmla="*/ 1600193 h 2008909"/>
                    <a:gd name="connsiteX5" fmla="*/ 4384956 w 5112327"/>
                    <a:gd name="connsiteY5" fmla="*/ 1995055 h 2008909"/>
                    <a:gd name="connsiteX6" fmla="*/ 727370 w 5112327"/>
                    <a:gd name="connsiteY6" fmla="*/ 2008909 h 2008909"/>
                    <a:gd name="connsiteX7" fmla="*/ 138545 w 5112327"/>
                    <a:gd name="connsiteY7" fmla="*/ 1655612 h 2008909"/>
                    <a:gd name="connsiteX8" fmla="*/ 0 w 5112327"/>
                    <a:gd name="connsiteY8" fmla="*/ 339443 h 2008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2327" h="2008909">
                      <a:moveTo>
                        <a:pt x="0" y="339443"/>
                      </a:moveTo>
                      <a:cubicBezTo>
                        <a:pt x="0" y="151974"/>
                        <a:pt x="151974" y="0"/>
                        <a:pt x="339443" y="0"/>
                      </a:cubicBezTo>
                      <a:lnTo>
                        <a:pt x="4772884" y="0"/>
                      </a:lnTo>
                      <a:cubicBezTo>
                        <a:pt x="4960353" y="0"/>
                        <a:pt x="5112327" y="151974"/>
                        <a:pt x="5112327" y="339443"/>
                      </a:cubicBezTo>
                      <a:lnTo>
                        <a:pt x="4752108" y="1600193"/>
                      </a:lnTo>
                      <a:cubicBezTo>
                        <a:pt x="4752108" y="1787662"/>
                        <a:pt x="4572425" y="1995055"/>
                        <a:pt x="4384956" y="1995055"/>
                      </a:cubicBezTo>
                      <a:lnTo>
                        <a:pt x="727370" y="2008909"/>
                      </a:lnTo>
                      <a:cubicBezTo>
                        <a:pt x="539901" y="2008909"/>
                        <a:pt x="138545" y="1843081"/>
                        <a:pt x="138545" y="1655612"/>
                      </a:cubicBezTo>
                      <a:lnTo>
                        <a:pt x="0" y="339443"/>
                      </a:lnTo>
                      <a:close/>
                    </a:path>
                  </a:pathLst>
                </a:custGeom>
                <a:solidFill>
                  <a:srgbClr val="F784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9">
                  <a:extLst>
                    <a:ext uri="{FF2B5EF4-FFF2-40B4-BE49-F238E27FC236}">
                      <a16:creationId xmlns:a16="http://schemas.microsoft.com/office/drawing/2014/main" xmlns="" id="{8E0E5243-DA36-49D2-B7D7-674152A7BB03}"/>
                    </a:ext>
                  </a:extLst>
                </p:cNvPr>
                <p:cNvSpPr/>
                <p:nvPr/>
              </p:nvSpPr>
              <p:spPr>
                <a:xfrm>
                  <a:off x="5444833" y="4294906"/>
                  <a:ext cx="4937760" cy="1828800"/>
                </a:xfrm>
                <a:custGeom>
                  <a:avLst/>
                  <a:gdLst>
                    <a:gd name="connsiteX0" fmla="*/ 0 w 5112327"/>
                    <a:gd name="connsiteY0" fmla="*/ 339443 h 2036618"/>
                    <a:gd name="connsiteX1" fmla="*/ 339443 w 5112327"/>
                    <a:gd name="connsiteY1" fmla="*/ 0 h 2036618"/>
                    <a:gd name="connsiteX2" fmla="*/ 4772884 w 5112327"/>
                    <a:gd name="connsiteY2" fmla="*/ 0 h 2036618"/>
                    <a:gd name="connsiteX3" fmla="*/ 5112327 w 5112327"/>
                    <a:gd name="connsiteY3" fmla="*/ 339443 h 2036618"/>
                    <a:gd name="connsiteX4" fmla="*/ 5112327 w 5112327"/>
                    <a:gd name="connsiteY4" fmla="*/ 1697175 h 2036618"/>
                    <a:gd name="connsiteX5" fmla="*/ 4772884 w 5112327"/>
                    <a:gd name="connsiteY5" fmla="*/ 2036618 h 2036618"/>
                    <a:gd name="connsiteX6" fmla="*/ 339443 w 5112327"/>
                    <a:gd name="connsiteY6" fmla="*/ 2036618 h 2036618"/>
                    <a:gd name="connsiteX7" fmla="*/ 0 w 5112327"/>
                    <a:gd name="connsiteY7" fmla="*/ 1697175 h 2036618"/>
                    <a:gd name="connsiteX8" fmla="*/ 0 w 5112327"/>
                    <a:gd name="connsiteY8" fmla="*/ 339443 h 2036618"/>
                    <a:gd name="connsiteX0" fmla="*/ 0 w 5112327"/>
                    <a:gd name="connsiteY0" fmla="*/ 339443 h 2036618"/>
                    <a:gd name="connsiteX1" fmla="*/ 339443 w 5112327"/>
                    <a:gd name="connsiteY1" fmla="*/ 0 h 2036618"/>
                    <a:gd name="connsiteX2" fmla="*/ 4772884 w 5112327"/>
                    <a:gd name="connsiteY2" fmla="*/ 0 h 2036618"/>
                    <a:gd name="connsiteX3" fmla="*/ 5112327 w 5112327"/>
                    <a:gd name="connsiteY3" fmla="*/ 339443 h 2036618"/>
                    <a:gd name="connsiteX4" fmla="*/ 5112327 w 5112327"/>
                    <a:gd name="connsiteY4" fmla="*/ 1697175 h 2036618"/>
                    <a:gd name="connsiteX5" fmla="*/ 4772884 w 5112327"/>
                    <a:gd name="connsiteY5" fmla="*/ 2036618 h 2036618"/>
                    <a:gd name="connsiteX6" fmla="*/ 727370 w 5112327"/>
                    <a:gd name="connsiteY6" fmla="*/ 2008909 h 2036618"/>
                    <a:gd name="connsiteX7" fmla="*/ 0 w 5112327"/>
                    <a:gd name="connsiteY7" fmla="*/ 1697175 h 2036618"/>
                    <a:gd name="connsiteX8" fmla="*/ 0 w 5112327"/>
                    <a:gd name="connsiteY8" fmla="*/ 339443 h 2036618"/>
                    <a:gd name="connsiteX0" fmla="*/ 0 w 5112327"/>
                    <a:gd name="connsiteY0" fmla="*/ 339443 h 2036618"/>
                    <a:gd name="connsiteX1" fmla="*/ 339443 w 5112327"/>
                    <a:gd name="connsiteY1" fmla="*/ 0 h 2036618"/>
                    <a:gd name="connsiteX2" fmla="*/ 4772884 w 5112327"/>
                    <a:gd name="connsiteY2" fmla="*/ 0 h 2036618"/>
                    <a:gd name="connsiteX3" fmla="*/ 5112327 w 5112327"/>
                    <a:gd name="connsiteY3" fmla="*/ 339443 h 2036618"/>
                    <a:gd name="connsiteX4" fmla="*/ 5112327 w 5112327"/>
                    <a:gd name="connsiteY4" fmla="*/ 1697175 h 2036618"/>
                    <a:gd name="connsiteX5" fmla="*/ 4772884 w 5112327"/>
                    <a:gd name="connsiteY5" fmla="*/ 2036618 h 2036618"/>
                    <a:gd name="connsiteX6" fmla="*/ 727370 w 5112327"/>
                    <a:gd name="connsiteY6" fmla="*/ 2008909 h 2036618"/>
                    <a:gd name="connsiteX7" fmla="*/ 304800 w 5112327"/>
                    <a:gd name="connsiteY7" fmla="*/ 1627903 h 2036618"/>
                    <a:gd name="connsiteX8" fmla="*/ 0 w 5112327"/>
                    <a:gd name="connsiteY8" fmla="*/ 339443 h 2036618"/>
                    <a:gd name="connsiteX0" fmla="*/ 0 w 5112327"/>
                    <a:gd name="connsiteY0" fmla="*/ 339443 h 2008909"/>
                    <a:gd name="connsiteX1" fmla="*/ 339443 w 5112327"/>
                    <a:gd name="connsiteY1" fmla="*/ 0 h 2008909"/>
                    <a:gd name="connsiteX2" fmla="*/ 4772884 w 5112327"/>
                    <a:gd name="connsiteY2" fmla="*/ 0 h 2008909"/>
                    <a:gd name="connsiteX3" fmla="*/ 5112327 w 5112327"/>
                    <a:gd name="connsiteY3" fmla="*/ 339443 h 2008909"/>
                    <a:gd name="connsiteX4" fmla="*/ 5112327 w 5112327"/>
                    <a:gd name="connsiteY4" fmla="*/ 1697175 h 2008909"/>
                    <a:gd name="connsiteX5" fmla="*/ 4384956 w 5112327"/>
                    <a:gd name="connsiteY5" fmla="*/ 1995055 h 2008909"/>
                    <a:gd name="connsiteX6" fmla="*/ 727370 w 5112327"/>
                    <a:gd name="connsiteY6" fmla="*/ 2008909 h 2008909"/>
                    <a:gd name="connsiteX7" fmla="*/ 304800 w 5112327"/>
                    <a:gd name="connsiteY7" fmla="*/ 1627903 h 2008909"/>
                    <a:gd name="connsiteX8" fmla="*/ 0 w 5112327"/>
                    <a:gd name="connsiteY8" fmla="*/ 339443 h 2008909"/>
                    <a:gd name="connsiteX0" fmla="*/ 0 w 5112327"/>
                    <a:gd name="connsiteY0" fmla="*/ 339443 h 2008909"/>
                    <a:gd name="connsiteX1" fmla="*/ 339443 w 5112327"/>
                    <a:gd name="connsiteY1" fmla="*/ 0 h 2008909"/>
                    <a:gd name="connsiteX2" fmla="*/ 4772884 w 5112327"/>
                    <a:gd name="connsiteY2" fmla="*/ 0 h 2008909"/>
                    <a:gd name="connsiteX3" fmla="*/ 5112327 w 5112327"/>
                    <a:gd name="connsiteY3" fmla="*/ 339443 h 2008909"/>
                    <a:gd name="connsiteX4" fmla="*/ 4752108 w 5112327"/>
                    <a:gd name="connsiteY4" fmla="*/ 1600193 h 2008909"/>
                    <a:gd name="connsiteX5" fmla="*/ 4384956 w 5112327"/>
                    <a:gd name="connsiteY5" fmla="*/ 1995055 h 2008909"/>
                    <a:gd name="connsiteX6" fmla="*/ 727370 w 5112327"/>
                    <a:gd name="connsiteY6" fmla="*/ 2008909 h 2008909"/>
                    <a:gd name="connsiteX7" fmla="*/ 304800 w 5112327"/>
                    <a:gd name="connsiteY7" fmla="*/ 1627903 h 2008909"/>
                    <a:gd name="connsiteX8" fmla="*/ 0 w 5112327"/>
                    <a:gd name="connsiteY8" fmla="*/ 339443 h 2008909"/>
                    <a:gd name="connsiteX0" fmla="*/ 0 w 5112327"/>
                    <a:gd name="connsiteY0" fmla="*/ 339443 h 2008909"/>
                    <a:gd name="connsiteX1" fmla="*/ 339443 w 5112327"/>
                    <a:gd name="connsiteY1" fmla="*/ 0 h 2008909"/>
                    <a:gd name="connsiteX2" fmla="*/ 4772884 w 5112327"/>
                    <a:gd name="connsiteY2" fmla="*/ 0 h 2008909"/>
                    <a:gd name="connsiteX3" fmla="*/ 5112327 w 5112327"/>
                    <a:gd name="connsiteY3" fmla="*/ 339443 h 2008909"/>
                    <a:gd name="connsiteX4" fmla="*/ 4752108 w 5112327"/>
                    <a:gd name="connsiteY4" fmla="*/ 1600193 h 2008909"/>
                    <a:gd name="connsiteX5" fmla="*/ 4384956 w 5112327"/>
                    <a:gd name="connsiteY5" fmla="*/ 1995055 h 2008909"/>
                    <a:gd name="connsiteX6" fmla="*/ 727370 w 5112327"/>
                    <a:gd name="connsiteY6" fmla="*/ 2008909 h 2008909"/>
                    <a:gd name="connsiteX7" fmla="*/ 138545 w 5112327"/>
                    <a:gd name="connsiteY7" fmla="*/ 1655612 h 2008909"/>
                    <a:gd name="connsiteX8" fmla="*/ 0 w 5112327"/>
                    <a:gd name="connsiteY8" fmla="*/ 339443 h 2008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2327" h="2008909">
                      <a:moveTo>
                        <a:pt x="0" y="339443"/>
                      </a:moveTo>
                      <a:cubicBezTo>
                        <a:pt x="0" y="151974"/>
                        <a:pt x="151974" y="0"/>
                        <a:pt x="339443" y="0"/>
                      </a:cubicBezTo>
                      <a:lnTo>
                        <a:pt x="4772884" y="0"/>
                      </a:lnTo>
                      <a:cubicBezTo>
                        <a:pt x="4960353" y="0"/>
                        <a:pt x="5112327" y="151974"/>
                        <a:pt x="5112327" y="339443"/>
                      </a:cubicBezTo>
                      <a:lnTo>
                        <a:pt x="4752108" y="1600193"/>
                      </a:lnTo>
                      <a:cubicBezTo>
                        <a:pt x="4752108" y="1787662"/>
                        <a:pt x="4572425" y="1995055"/>
                        <a:pt x="4384956" y="1995055"/>
                      </a:cubicBezTo>
                      <a:lnTo>
                        <a:pt x="727370" y="2008909"/>
                      </a:lnTo>
                      <a:cubicBezTo>
                        <a:pt x="539901" y="2008909"/>
                        <a:pt x="138545" y="1843081"/>
                        <a:pt x="138545" y="1655612"/>
                      </a:cubicBezTo>
                      <a:lnTo>
                        <a:pt x="0" y="33944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" name="Rectangle: Rounded Corners 19">
                <a:extLst>
                  <a:ext uri="{FF2B5EF4-FFF2-40B4-BE49-F238E27FC236}">
                    <a16:creationId xmlns:a16="http://schemas.microsoft.com/office/drawing/2014/main" xmlns="" id="{4C19CD25-E556-4804-9E01-96BEF3057B89}"/>
                  </a:ext>
                </a:extLst>
              </p:cNvPr>
              <p:cNvSpPr/>
              <p:nvPr/>
            </p:nvSpPr>
            <p:spPr>
              <a:xfrm>
                <a:off x="6337038" y="3961303"/>
                <a:ext cx="2258291" cy="581882"/>
              </a:xfrm>
              <a:custGeom>
                <a:avLst/>
                <a:gdLst>
                  <a:gd name="connsiteX0" fmla="*/ 0 w 5112327"/>
                  <a:gd name="connsiteY0" fmla="*/ 339443 h 2036618"/>
                  <a:gd name="connsiteX1" fmla="*/ 339443 w 5112327"/>
                  <a:gd name="connsiteY1" fmla="*/ 0 h 2036618"/>
                  <a:gd name="connsiteX2" fmla="*/ 4772884 w 5112327"/>
                  <a:gd name="connsiteY2" fmla="*/ 0 h 2036618"/>
                  <a:gd name="connsiteX3" fmla="*/ 5112327 w 5112327"/>
                  <a:gd name="connsiteY3" fmla="*/ 339443 h 2036618"/>
                  <a:gd name="connsiteX4" fmla="*/ 5112327 w 5112327"/>
                  <a:gd name="connsiteY4" fmla="*/ 1697175 h 2036618"/>
                  <a:gd name="connsiteX5" fmla="*/ 4772884 w 5112327"/>
                  <a:gd name="connsiteY5" fmla="*/ 2036618 h 2036618"/>
                  <a:gd name="connsiteX6" fmla="*/ 339443 w 5112327"/>
                  <a:gd name="connsiteY6" fmla="*/ 2036618 h 2036618"/>
                  <a:gd name="connsiteX7" fmla="*/ 0 w 5112327"/>
                  <a:gd name="connsiteY7" fmla="*/ 1697175 h 2036618"/>
                  <a:gd name="connsiteX8" fmla="*/ 0 w 5112327"/>
                  <a:gd name="connsiteY8" fmla="*/ 339443 h 2036618"/>
                  <a:gd name="connsiteX0" fmla="*/ 0 w 5112327"/>
                  <a:gd name="connsiteY0" fmla="*/ 339443 h 2036618"/>
                  <a:gd name="connsiteX1" fmla="*/ 339443 w 5112327"/>
                  <a:gd name="connsiteY1" fmla="*/ 0 h 2036618"/>
                  <a:gd name="connsiteX2" fmla="*/ 4772884 w 5112327"/>
                  <a:gd name="connsiteY2" fmla="*/ 0 h 2036618"/>
                  <a:gd name="connsiteX3" fmla="*/ 5112327 w 5112327"/>
                  <a:gd name="connsiteY3" fmla="*/ 339443 h 2036618"/>
                  <a:gd name="connsiteX4" fmla="*/ 5112327 w 5112327"/>
                  <a:gd name="connsiteY4" fmla="*/ 1697175 h 2036618"/>
                  <a:gd name="connsiteX5" fmla="*/ 4772884 w 5112327"/>
                  <a:gd name="connsiteY5" fmla="*/ 2036618 h 2036618"/>
                  <a:gd name="connsiteX6" fmla="*/ 727370 w 5112327"/>
                  <a:gd name="connsiteY6" fmla="*/ 2008909 h 2036618"/>
                  <a:gd name="connsiteX7" fmla="*/ 0 w 5112327"/>
                  <a:gd name="connsiteY7" fmla="*/ 1697175 h 2036618"/>
                  <a:gd name="connsiteX8" fmla="*/ 0 w 5112327"/>
                  <a:gd name="connsiteY8" fmla="*/ 339443 h 2036618"/>
                  <a:gd name="connsiteX0" fmla="*/ 0 w 5112327"/>
                  <a:gd name="connsiteY0" fmla="*/ 339443 h 2036618"/>
                  <a:gd name="connsiteX1" fmla="*/ 339443 w 5112327"/>
                  <a:gd name="connsiteY1" fmla="*/ 0 h 2036618"/>
                  <a:gd name="connsiteX2" fmla="*/ 4772884 w 5112327"/>
                  <a:gd name="connsiteY2" fmla="*/ 0 h 2036618"/>
                  <a:gd name="connsiteX3" fmla="*/ 5112327 w 5112327"/>
                  <a:gd name="connsiteY3" fmla="*/ 339443 h 2036618"/>
                  <a:gd name="connsiteX4" fmla="*/ 5112327 w 5112327"/>
                  <a:gd name="connsiteY4" fmla="*/ 1697175 h 2036618"/>
                  <a:gd name="connsiteX5" fmla="*/ 4772884 w 5112327"/>
                  <a:gd name="connsiteY5" fmla="*/ 2036618 h 2036618"/>
                  <a:gd name="connsiteX6" fmla="*/ 727370 w 5112327"/>
                  <a:gd name="connsiteY6" fmla="*/ 2008909 h 2036618"/>
                  <a:gd name="connsiteX7" fmla="*/ 304800 w 5112327"/>
                  <a:gd name="connsiteY7" fmla="*/ 1627903 h 2036618"/>
                  <a:gd name="connsiteX8" fmla="*/ 0 w 5112327"/>
                  <a:gd name="connsiteY8" fmla="*/ 339443 h 2036618"/>
                  <a:gd name="connsiteX0" fmla="*/ 0 w 5112327"/>
                  <a:gd name="connsiteY0" fmla="*/ 339443 h 2008909"/>
                  <a:gd name="connsiteX1" fmla="*/ 339443 w 5112327"/>
                  <a:gd name="connsiteY1" fmla="*/ 0 h 2008909"/>
                  <a:gd name="connsiteX2" fmla="*/ 4772884 w 5112327"/>
                  <a:gd name="connsiteY2" fmla="*/ 0 h 2008909"/>
                  <a:gd name="connsiteX3" fmla="*/ 5112327 w 5112327"/>
                  <a:gd name="connsiteY3" fmla="*/ 339443 h 2008909"/>
                  <a:gd name="connsiteX4" fmla="*/ 5112327 w 5112327"/>
                  <a:gd name="connsiteY4" fmla="*/ 1697175 h 2008909"/>
                  <a:gd name="connsiteX5" fmla="*/ 4384956 w 5112327"/>
                  <a:gd name="connsiteY5" fmla="*/ 1995055 h 2008909"/>
                  <a:gd name="connsiteX6" fmla="*/ 727370 w 5112327"/>
                  <a:gd name="connsiteY6" fmla="*/ 2008909 h 2008909"/>
                  <a:gd name="connsiteX7" fmla="*/ 304800 w 5112327"/>
                  <a:gd name="connsiteY7" fmla="*/ 1627903 h 2008909"/>
                  <a:gd name="connsiteX8" fmla="*/ 0 w 5112327"/>
                  <a:gd name="connsiteY8" fmla="*/ 339443 h 2008909"/>
                  <a:gd name="connsiteX0" fmla="*/ 0 w 5112327"/>
                  <a:gd name="connsiteY0" fmla="*/ 339443 h 2008909"/>
                  <a:gd name="connsiteX1" fmla="*/ 339443 w 5112327"/>
                  <a:gd name="connsiteY1" fmla="*/ 0 h 2008909"/>
                  <a:gd name="connsiteX2" fmla="*/ 4772884 w 5112327"/>
                  <a:gd name="connsiteY2" fmla="*/ 0 h 2008909"/>
                  <a:gd name="connsiteX3" fmla="*/ 5112327 w 5112327"/>
                  <a:gd name="connsiteY3" fmla="*/ 339443 h 2008909"/>
                  <a:gd name="connsiteX4" fmla="*/ 4752108 w 5112327"/>
                  <a:gd name="connsiteY4" fmla="*/ 1600193 h 2008909"/>
                  <a:gd name="connsiteX5" fmla="*/ 4384956 w 5112327"/>
                  <a:gd name="connsiteY5" fmla="*/ 1995055 h 2008909"/>
                  <a:gd name="connsiteX6" fmla="*/ 727370 w 5112327"/>
                  <a:gd name="connsiteY6" fmla="*/ 2008909 h 2008909"/>
                  <a:gd name="connsiteX7" fmla="*/ 304800 w 5112327"/>
                  <a:gd name="connsiteY7" fmla="*/ 1627903 h 2008909"/>
                  <a:gd name="connsiteX8" fmla="*/ 0 w 5112327"/>
                  <a:gd name="connsiteY8" fmla="*/ 339443 h 2008909"/>
                  <a:gd name="connsiteX0" fmla="*/ 0 w 5112327"/>
                  <a:gd name="connsiteY0" fmla="*/ 339443 h 2008909"/>
                  <a:gd name="connsiteX1" fmla="*/ 339443 w 5112327"/>
                  <a:gd name="connsiteY1" fmla="*/ 0 h 2008909"/>
                  <a:gd name="connsiteX2" fmla="*/ 4772884 w 5112327"/>
                  <a:gd name="connsiteY2" fmla="*/ 0 h 2008909"/>
                  <a:gd name="connsiteX3" fmla="*/ 5112327 w 5112327"/>
                  <a:gd name="connsiteY3" fmla="*/ 339443 h 2008909"/>
                  <a:gd name="connsiteX4" fmla="*/ 4752108 w 5112327"/>
                  <a:gd name="connsiteY4" fmla="*/ 1600193 h 2008909"/>
                  <a:gd name="connsiteX5" fmla="*/ 4384956 w 5112327"/>
                  <a:gd name="connsiteY5" fmla="*/ 1995055 h 2008909"/>
                  <a:gd name="connsiteX6" fmla="*/ 727370 w 5112327"/>
                  <a:gd name="connsiteY6" fmla="*/ 2008909 h 2008909"/>
                  <a:gd name="connsiteX7" fmla="*/ 138545 w 5112327"/>
                  <a:gd name="connsiteY7" fmla="*/ 1655612 h 2008909"/>
                  <a:gd name="connsiteX8" fmla="*/ 0 w 5112327"/>
                  <a:gd name="connsiteY8" fmla="*/ 339443 h 2008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12327" h="2008909">
                    <a:moveTo>
                      <a:pt x="0" y="339443"/>
                    </a:moveTo>
                    <a:cubicBezTo>
                      <a:pt x="0" y="151974"/>
                      <a:pt x="151974" y="0"/>
                      <a:pt x="339443" y="0"/>
                    </a:cubicBezTo>
                    <a:lnTo>
                      <a:pt x="4772884" y="0"/>
                    </a:lnTo>
                    <a:cubicBezTo>
                      <a:pt x="4960353" y="0"/>
                      <a:pt x="5112327" y="151974"/>
                      <a:pt x="5112327" y="339443"/>
                    </a:cubicBezTo>
                    <a:lnTo>
                      <a:pt x="4752108" y="1600193"/>
                    </a:lnTo>
                    <a:cubicBezTo>
                      <a:pt x="4752108" y="1787662"/>
                      <a:pt x="4572425" y="1995055"/>
                      <a:pt x="4384956" y="1995055"/>
                    </a:cubicBezTo>
                    <a:lnTo>
                      <a:pt x="727370" y="2008909"/>
                    </a:lnTo>
                    <a:cubicBezTo>
                      <a:pt x="539901" y="2008909"/>
                      <a:pt x="138545" y="1843081"/>
                      <a:pt x="138545" y="1655612"/>
                    </a:cubicBezTo>
                    <a:lnTo>
                      <a:pt x="0" y="339443"/>
                    </a:lnTo>
                    <a:close/>
                  </a:path>
                </a:pathLst>
              </a:custGeom>
              <a:solidFill>
                <a:srgbClr val="F784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MỤC TIÊU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3C6F896-9585-4345-A1D5-F422715BBA88}"/>
                </a:ext>
              </a:extLst>
            </p:cNvPr>
            <p:cNvSpPr txBox="1"/>
            <p:nvPr/>
          </p:nvSpPr>
          <p:spPr>
            <a:xfrm>
              <a:off x="6337038" y="4693181"/>
              <a:ext cx="4289395" cy="159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hỗ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trợ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vì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hỗ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trợ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hỗ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trợ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000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0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067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820" y="553791"/>
            <a:ext cx="111144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Yêu cầu cần đạt: </a:t>
            </a:r>
            <a:endParaRPr lang="en-US" sz="3200" dirty="0"/>
          </a:p>
          <a:p>
            <a:r>
              <a:rPr lang="en-US" sz="3200" b="1" dirty="0"/>
              <a:t>- </a:t>
            </a:r>
            <a:r>
              <a:rPr lang="en-US" sz="3200" dirty="0" err="1"/>
              <a:t>Nêu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huống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hỗ</a:t>
            </a:r>
            <a:r>
              <a:rPr lang="en-US" sz="3200" dirty="0"/>
              <a:t> </a:t>
            </a:r>
            <a:r>
              <a:rPr lang="en-US" sz="3200" dirty="0" err="1"/>
              <a:t>trợ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ở </a:t>
            </a:r>
            <a:r>
              <a:rPr lang="en-US" sz="3200" dirty="0" err="1"/>
              <a:t>trường</a:t>
            </a:r>
            <a:r>
              <a:rPr lang="en-US" sz="3200" dirty="0"/>
              <a:t>.</a:t>
            </a:r>
          </a:p>
          <a:p>
            <a:r>
              <a:rPr lang="en-US" sz="3200" b="1" dirty="0"/>
              <a:t>- </a:t>
            </a: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hỗ</a:t>
            </a:r>
            <a:r>
              <a:rPr lang="en-US" sz="3200" dirty="0"/>
              <a:t> </a:t>
            </a:r>
            <a:r>
              <a:rPr lang="en-US" sz="3200" dirty="0" err="1"/>
              <a:t>trợ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ở </a:t>
            </a:r>
            <a:r>
              <a:rPr lang="en-US" sz="3200" dirty="0" err="1"/>
              <a:t>trường</a:t>
            </a:r>
            <a:r>
              <a:rPr lang="en-US" sz="3200" dirty="0"/>
              <a:t>.</a:t>
            </a:r>
          </a:p>
          <a:p>
            <a:r>
              <a:rPr lang="en-US" sz="3200" dirty="0"/>
              <a:t>- </a:t>
            </a:r>
            <a:r>
              <a:rPr lang="vi-VN" sz="3200" dirty="0"/>
              <a:t>Thực hiện được việc tìm kiếm sự hỗ trợ khi ở trường.</a:t>
            </a:r>
            <a:endParaRPr lang="en-US" sz="3200" dirty="0"/>
          </a:p>
          <a:p>
            <a:r>
              <a:rPr lang="en-US" sz="3200" dirty="0"/>
              <a:t>- </a:t>
            </a:r>
            <a:r>
              <a:rPr lang="en-US" sz="3200" dirty="0" err="1"/>
              <a:t>Rèn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lực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chỉnh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vi, </a:t>
            </a:r>
            <a:r>
              <a:rPr lang="en-US" sz="3200" dirty="0" err="1"/>
              <a:t>phát</a:t>
            </a:r>
            <a:r>
              <a:rPr lang="en-US" sz="3200" dirty="0"/>
              <a:t> </a:t>
            </a:r>
            <a:r>
              <a:rPr lang="en-US" sz="3200" dirty="0" err="1"/>
              <a:t>triển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,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hiều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tham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xã</a:t>
            </a:r>
            <a:r>
              <a:rPr lang="en-US" sz="3200" dirty="0"/>
              <a:t> </a:t>
            </a:r>
            <a:r>
              <a:rPr lang="en-US" sz="3200" dirty="0" err="1"/>
              <a:t>hội</a:t>
            </a:r>
            <a:r>
              <a:rPr lang="en-US" sz="3200" dirty="0"/>
              <a:t> </a:t>
            </a:r>
            <a:r>
              <a:rPr lang="en-US" sz="3200" dirty="0" err="1"/>
              <a:t>phù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.</a:t>
            </a:r>
            <a:endParaRPr lang="en-US" sz="3200" dirty="0"/>
          </a:p>
          <a:p>
            <a:r>
              <a:rPr lang="en-US" sz="3200" dirty="0"/>
              <a:t>- </a:t>
            </a:r>
            <a:r>
              <a:rPr lang="pt-BR" sz="3200" dirty="0"/>
              <a:t>Phát triển NL thích ứng với cảm xúc, năng lực thiết kế và tổ chức các hoạt động, kĩ năng tự bảo vệ bản thân.</a:t>
            </a:r>
            <a:endParaRPr lang="en-US" sz="3200" dirty="0"/>
          </a:p>
          <a:p>
            <a:r>
              <a:rPr lang="pt-BR" sz="3200" b="1" dirty="0"/>
              <a:t>-</a:t>
            </a:r>
            <a:r>
              <a:rPr lang="pt-BR" sz="3200" dirty="0"/>
              <a:t> Hình thành và phát triển phẩm chất trung thực, trách nhiệm, chăm chỉ.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953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103200" y="19249"/>
            <a:ext cx="2967255" cy="1261440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731562" cy="478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880356" y="1242787"/>
            <a:ext cx="738531" cy="692643"/>
          </a:xfrm>
          <a:prstGeom prst="ellipse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1618886" y="1242787"/>
            <a:ext cx="10220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b="1" dirty="0">
              <a:solidFill>
                <a:srgbClr val="00A2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3C26CF6-7B86-472F-9BB1-505A566C86EC}"/>
              </a:ext>
            </a:extLst>
          </p:cNvPr>
          <p:cNvGrpSpPr/>
          <p:nvPr/>
        </p:nvGrpSpPr>
        <p:grpSpPr>
          <a:xfrm>
            <a:off x="441336" y="2496702"/>
            <a:ext cx="5466156" cy="3921148"/>
            <a:chOff x="6608117" y="958900"/>
            <a:chExt cx="4620885" cy="350908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614D27EF-07EA-4D38-B877-40F1FD732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136" t="-2554" r="-4267"/>
            <a:stretch/>
          </p:blipFill>
          <p:spPr>
            <a:xfrm>
              <a:off x="6608117" y="958900"/>
              <a:ext cx="4620885" cy="3509086"/>
            </a:xfrm>
            <a:prstGeom prst="rect">
              <a:avLst/>
            </a:prstGeom>
          </p:spPr>
        </p:pic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xmlns="" id="{7207A8F4-4306-4B5A-AFB1-66E62300D4CE}"/>
                </a:ext>
              </a:extLst>
            </p:cNvPr>
            <p:cNvSpPr/>
            <p:nvPr/>
          </p:nvSpPr>
          <p:spPr>
            <a:xfrm>
              <a:off x="7153524" y="2067571"/>
              <a:ext cx="450050" cy="58758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85A63CD-1FAE-41FD-BAAA-F0A6B4DA328F}"/>
                </a:ext>
              </a:extLst>
            </p:cNvPr>
            <p:cNvSpPr txBox="1"/>
            <p:nvPr/>
          </p:nvSpPr>
          <p:spPr>
            <a:xfrm>
              <a:off x="7429086" y="1981166"/>
              <a:ext cx="2859314" cy="195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Huy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chọc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9C24DDF-44EF-49B4-AC60-9757B84EEA67}"/>
              </a:ext>
            </a:extLst>
          </p:cNvPr>
          <p:cNvGrpSpPr/>
          <p:nvPr/>
        </p:nvGrpSpPr>
        <p:grpSpPr>
          <a:xfrm>
            <a:off x="5863688" y="1937287"/>
            <a:ext cx="5185312" cy="4473037"/>
            <a:chOff x="6467142" y="2461942"/>
            <a:chExt cx="4373562" cy="363676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AE579589-181E-4F74-B78E-A7754BCB2325}"/>
                </a:ext>
              </a:extLst>
            </p:cNvPr>
            <p:cNvGrpSpPr/>
            <p:nvPr/>
          </p:nvGrpSpPr>
          <p:grpSpPr>
            <a:xfrm>
              <a:off x="6467142" y="2461942"/>
              <a:ext cx="4373562" cy="3636766"/>
              <a:chOff x="5816557" y="2904157"/>
              <a:chExt cx="3370985" cy="2935784"/>
            </a:xfrm>
          </p:grpSpPr>
          <p:sp>
            <p:nvSpPr>
              <p:cNvPr id="18" name="Star: 5 Points 17">
                <a:extLst>
                  <a:ext uri="{FF2B5EF4-FFF2-40B4-BE49-F238E27FC236}">
                    <a16:creationId xmlns:a16="http://schemas.microsoft.com/office/drawing/2014/main" xmlns="" id="{E347FAD7-3FE4-4BA9-9EFC-ACAAD7D16FA3}"/>
                  </a:ext>
                </a:extLst>
              </p:cNvPr>
              <p:cNvSpPr/>
              <p:nvPr/>
            </p:nvSpPr>
            <p:spPr>
              <a:xfrm>
                <a:off x="5816557" y="2904157"/>
                <a:ext cx="3370985" cy="2935784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tar: 5 Points 18">
                <a:extLst>
                  <a:ext uri="{FF2B5EF4-FFF2-40B4-BE49-F238E27FC236}">
                    <a16:creationId xmlns:a16="http://schemas.microsoft.com/office/drawing/2014/main" xmlns="" id="{CE49717A-137C-4429-AB38-7784FF3A20EE}"/>
                  </a:ext>
                </a:extLst>
              </p:cNvPr>
              <p:cNvSpPr/>
              <p:nvPr/>
            </p:nvSpPr>
            <p:spPr>
              <a:xfrm>
                <a:off x="6063297" y="3097650"/>
                <a:ext cx="2931555" cy="2548798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xmlns="" id="{044B1B3F-D9E9-4D73-9E38-0B6DE8BC3B2D}"/>
                </a:ext>
              </a:extLst>
            </p:cNvPr>
            <p:cNvSpPr/>
            <p:nvPr/>
          </p:nvSpPr>
          <p:spPr>
            <a:xfrm>
              <a:off x="7170476" y="3845900"/>
              <a:ext cx="521965" cy="64388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8139531-F3D7-4B55-B920-1DDB1DFCCF20}"/>
                </a:ext>
              </a:extLst>
            </p:cNvPr>
            <p:cNvSpPr txBox="1"/>
            <p:nvPr/>
          </p:nvSpPr>
          <p:spPr>
            <a:xfrm>
              <a:off x="7590133" y="3614697"/>
              <a:ext cx="2358264" cy="187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Ngọc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nạt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 r="10911"/>
          <a:stretch/>
        </p:blipFill>
        <p:spPr bwMode="auto">
          <a:xfrm>
            <a:off x="3993320" y="4909713"/>
            <a:ext cx="1467038" cy="169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7" r="15797"/>
          <a:stretch/>
        </p:blipFill>
        <p:spPr bwMode="auto">
          <a:xfrm>
            <a:off x="9764268" y="4509279"/>
            <a:ext cx="1485879" cy="191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B96699A-72D6-4B08-A3C1-9C5426E0CC6B}"/>
              </a:ext>
            </a:extLst>
          </p:cNvPr>
          <p:cNvGrpSpPr/>
          <p:nvPr/>
        </p:nvGrpSpPr>
        <p:grpSpPr>
          <a:xfrm>
            <a:off x="6837337" y="2504227"/>
            <a:ext cx="4049738" cy="3617457"/>
            <a:chOff x="5513006" y="1969728"/>
            <a:chExt cx="3120572" cy="31205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EF652D0-FCEB-4A14-A88A-D95F2546CC97}"/>
                </a:ext>
              </a:extLst>
            </p:cNvPr>
            <p:cNvGrpSpPr/>
            <p:nvPr/>
          </p:nvGrpSpPr>
          <p:grpSpPr>
            <a:xfrm>
              <a:off x="5513006" y="1969728"/>
              <a:ext cx="3120572" cy="3120572"/>
              <a:chOff x="6104824" y="2821619"/>
              <a:chExt cx="3120572" cy="312057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90513D53-B0C2-4E53-BEAF-80B98A36CA9A}"/>
                  </a:ext>
                </a:extLst>
              </p:cNvPr>
              <p:cNvSpPr/>
              <p:nvPr/>
            </p:nvSpPr>
            <p:spPr>
              <a:xfrm>
                <a:off x="6104824" y="2821619"/>
                <a:ext cx="3120572" cy="31205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D982DA03-FB24-49CD-A763-FEBBBF59A6E8}"/>
                  </a:ext>
                </a:extLst>
              </p:cNvPr>
              <p:cNvSpPr/>
              <p:nvPr/>
            </p:nvSpPr>
            <p:spPr>
              <a:xfrm>
                <a:off x="6257224" y="2974019"/>
                <a:ext cx="2860249" cy="286024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xmlns="" id="{3C5242D3-A2ED-4B93-BB5B-D311DF61BF8B}"/>
                </a:ext>
              </a:extLst>
            </p:cNvPr>
            <p:cNvSpPr/>
            <p:nvPr/>
          </p:nvSpPr>
          <p:spPr>
            <a:xfrm>
              <a:off x="6873926" y="2314263"/>
              <a:ext cx="491982" cy="598608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E4C555A-40CE-49C0-91FF-80D34C2EB95F}"/>
                </a:ext>
              </a:extLst>
            </p:cNvPr>
            <p:cNvSpPr txBox="1"/>
            <p:nvPr/>
          </p:nvSpPr>
          <p:spPr>
            <a:xfrm>
              <a:off x="5967873" y="2881877"/>
              <a:ext cx="2304088" cy="151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Lan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mất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7" r="15797"/>
          <a:stretch/>
        </p:blipFill>
        <p:spPr bwMode="auto">
          <a:xfrm>
            <a:off x="9674845" y="4164740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F24020D-EE52-4450-86D3-734DC8B27BB1}"/>
              </a:ext>
            </a:extLst>
          </p:cNvPr>
          <p:cNvGrpSpPr/>
          <p:nvPr/>
        </p:nvGrpSpPr>
        <p:grpSpPr>
          <a:xfrm>
            <a:off x="304800" y="2504227"/>
            <a:ext cx="4488642" cy="3509534"/>
            <a:chOff x="809511" y="2921699"/>
            <a:chExt cx="3896844" cy="302878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A7BEBB9A-A92D-40F6-A263-60EF1C4D1602}"/>
                </a:ext>
              </a:extLst>
            </p:cNvPr>
            <p:cNvGrpSpPr/>
            <p:nvPr/>
          </p:nvGrpSpPr>
          <p:grpSpPr>
            <a:xfrm>
              <a:off x="809511" y="2921699"/>
              <a:ext cx="3896844" cy="3028788"/>
              <a:chOff x="766762" y="2950261"/>
              <a:chExt cx="3896844" cy="3028788"/>
            </a:xfrm>
          </p:grpSpPr>
          <p:sp>
            <p:nvSpPr>
              <p:cNvPr id="28" name="Pentagon 27">
                <a:extLst>
                  <a:ext uri="{FF2B5EF4-FFF2-40B4-BE49-F238E27FC236}">
                    <a16:creationId xmlns:a16="http://schemas.microsoft.com/office/drawing/2014/main" xmlns="" id="{72E970BD-0348-4FCF-BC4A-390FD2BE5F9E}"/>
                  </a:ext>
                </a:extLst>
              </p:cNvPr>
              <p:cNvSpPr/>
              <p:nvPr/>
            </p:nvSpPr>
            <p:spPr>
              <a:xfrm>
                <a:off x="766762" y="2950261"/>
                <a:ext cx="3896844" cy="3028788"/>
              </a:xfrm>
              <a:prstGeom prst="pentagon">
                <a:avLst/>
              </a:prstGeom>
              <a:solidFill>
                <a:srgbClr val="F688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Pentagon 28">
                <a:extLst>
                  <a:ext uri="{FF2B5EF4-FFF2-40B4-BE49-F238E27FC236}">
                    <a16:creationId xmlns:a16="http://schemas.microsoft.com/office/drawing/2014/main" xmlns="" id="{934727A5-DB2A-44DE-95FA-A366D3FE79E8}"/>
                  </a:ext>
                </a:extLst>
              </p:cNvPr>
              <p:cNvSpPr/>
              <p:nvPr/>
            </p:nvSpPr>
            <p:spPr>
              <a:xfrm>
                <a:off x="919162" y="3102661"/>
                <a:ext cx="3551238" cy="2760169"/>
              </a:xfrm>
              <a:prstGeom prst="pentago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xmlns="" id="{C7AF1C4A-4A1D-4B3B-B5EB-7E36A6C18A39}"/>
                </a:ext>
              </a:extLst>
            </p:cNvPr>
            <p:cNvSpPr/>
            <p:nvPr/>
          </p:nvSpPr>
          <p:spPr>
            <a:xfrm>
              <a:off x="2459058" y="3305846"/>
              <a:ext cx="556942" cy="574513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45D770B-2541-410F-8B71-77A06B7C9E77}"/>
                </a:ext>
              </a:extLst>
            </p:cNvPr>
            <p:cNvSpPr txBox="1"/>
            <p:nvPr/>
          </p:nvSpPr>
          <p:spPr>
            <a:xfrm>
              <a:off x="1428370" y="3880360"/>
              <a:ext cx="2859314" cy="1454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Minh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im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lặng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giấu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mũ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 r="10911"/>
          <a:stretch/>
        </p:blipFill>
        <p:spPr bwMode="auto">
          <a:xfrm>
            <a:off x="3685622" y="4894793"/>
            <a:ext cx="1107820" cy="161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103200" y="19249"/>
            <a:ext cx="2967255" cy="1261440"/>
            <a:chOff x="500062" y="2851475"/>
            <a:chExt cx="2816950" cy="128872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731562" cy="478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880356" y="1242787"/>
            <a:ext cx="738531" cy="692643"/>
          </a:xfrm>
          <a:prstGeom prst="ellipse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1618886" y="1242787"/>
            <a:ext cx="10220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b="1" dirty="0">
              <a:solidFill>
                <a:srgbClr val="00A2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65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619166" y="663705"/>
            <a:ext cx="724882" cy="678505"/>
          </a:xfrm>
          <a:prstGeom prst="ellipse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4344048" y="806276"/>
            <a:ext cx="5456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8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vi-VN" sz="2800" b="1" dirty="0">
              <a:solidFill>
                <a:srgbClr val="00A2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3BDF097-AB72-448E-8FEB-AB039D2C4316}"/>
              </a:ext>
            </a:extLst>
          </p:cNvPr>
          <p:cNvGrpSpPr/>
          <p:nvPr/>
        </p:nvGrpSpPr>
        <p:grpSpPr>
          <a:xfrm>
            <a:off x="6564430" y="5197320"/>
            <a:ext cx="4957276" cy="1481175"/>
            <a:chOff x="611716" y="584914"/>
            <a:chExt cx="4957276" cy="14811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37F16E9-C226-47D5-853A-6623E46FC27C}"/>
                </a:ext>
              </a:extLst>
            </p:cNvPr>
            <p:cNvSpPr txBox="1"/>
            <p:nvPr/>
          </p:nvSpPr>
          <p:spPr>
            <a:xfrm flipH="1">
              <a:off x="1119589" y="584914"/>
              <a:ext cx="4449403" cy="1481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Hùng</a:t>
              </a:r>
              <a:r>
                <a:rPr 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vẩy</a:t>
              </a:r>
              <a:r>
                <a:rPr 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mực</a:t>
              </a:r>
              <a:r>
                <a:rPr 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xmlns="" id="{3E182312-79CB-4606-8F1D-2111CFEAF760}"/>
                </a:ext>
              </a:extLst>
            </p:cNvPr>
            <p:cNvSpPr/>
            <p:nvPr/>
          </p:nvSpPr>
          <p:spPr>
            <a:xfrm>
              <a:off x="611716" y="929974"/>
              <a:ext cx="481166" cy="675539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00A249"/>
                  </a:solidFill>
                </a:rPr>
                <a:t>1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7F20A30-1794-4893-96AD-0D05FA659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5494" y="1559517"/>
            <a:ext cx="5937260" cy="36149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2AA0C90-855A-4BFF-B6AD-C48BE14C387E}"/>
              </a:ext>
            </a:extLst>
          </p:cNvPr>
          <p:cNvGrpSpPr/>
          <p:nvPr/>
        </p:nvGrpSpPr>
        <p:grpSpPr>
          <a:xfrm>
            <a:off x="599640" y="2379246"/>
            <a:ext cx="4209334" cy="2433385"/>
            <a:chOff x="7307943" y="1616768"/>
            <a:chExt cx="4209334" cy="197551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xmlns="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-22590"/>
                <a:gd name="adj2" fmla="val 64091"/>
              </a:avLst>
            </a:prstGeom>
            <a:grpFill/>
            <a:ln w="19050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81E7C9F-770E-4300-91CB-794DD2C1898F}"/>
                </a:ext>
              </a:extLst>
            </p:cNvPr>
            <p:cNvSpPr/>
            <p:nvPr/>
          </p:nvSpPr>
          <p:spPr>
            <a:xfrm>
              <a:off x="7532368" y="2055488"/>
              <a:ext cx="3984909" cy="127431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Hùng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kiếm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hỗ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5" name="Picture 2" descr="Happy cute boy study with smile Premium Vector">
            <a:extLst>
              <a:ext uri="{FF2B5EF4-FFF2-40B4-BE49-F238E27FC236}">
                <a16:creationId xmlns:a16="http://schemas.microsoft.com/office/drawing/2014/main" xmlns="" id="{91900156-B298-4A56-B1FB-33285589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0171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103200" y="19249"/>
            <a:ext cx="2967255" cy="1261440"/>
            <a:chOff x="500062" y="2851475"/>
            <a:chExt cx="2816950" cy="128872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731562" cy="478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3BDF097-AB72-448E-8FEB-AB039D2C4316}"/>
              </a:ext>
            </a:extLst>
          </p:cNvPr>
          <p:cNvGrpSpPr/>
          <p:nvPr/>
        </p:nvGrpSpPr>
        <p:grpSpPr>
          <a:xfrm>
            <a:off x="931288" y="5128512"/>
            <a:ext cx="4743264" cy="1481175"/>
            <a:chOff x="702356" y="792112"/>
            <a:chExt cx="4743264" cy="14811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481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giấu</a:t>
              </a:r>
              <a:r>
                <a:rPr 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r>
                <a:rPr 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xmlns="" id="{3E182312-79CB-4606-8F1D-2111CFEAF760}"/>
                </a:ext>
              </a:extLst>
            </p:cNvPr>
            <p:cNvSpPr/>
            <p:nvPr/>
          </p:nvSpPr>
          <p:spPr>
            <a:xfrm>
              <a:off x="702356" y="929974"/>
              <a:ext cx="512501" cy="720539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A2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3200" b="1" dirty="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2AA0C90-855A-4BFF-B6AD-C48BE14C387E}"/>
              </a:ext>
            </a:extLst>
          </p:cNvPr>
          <p:cNvGrpSpPr/>
          <p:nvPr/>
        </p:nvGrpSpPr>
        <p:grpSpPr>
          <a:xfrm>
            <a:off x="6607729" y="1795665"/>
            <a:ext cx="4721205" cy="2766709"/>
            <a:chOff x="7307943" y="1616768"/>
            <a:chExt cx="4209334" cy="1975518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xmlns="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26373"/>
                <a:gd name="adj2" fmla="val 58948"/>
              </a:avLst>
            </a:prstGeom>
            <a:gradFill flip="none" rotWithShape="1">
              <a:gsLst>
                <a:gs pos="0">
                  <a:srgbClr val="FA7AA2">
                    <a:tint val="66000"/>
                    <a:satMod val="160000"/>
                  </a:srgbClr>
                </a:gs>
                <a:gs pos="50000">
                  <a:srgbClr val="FA7AA2">
                    <a:tint val="44500"/>
                    <a:satMod val="160000"/>
                  </a:srgbClr>
                </a:gs>
                <a:gs pos="100000">
                  <a:srgbClr val="FA7AA2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 w="28575">
              <a:solidFill>
                <a:srgbClr val="FF217B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81E7C9F-770E-4300-91CB-794DD2C1898F}"/>
                </a:ext>
              </a:extLst>
            </p:cNvPr>
            <p:cNvSpPr/>
            <p:nvPr/>
          </p:nvSpPr>
          <p:spPr>
            <a:xfrm>
              <a:off x="7550510" y="2081235"/>
              <a:ext cx="3724198" cy="1120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nhờ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D0A192-1867-407F-999D-7E6EFC6A5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437" y="1705027"/>
            <a:ext cx="5548967" cy="330050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6C129E3C-45A7-4BAC-B5C3-2081850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78" y="4248894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619166" y="663705"/>
            <a:ext cx="724882" cy="678505"/>
          </a:xfrm>
          <a:prstGeom prst="ellipse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4344048" y="806276"/>
            <a:ext cx="5456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8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vi-VN" sz="2800" b="1" dirty="0">
              <a:solidFill>
                <a:srgbClr val="00A2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103200" y="19249"/>
            <a:ext cx="2967255" cy="1261440"/>
            <a:chOff x="500062" y="2851475"/>
            <a:chExt cx="2816950" cy="128872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731562" cy="478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298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176038" y="63779"/>
            <a:ext cx="3024362" cy="1336395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65813" y="4659363"/>
              <a:ext cx="1643619" cy="440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chemeClr val="bg1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201941-DBEA-4CE6-89D9-5B45349DBF3A}"/>
              </a:ext>
            </a:extLst>
          </p:cNvPr>
          <p:cNvSpPr txBox="1"/>
          <p:nvPr/>
        </p:nvSpPr>
        <p:spPr>
          <a:xfrm>
            <a:off x="537987" y="1565774"/>
            <a:ext cx="11116024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637" y="4385638"/>
            <a:ext cx="5055276" cy="2472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61" b="86"/>
          <a:stretch/>
        </p:blipFill>
        <p:spPr>
          <a:xfrm>
            <a:off x="-9625" y="1228725"/>
            <a:ext cx="12201625" cy="5624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06" y="326771"/>
            <a:ext cx="640135" cy="1164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681" y="1015568"/>
            <a:ext cx="810838" cy="1469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0" y="759609"/>
            <a:ext cx="725487" cy="1310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1" y="113060"/>
            <a:ext cx="524301" cy="1115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1" y="2941332"/>
            <a:ext cx="3210530" cy="3632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" y="3247624"/>
            <a:ext cx="12192000" cy="361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7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435</Words>
  <Application>Microsoft Office PowerPoint</Application>
  <PresentationFormat>Widescreen</PresentationFormat>
  <Paragraphs>50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HP001 4 hàng</vt:lpstr>
      <vt:lpstr>Times New Roman</vt:lpstr>
      <vt:lpstr>方正稚艺简体</vt:lpstr>
      <vt:lpstr>等线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Admin</cp:lastModifiedBy>
  <cp:revision>19</cp:revision>
  <dcterms:created xsi:type="dcterms:W3CDTF">2021-07-09T17:12:47Z</dcterms:created>
  <dcterms:modified xsi:type="dcterms:W3CDTF">2023-04-02T10:05:02Z</dcterms:modified>
</cp:coreProperties>
</file>