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71" r:id="rId4"/>
    <p:sldId id="276" r:id="rId5"/>
    <p:sldId id="272" r:id="rId6"/>
    <p:sldId id="277" r:id="rId7"/>
    <p:sldId id="273" r:id="rId8"/>
    <p:sldId id="278" r:id="rId9"/>
    <p:sldId id="274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B900"/>
    <a:srgbClr val="F06964"/>
    <a:srgbClr val="F58D56"/>
    <a:srgbClr val="40BFB6"/>
    <a:srgbClr val="D3650B"/>
    <a:srgbClr val="F38120"/>
    <a:srgbClr val="9148C8"/>
    <a:srgbClr val="661C19"/>
    <a:srgbClr val="9F5FCF"/>
    <a:srgbClr val="ABE1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11D4AF-4879-40F9-BAAF-3735BC3C3672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589FB74-75D2-4935-8B74-67DEC27A45EF}">
      <dgm:prSet phldrT="[Text]"/>
      <dgm:spPr/>
      <dgm:t>
        <a:bodyPr/>
        <a:lstStyle/>
        <a:p>
          <a:r>
            <a:rPr lang="en-US" dirty="0" err="1" smtClean="0"/>
            <a:t>Uống</a:t>
          </a:r>
          <a:r>
            <a:rPr lang="en-US" dirty="0" smtClean="0"/>
            <a:t> </a:t>
          </a:r>
          <a:r>
            <a:rPr lang="en-US" dirty="0" err="1" smtClean="0"/>
            <a:t>đủ</a:t>
          </a:r>
          <a:r>
            <a:rPr lang="en-US" dirty="0" smtClean="0"/>
            <a:t> </a:t>
          </a:r>
          <a:r>
            <a:rPr lang="en-US" dirty="0" err="1" smtClean="0"/>
            <a:t>nước</a:t>
          </a:r>
          <a:endParaRPr lang="en-US" dirty="0"/>
        </a:p>
      </dgm:t>
    </dgm:pt>
    <dgm:pt modelId="{8433E80D-1E15-4A81-B049-F7A830A9215D}" type="parTrans" cxnId="{9333C96C-B1DB-4522-922D-762AD33E2134}">
      <dgm:prSet/>
      <dgm:spPr/>
      <dgm:t>
        <a:bodyPr/>
        <a:lstStyle/>
        <a:p>
          <a:endParaRPr lang="en-US"/>
        </a:p>
      </dgm:t>
    </dgm:pt>
    <dgm:pt modelId="{97513CAF-756E-467B-ABF7-5A1A5C3F9300}" type="sibTrans" cxnId="{9333C96C-B1DB-4522-922D-762AD33E2134}">
      <dgm:prSet/>
      <dgm:spPr/>
      <dgm:t>
        <a:bodyPr/>
        <a:lstStyle/>
        <a:p>
          <a:endParaRPr lang="en-US"/>
        </a:p>
      </dgm:t>
    </dgm:pt>
    <dgm:pt modelId="{4BED891F-47B7-4776-8E9A-67CB6CE128EB}">
      <dgm:prSet phldrT="[Text]"/>
      <dgm:spPr/>
      <dgm:t>
        <a:bodyPr/>
        <a:lstStyle/>
        <a:p>
          <a:r>
            <a:rPr lang="en-US" dirty="0" err="1" smtClean="0"/>
            <a:t>Vệ</a:t>
          </a:r>
          <a:r>
            <a:rPr lang="en-US" dirty="0" smtClean="0"/>
            <a:t> </a:t>
          </a:r>
          <a:r>
            <a:rPr lang="en-US" dirty="0" err="1" smtClean="0"/>
            <a:t>sinh</a:t>
          </a:r>
          <a:r>
            <a:rPr lang="en-US" dirty="0" smtClean="0"/>
            <a:t> </a:t>
          </a:r>
          <a:r>
            <a:rPr lang="en-US" dirty="0" err="1" smtClean="0"/>
            <a:t>cá</a:t>
          </a:r>
          <a:r>
            <a:rPr lang="en-US" dirty="0" smtClean="0"/>
            <a:t> </a:t>
          </a:r>
          <a:r>
            <a:rPr lang="en-US" dirty="0" err="1" smtClean="0"/>
            <a:t>nhân</a:t>
          </a:r>
          <a:r>
            <a:rPr lang="en-US" dirty="0" smtClean="0"/>
            <a:t> </a:t>
          </a:r>
          <a:r>
            <a:rPr lang="en-US" dirty="0" err="1" smtClean="0"/>
            <a:t>sạch</a:t>
          </a:r>
          <a:r>
            <a:rPr lang="en-US" dirty="0" smtClean="0"/>
            <a:t> </a:t>
          </a:r>
          <a:r>
            <a:rPr lang="en-US" dirty="0" err="1" smtClean="0"/>
            <a:t>sẽ</a:t>
          </a:r>
          <a:endParaRPr lang="en-US" dirty="0"/>
        </a:p>
      </dgm:t>
    </dgm:pt>
    <dgm:pt modelId="{6125D48C-24FB-42B2-8B58-CC5C49B7362B}" type="parTrans" cxnId="{C2C83742-B4C6-4232-8B03-FE91EB95D7FA}">
      <dgm:prSet/>
      <dgm:spPr/>
      <dgm:t>
        <a:bodyPr/>
        <a:lstStyle/>
        <a:p>
          <a:endParaRPr lang="en-US"/>
        </a:p>
      </dgm:t>
    </dgm:pt>
    <dgm:pt modelId="{661AE7D7-FF6A-4F99-A896-9A91C80E5999}" type="sibTrans" cxnId="{C2C83742-B4C6-4232-8B03-FE91EB95D7FA}">
      <dgm:prSet/>
      <dgm:spPr/>
      <dgm:t>
        <a:bodyPr/>
        <a:lstStyle/>
        <a:p>
          <a:endParaRPr lang="en-US"/>
        </a:p>
      </dgm:t>
    </dgm:pt>
    <dgm:pt modelId="{56E4F794-B56D-4E29-8057-D427059376CB}">
      <dgm:prSet phldrT="[Text]"/>
      <dgm:spPr/>
      <dgm:t>
        <a:bodyPr/>
        <a:lstStyle/>
        <a:p>
          <a:r>
            <a:rPr lang="en-US" dirty="0" err="1" smtClean="0"/>
            <a:t>Không</a:t>
          </a:r>
          <a:r>
            <a:rPr lang="en-US" dirty="0" smtClean="0"/>
            <a:t> </a:t>
          </a:r>
          <a:r>
            <a:rPr lang="en-US" dirty="0" err="1" smtClean="0"/>
            <a:t>ăn</a:t>
          </a:r>
          <a:r>
            <a:rPr lang="en-US" dirty="0" smtClean="0"/>
            <a:t> </a:t>
          </a:r>
          <a:r>
            <a:rPr lang="en-US" dirty="0" err="1" smtClean="0"/>
            <a:t>mặn</a:t>
          </a:r>
          <a:endParaRPr lang="en-US" dirty="0"/>
        </a:p>
      </dgm:t>
    </dgm:pt>
    <dgm:pt modelId="{EE90C8DE-D563-4C22-BFE5-2B23FFEFC40C}" type="parTrans" cxnId="{C6FD0A5C-54A2-4F63-9082-89EACE3D83D2}">
      <dgm:prSet/>
      <dgm:spPr/>
      <dgm:t>
        <a:bodyPr/>
        <a:lstStyle/>
        <a:p>
          <a:endParaRPr lang="en-US"/>
        </a:p>
      </dgm:t>
    </dgm:pt>
    <dgm:pt modelId="{325BED0E-48CE-4F1B-A16D-B6C2F47BB7A3}" type="sibTrans" cxnId="{C6FD0A5C-54A2-4F63-9082-89EACE3D83D2}">
      <dgm:prSet/>
      <dgm:spPr/>
      <dgm:t>
        <a:bodyPr/>
        <a:lstStyle/>
        <a:p>
          <a:endParaRPr lang="en-US"/>
        </a:p>
      </dgm:t>
    </dgm:pt>
    <dgm:pt modelId="{424BCDE7-9C15-4CA8-B2A1-F8734D5FACB3}">
      <dgm:prSet phldrT="[Text]"/>
      <dgm:spPr/>
      <dgm:t>
        <a:bodyPr/>
        <a:lstStyle/>
        <a:p>
          <a:r>
            <a:rPr lang="en-US" dirty="0" err="1" smtClean="0"/>
            <a:t>Không</a:t>
          </a:r>
          <a:r>
            <a:rPr lang="en-US" dirty="0" smtClean="0"/>
            <a:t> </a:t>
          </a:r>
          <a:r>
            <a:rPr lang="en-US" dirty="0" err="1" smtClean="0"/>
            <a:t>nhịn</a:t>
          </a:r>
          <a:r>
            <a:rPr lang="en-US" dirty="0" smtClean="0"/>
            <a:t> </a:t>
          </a:r>
          <a:r>
            <a:rPr lang="en-US" dirty="0" err="1" smtClean="0"/>
            <a:t>tiểu</a:t>
          </a:r>
          <a:endParaRPr lang="en-US" dirty="0"/>
        </a:p>
      </dgm:t>
    </dgm:pt>
    <dgm:pt modelId="{10A52DB2-5125-42E4-A1A6-1AD87C675A3E}" type="parTrans" cxnId="{0F83C30B-972F-4B76-B4A6-5AF4580C7E69}">
      <dgm:prSet/>
      <dgm:spPr/>
      <dgm:t>
        <a:bodyPr/>
        <a:lstStyle/>
        <a:p>
          <a:endParaRPr lang="en-US"/>
        </a:p>
      </dgm:t>
    </dgm:pt>
    <dgm:pt modelId="{1417DFCB-52BE-42D9-877D-30202D100AF7}" type="sibTrans" cxnId="{0F83C30B-972F-4B76-B4A6-5AF4580C7E69}">
      <dgm:prSet/>
      <dgm:spPr/>
      <dgm:t>
        <a:bodyPr/>
        <a:lstStyle/>
        <a:p>
          <a:endParaRPr lang="en-US"/>
        </a:p>
      </dgm:t>
    </dgm:pt>
    <dgm:pt modelId="{784322A6-BF8D-4110-8585-E5BD78EC2AD5}" type="pres">
      <dgm:prSet presAssocID="{8B11D4AF-4879-40F9-BAAF-3735BC3C367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9C3D21DE-143E-4715-A9A2-A6D685654F38}" type="pres">
      <dgm:prSet presAssocID="{8B11D4AF-4879-40F9-BAAF-3735BC3C3672}" presName="Name1" presStyleCnt="0"/>
      <dgm:spPr/>
    </dgm:pt>
    <dgm:pt modelId="{1AD09D8C-6179-4633-9FE3-691E11D2A39F}" type="pres">
      <dgm:prSet presAssocID="{8B11D4AF-4879-40F9-BAAF-3735BC3C3672}" presName="cycle" presStyleCnt="0"/>
      <dgm:spPr/>
    </dgm:pt>
    <dgm:pt modelId="{C162BCF2-7C2A-4E11-9EB4-7901C736FD3A}" type="pres">
      <dgm:prSet presAssocID="{8B11D4AF-4879-40F9-BAAF-3735BC3C3672}" presName="srcNode" presStyleLbl="node1" presStyleIdx="0" presStyleCnt="4"/>
      <dgm:spPr/>
    </dgm:pt>
    <dgm:pt modelId="{43367E53-C6D2-4201-9327-F177A0E6BC5A}" type="pres">
      <dgm:prSet presAssocID="{8B11D4AF-4879-40F9-BAAF-3735BC3C3672}" presName="conn" presStyleLbl="parChTrans1D2" presStyleIdx="0" presStyleCnt="1"/>
      <dgm:spPr/>
      <dgm:t>
        <a:bodyPr/>
        <a:lstStyle/>
        <a:p>
          <a:endParaRPr lang="en-US"/>
        </a:p>
      </dgm:t>
    </dgm:pt>
    <dgm:pt modelId="{C0E03ECC-7BF1-4192-BB36-6AEB3F90B267}" type="pres">
      <dgm:prSet presAssocID="{8B11D4AF-4879-40F9-BAAF-3735BC3C3672}" presName="extraNode" presStyleLbl="node1" presStyleIdx="0" presStyleCnt="4"/>
      <dgm:spPr/>
    </dgm:pt>
    <dgm:pt modelId="{C44390C2-2F4B-4A9D-8671-2F51EFDB3DF2}" type="pres">
      <dgm:prSet presAssocID="{8B11D4AF-4879-40F9-BAAF-3735BC3C3672}" presName="dstNode" presStyleLbl="node1" presStyleIdx="0" presStyleCnt="4"/>
      <dgm:spPr/>
    </dgm:pt>
    <dgm:pt modelId="{B0365A3D-E63A-40A4-83CE-D42074A56223}" type="pres">
      <dgm:prSet presAssocID="{B589FB74-75D2-4935-8B74-67DEC27A45EF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01F668-6649-4581-8AD3-C7F9CB75D705}" type="pres">
      <dgm:prSet presAssocID="{B589FB74-75D2-4935-8B74-67DEC27A45EF}" presName="accent_1" presStyleCnt="0"/>
      <dgm:spPr/>
    </dgm:pt>
    <dgm:pt modelId="{8DD23BBA-A0CE-4810-A0BB-94B2523900C4}" type="pres">
      <dgm:prSet presAssocID="{B589FB74-75D2-4935-8B74-67DEC27A45EF}" presName="accentRepeatNode" presStyleLbl="solidFgAcc1" presStyleIdx="0" presStyleCnt="4"/>
      <dgm:spPr/>
    </dgm:pt>
    <dgm:pt modelId="{82DDFAE0-B4FD-46D6-987E-1B8AFC223F6D}" type="pres">
      <dgm:prSet presAssocID="{4BED891F-47B7-4776-8E9A-67CB6CE128EB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A839C5-7655-49C2-B5A0-1666F0F5AFCF}" type="pres">
      <dgm:prSet presAssocID="{4BED891F-47B7-4776-8E9A-67CB6CE128EB}" presName="accent_2" presStyleCnt="0"/>
      <dgm:spPr/>
    </dgm:pt>
    <dgm:pt modelId="{C6C043EA-0FB0-497A-B87D-2101D34CC1D5}" type="pres">
      <dgm:prSet presAssocID="{4BED891F-47B7-4776-8E9A-67CB6CE128EB}" presName="accentRepeatNode" presStyleLbl="solidFgAcc1" presStyleIdx="1" presStyleCnt="4"/>
      <dgm:spPr/>
    </dgm:pt>
    <dgm:pt modelId="{F242402E-6969-465D-8954-5F03403C1D54}" type="pres">
      <dgm:prSet presAssocID="{56E4F794-B56D-4E29-8057-D427059376CB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6B7381-B4DF-48BB-A240-0237EB7B99FE}" type="pres">
      <dgm:prSet presAssocID="{56E4F794-B56D-4E29-8057-D427059376CB}" presName="accent_3" presStyleCnt="0"/>
      <dgm:spPr/>
    </dgm:pt>
    <dgm:pt modelId="{4D7172A2-F9D5-46BF-A978-77BCF19030B9}" type="pres">
      <dgm:prSet presAssocID="{56E4F794-B56D-4E29-8057-D427059376CB}" presName="accentRepeatNode" presStyleLbl="solidFgAcc1" presStyleIdx="2" presStyleCnt="4"/>
      <dgm:spPr/>
    </dgm:pt>
    <dgm:pt modelId="{10B0E446-792F-4192-8D7F-5E99CBB5FAD8}" type="pres">
      <dgm:prSet presAssocID="{424BCDE7-9C15-4CA8-B2A1-F8734D5FACB3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5B23C7-15A0-4400-9D8F-30D91F8A6DDF}" type="pres">
      <dgm:prSet presAssocID="{424BCDE7-9C15-4CA8-B2A1-F8734D5FACB3}" presName="accent_4" presStyleCnt="0"/>
      <dgm:spPr/>
    </dgm:pt>
    <dgm:pt modelId="{65ADE32D-381C-47D7-B93B-AEB6176EE65C}" type="pres">
      <dgm:prSet presAssocID="{424BCDE7-9C15-4CA8-B2A1-F8734D5FACB3}" presName="accentRepeatNode" presStyleLbl="solidFgAcc1" presStyleIdx="3" presStyleCnt="4"/>
      <dgm:spPr/>
    </dgm:pt>
  </dgm:ptLst>
  <dgm:cxnLst>
    <dgm:cxn modelId="{C2C83742-B4C6-4232-8B03-FE91EB95D7FA}" srcId="{8B11D4AF-4879-40F9-BAAF-3735BC3C3672}" destId="{4BED891F-47B7-4776-8E9A-67CB6CE128EB}" srcOrd="1" destOrd="0" parTransId="{6125D48C-24FB-42B2-8B58-CC5C49B7362B}" sibTransId="{661AE7D7-FF6A-4F99-A896-9A91C80E5999}"/>
    <dgm:cxn modelId="{CE21F2E3-E374-48DF-99BA-1E1BB01A7C47}" type="presOf" srcId="{56E4F794-B56D-4E29-8057-D427059376CB}" destId="{F242402E-6969-465D-8954-5F03403C1D54}" srcOrd="0" destOrd="0" presId="urn:microsoft.com/office/officeart/2008/layout/VerticalCurvedList"/>
    <dgm:cxn modelId="{56D5658E-1AB9-4D8E-BECE-40E2A3E36DAF}" type="presOf" srcId="{8B11D4AF-4879-40F9-BAAF-3735BC3C3672}" destId="{784322A6-BF8D-4110-8585-E5BD78EC2AD5}" srcOrd="0" destOrd="0" presId="urn:microsoft.com/office/officeart/2008/layout/VerticalCurvedList"/>
    <dgm:cxn modelId="{0AE9029E-BC7B-4213-B025-48CD99948C09}" type="presOf" srcId="{97513CAF-756E-467B-ABF7-5A1A5C3F9300}" destId="{43367E53-C6D2-4201-9327-F177A0E6BC5A}" srcOrd="0" destOrd="0" presId="urn:microsoft.com/office/officeart/2008/layout/VerticalCurvedList"/>
    <dgm:cxn modelId="{C6FD0A5C-54A2-4F63-9082-89EACE3D83D2}" srcId="{8B11D4AF-4879-40F9-BAAF-3735BC3C3672}" destId="{56E4F794-B56D-4E29-8057-D427059376CB}" srcOrd="2" destOrd="0" parTransId="{EE90C8DE-D563-4C22-BFE5-2B23FFEFC40C}" sibTransId="{325BED0E-48CE-4F1B-A16D-B6C2F47BB7A3}"/>
    <dgm:cxn modelId="{E9A9593A-DE43-4911-B190-60BD6D9E75B4}" type="presOf" srcId="{B589FB74-75D2-4935-8B74-67DEC27A45EF}" destId="{B0365A3D-E63A-40A4-83CE-D42074A56223}" srcOrd="0" destOrd="0" presId="urn:microsoft.com/office/officeart/2008/layout/VerticalCurvedList"/>
    <dgm:cxn modelId="{9333C96C-B1DB-4522-922D-762AD33E2134}" srcId="{8B11D4AF-4879-40F9-BAAF-3735BC3C3672}" destId="{B589FB74-75D2-4935-8B74-67DEC27A45EF}" srcOrd="0" destOrd="0" parTransId="{8433E80D-1E15-4A81-B049-F7A830A9215D}" sibTransId="{97513CAF-756E-467B-ABF7-5A1A5C3F9300}"/>
    <dgm:cxn modelId="{3F6AEECD-8D7C-4297-9F19-1ADA1274FD0D}" type="presOf" srcId="{424BCDE7-9C15-4CA8-B2A1-F8734D5FACB3}" destId="{10B0E446-792F-4192-8D7F-5E99CBB5FAD8}" srcOrd="0" destOrd="0" presId="urn:microsoft.com/office/officeart/2008/layout/VerticalCurvedList"/>
    <dgm:cxn modelId="{980019CE-4A0B-42F6-B636-B808100511AB}" type="presOf" srcId="{4BED891F-47B7-4776-8E9A-67CB6CE128EB}" destId="{82DDFAE0-B4FD-46D6-987E-1B8AFC223F6D}" srcOrd="0" destOrd="0" presId="urn:microsoft.com/office/officeart/2008/layout/VerticalCurvedList"/>
    <dgm:cxn modelId="{0F83C30B-972F-4B76-B4A6-5AF4580C7E69}" srcId="{8B11D4AF-4879-40F9-BAAF-3735BC3C3672}" destId="{424BCDE7-9C15-4CA8-B2A1-F8734D5FACB3}" srcOrd="3" destOrd="0" parTransId="{10A52DB2-5125-42E4-A1A6-1AD87C675A3E}" sibTransId="{1417DFCB-52BE-42D9-877D-30202D100AF7}"/>
    <dgm:cxn modelId="{53877CC2-9912-4C08-B532-BED300B7CACD}" type="presParOf" srcId="{784322A6-BF8D-4110-8585-E5BD78EC2AD5}" destId="{9C3D21DE-143E-4715-A9A2-A6D685654F38}" srcOrd="0" destOrd="0" presId="urn:microsoft.com/office/officeart/2008/layout/VerticalCurvedList"/>
    <dgm:cxn modelId="{B49AF375-A750-4964-907A-A357433838C1}" type="presParOf" srcId="{9C3D21DE-143E-4715-A9A2-A6D685654F38}" destId="{1AD09D8C-6179-4633-9FE3-691E11D2A39F}" srcOrd="0" destOrd="0" presId="urn:microsoft.com/office/officeart/2008/layout/VerticalCurvedList"/>
    <dgm:cxn modelId="{728F285B-BC3F-4091-B06E-C078A7EF2DF3}" type="presParOf" srcId="{1AD09D8C-6179-4633-9FE3-691E11D2A39F}" destId="{C162BCF2-7C2A-4E11-9EB4-7901C736FD3A}" srcOrd="0" destOrd="0" presId="urn:microsoft.com/office/officeart/2008/layout/VerticalCurvedList"/>
    <dgm:cxn modelId="{EB614B7A-1CE7-4A0C-884A-E972969A7642}" type="presParOf" srcId="{1AD09D8C-6179-4633-9FE3-691E11D2A39F}" destId="{43367E53-C6D2-4201-9327-F177A0E6BC5A}" srcOrd="1" destOrd="0" presId="urn:microsoft.com/office/officeart/2008/layout/VerticalCurvedList"/>
    <dgm:cxn modelId="{33B44A1F-6C06-4CAF-B196-6828A2BBCF39}" type="presParOf" srcId="{1AD09D8C-6179-4633-9FE3-691E11D2A39F}" destId="{C0E03ECC-7BF1-4192-BB36-6AEB3F90B267}" srcOrd="2" destOrd="0" presId="urn:microsoft.com/office/officeart/2008/layout/VerticalCurvedList"/>
    <dgm:cxn modelId="{22D24D2E-41DB-401F-A897-505661D108F7}" type="presParOf" srcId="{1AD09D8C-6179-4633-9FE3-691E11D2A39F}" destId="{C44390C2-2F4B-4A9D-8671-2F51EFDB3DF2}" srcOrd="3" destOrd="0" presId="urn:microsoft.com/office/officeart/2008/layout/VerticalCurvedList"/>
    <dgm:cxn modelId="{3E72E223-980D-442F-97B3-78ECBBE99985}" type="presParOf" srcId="{9C3D21DE-143E-4715-A9A2-A6D685654F38}" destId="{B0365A3D-E63A-40A4-83CE-D42074A56223}" srcOrd="1" destOrd="0" presId="urn:microsoft.com/office/officeart/2008/layout/VerticalCurvedList"/>
    <dgm:cxn modelId="{2AB68BD2-10E5-4E03-A7BA-0EBCE254D903}" type="presParOf" srcId="{9C3D21DE-143E-4715-A9A2-A6D685654F38}" destId="{6201F668-6649-4581-8AD3-C7F9CB75D705}" srcOrd="2" destOrd="0" presId="urn:microsoft.com/office/officeart/2008/layout/VerticalCurvedList"/>
    <dgm:cxn modelId="{755C7668-B4F6-46D7-86B7-ADE1F6B81395}" type="presParOf" srcId="{6201F668-6649-4581-8AD3-C7F9CB75D705}" destId="{8DD23BBA-A0CE-4810-A0BB-94B2523900C4}" srcOrd="0" destOrd="0" presId="urn:microsoft.com/office/officeart/2008/layout/VerticalCurvedList"/>
    <dgm:cxn modelId="{A102CCD2-1319-4B99-BBF5-C6F944618905}" type="presParOf" srcId="{9C3D21DE-143E-4715-A9A2-A6D685654F38}" destId="{82DDFAE0-B4FD-46D6-987E-1B8AFC223F6D}" srcOrd="3" destOrd="0" presId="urn:microsoft.com/office/officeart/2008/layout/VerticalCurvedList"/>
    <dgm:cxn modelId="{1D75A24C-6D1E-462E-9071-04F4CBC91BC5}" type="presParOf" srcId="{9C3D21DE-143E-4715-A9A2-A6D685654F38}" destId="{20A839C5-7655-49C2-B5A0-1666F0F5AFCF}" srcOrd="4" destOrd="0" presId="urn:microsoft.com/office/officeart/2008/layout/VerticalCurvedList"/>
    <dgm:cxn modelId="{12B18BA0-71EF-4D44-BF39-D84A7F785586}" type="presParOf" srcId="{20A839C5-7655-49C2-B5A0-1666F0F5AFCF}" destId="{C6C043EA-0FB0-497A-B87D-2101D34CC1D5}" srcOrd="0" destOrd="0" presId="urn:microsoft.com/office/officeart/2008/layout/VerticalCurvedList"/>
    <dgm:cxn modelId="{C8EA0C59-7FEE-4607-BB4D-709847FFE3BF}" type="presParOf" srcId="{9C3D21DE-143E-4715-A9A2-A6D685654F38}" destId="{F242402E-6969-465D-8954-5F03403C1D54}" srcOrd="5" destOrd="0" presId="urn:microsoft.com/office/officeart/2008/layout/VerticalCurvedList"/>
    <dgm:cxn modelId="{32DE91E3-930A-4799-B4AD-B0319DE04A99}" type="presParOf" srcId="{9C3D21DE-143E-4715-A9A2-A6D685654F38}" destId="{816B7381-B4DF-48BB-A240-0237EB7B99FE}" srcOrd="6" destOrd="0" presId="urn:microsoft.com/office/officeart/2008/layout/VerticalCurvedList"/>
    <dgm:cxn modelId="{E76E9D4F-67E4-47E3-B41C-A443236914E0}" type="presParOf" srcId="{816B7381-B4DF-48BB-A240-0237EB7B99FE}" destId="{4D7172A2-F9D5-46BF-A978-77BCF19030B9}" srcOrd="0" destOrd="0" presId="urn:microsoft.com/office/officeart/2008/layout/VerticalCurvedList"/>
    <dgm:cxn modelId="{7AF56E35-52C0-4946-8199-A503DFB59583}" type="presParOf" srcId="{9C3D21DE-143E-4715-A9A2-A6D685654F38}" destId="{10B0E446-792F-4192-8D7F-5E99CBB5FAD8}" srcOrd="7" destOrd="0" presId="urn:microsoft.com/office/officeart/2008/layout/VerticalCurvedList"/>
    <dgm:cxn modelId="{BCEA5A27-096C-4A7F-9EED-462B0A034FEC}" type="presParOf" srcId="{9C3D21DE-143E-4715-A9A2-A6D685654F38}" destId="{745B23C7-15A0-4400-9D8F-30D91F8A6DDF}" srcOrd="8" destOrd="0" presId="urn:microsoft.com/office/officeart/2008/layout/VerticalCurvedList"/>
    <dgm:cxn modelId="{48DF5BCB-1A3E-4140-A8C1-370766E5F4A6}" type="presParOf" srcId="{745B23C7-15A0-4400-9D8F-30D91F8A6DDF}" destId="{65ADE32D-381C-47D7-B93B-AEB6176EE65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367E53-C6D2-4201-9327-F177A0E6BC5A}">
      <dsp:nvSpPr>
        <dsp:cNvPr id="0" name=""/>
        <dsp:cNvSpPr/>
      </dsp:nvSpPr>
      <dsp:spPr>
        <a:xfrm>
          <a:off x="-5730680" y="-877162"/>
          <a:ext cx="6822712" cy="6822712"/>
        </a:xfrm>
        <a:prstGeom prst="blockArc">
          <a:avLst>
            <a:gd name="adj1" fmla="val 18900000"/>
            <a:gd name="adj2" fmla="val 2700000"/>
            <a:gd name="adj3" fmla="val 317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365A3D-E63A-40A4-83CE-D42074A56223}">
      <dsp:nvSpPr>
        <dsp:cNvPr id="0" name=""/>
        <dsp:cNvSpPr/>
      </dsp:nvSpPr>
      <dsp:spPr>
        <a:xfrm>
          <a:off x="571621" y="389657"/>
          <a:ext cx="5941008" cy="77972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8903" tIns="86360" rIns="86360" bIns="8636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/>
            <a:t>Uống</a:t>
          </a:r>
          <a:r>
            <a:rPr lang="en-US" sz="3400" kern="1200" dirty="0" smtClean="0"/>
            <a:t> </a:t>
          </a:r>
          <a:r>
            <a:rPr lang="en-US" sz="3400" kern="1200" dirty="0" err="1" smtClean="0"/>
            <a:t>đủ</a:t>
          </a:r>
          <a:r>
            <a:rPr lang="en-US" sz="3400" kern="1200" dirty="0" smtClean="0"/>
            <a:t> </a:t>
          </a:r>
          <a:r>
            <a:rPr lang="en-US" sz="3400" kern="1200" dirty="0" err="1" smtClean="0"/>
            <a:t>nước</a:t>
          </a:r>
          <a:endParaRPr lang="en-US" sz="3400" kern="1200" dirty="0"/>
        </a:p>
      </dsp:txBody>
      <dsp:txXfrm>
        <a:off x="571621" y="389657"/>
        <a:ext cx="5941008" cy="779720"/>
      </dsp:txXfrm>
    </dsp:sp>
    <dsp:sp modelId="{8DD23BBA-A0CE-4810-A0BB-94B2523900C4}">
      <dsp:nvSpPr>
        <dsp:cNvPr id="0" name=""/>
        <dsp:cNvSpPr/>
      </dsp:nvSpPr>
      <dsp:spPr>
        <a:xfrm>
          <a:off x="84296" y="292192"/>
          <a:ext cx="974650" cy="9746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DDFAE0-B4FD-46D6-987E-1B8AFC223F6D}">
      <dsp:nvSpPr>
        <dsp:cNvPr id="0" name=""/>
        <dsp:cNvSpPr/>
      </dsp:nvSpPr>
      <dsp:spPr>
        <a:xfrm>
          <a:off x="1018653" y="1559441"/>
          <a:ext cx="5493976" cy="779720"/>
        </a:xfrm>
        <a:prstGeom prst="rect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8903" tIns="86360" rIns="86360" bIns="8636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/>
            <a:t>Vệ</a:t>
          </a:r>
          <a:r>
            <a:rPr lang="en-US" sz="3400" kern="1200" dirty="0" smtClean="0"/>
            <a:t> </a:t>
          </a:r>
          <a:r>
            <a:rPr lang="en-US" sz="3400" kern="1200" dirty="0" err="1" smtClean="0"/>
            <a:t>sinh</a:t>
          </a:r>
          <a:r>
            <a:rPr lang="en-US" sz="3400" kern="1200" dirty="0" smtClean="0"/>
            <a:t> </a:t>
          </a:r>
          <a:r>
            <a:rPr lang="en-US" sz="3400" kern="1200" dirty="0" err="1" smtClean="0"/>
            <a:t>cá</a:t>
          </a:r>
          <a:r>
            <a:rPr lang="en-US" sz="3400" kern="1200" dirty="0" smtClean="0"/>
            <a:t> </a:t>
          </a:r>
          <a:r>
            <a:rPr lang="en-US" sz="3400" kern="1200" dirty="0" err="1" smtClean="0"/>
            <a:t>nhân</a:t>
          </a:r>
          <a:r>
            <a:rPr lang="en-US" sz="3400" kern="1200" dirty="0" smtClean="0"/>
            <a:t> </a:t>
          </a:r>
          <a:r>
            <a:rPr lang="en-US" sz="3400" kern="1200" dirty="0" err="1" smtClean="0"/>
            <a:t>sạch</a:t>
          </a:r>
          <a:r>
            <a:rPr lang="en-US" sz="3400" kern="1200" dirty="0" smtClean="0"/>
            <a:t> </a:t>
          </a:r>
          <a:r>
            <a:rPr lang="en-US" sz="3400" kern="1200" dirty="0" err="1" smtClean="0"/>
            <a:t>sẽ</a:t>
          </a:r>
          <a:endParaRPr lang="en-US" sz="3400" kern="1200" dirty="0"/>
        </a:p>
      </dsp:txBody>
      <dsp:txXfrm>
        <a:off x="1018653" y="1559441"/>
        <a:ext cx="5493976" cy="779720"/>
      </dsp:txXfrm>
    </dsp:sp>
    <dsp:sp modelId="{C6C043EA-0FB0-497A-B87D-2101D34CC1D5}">
      <dsp:nvSpPr>
        <dsp:cNvPr id="0" name=""/>
        <dsp:cNvSpPr/>
      </dsp:nvSpPr>
      <dsp:spPr>
        <a:xfrm>
          <a:off x="531327" y="1461976"/>
          <a:ext cx="974650" cy="9746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266964"/>
              <a:satOff val="-13592"/>
              <a:lumOff val="32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42402E-6969-465D-8954-5F03403C1D54}">
      <dsp:nvSpPr>
        <dsp:cNvPr id="0" name=""/>
        <dsp:cNvSpPr/>
      </dsp:nvSpPr>
      <dsp:spPr>
        <a:xfrm>
          <a:off x="1018653" y="2729225"/>
          <a:ext cx="5493976" cy="779720"/>
        </a:xfrm>
        <a:prstGeom prst="rect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8903" tIns="86360" rIns="86360" bIns="8636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/>
            <a:t>Không</a:t>
          </a:r>
          <a:r>
            <a:rPr lang="en-US" sz="3400" kern="1200" dirty="0" smtClean="0"/>
            <a:t> </a:t>
          </a:r>
          <a:r>
            <a:rPr lang="en-US" sz="3400" kern="1200" dirty="0" err="1" smtClean="0"/>
            <a:t>ăn</a:t>
          </a:r>
          <a:r>
            <a:rPr lang="en-US" sz="3400" kern="1200" dirty="0" smtClean="0"/>
            <a:t> </a:t>
          </a:r>
          <a:r>
            <a:rPr lang="en-US" sz="3400" kern="1200" dirty="0" err="1" smtClean="0"/>
            <a:t>mặn</a:t>
          </a:r>
          <a:endParaRPr lang="en-US" sz="3400" kern="1200" dirty="0"/>
        </a:p>
      </dsp:txBody>
      <dsp:txXfrm>
        <a:off x="1018653" y="2729225"/>
        <a:ext cx="5493976" cy="779720"/>
      </dsp:txXfrm>
    </dsp:sp>
    <dsp:sp modelId="{4D7172A2-F9D5-46BF-A978-77BCF19030B9}">
      <dsp:nvSpPr>
        <dsp:cNvPr id="0" name=""/>
        <dsp:cNvSpPr/>
      </dsp:nvSpPr>
      <dsp:spPr>
        <a:xfrm>
          <a:off x="531327" y="2631759"/>
          <a:ext cx="974650" cy="9746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533927"/>
              <a:satOff val="-27185"/>
              <a:lumOff val="64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B0E446-792F-4192-8D7F-5E99CBB5FAD8}">
      <dsp:nvSpPr>
        <dsp:cNvPr id="0" name=""/>
        <dsp:cNvSpPr/>
      </dsp:nvSpPr>
      <dsp:spPr>
        <a:xfrm>
          <a:off x="571621" y="3899008"/>
          <a:ext cx="5941008" cy="779720"/>
        </a:xfrm>
        <a:prstGeom prst="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8903" tIns="86360" rIns="86360" bIns="8636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/>
            <a:t>Không</a:t>
          </a:r>
          <a:r>
            <a:rPr lang="en-US" sz="3400" kern="1200" dirty="0" smtClean="0"/>
            <a:t> </a:t>
          </a:r>
          <a:r>
            <a:rPr lang="en-US" sz="3400" kern="1200" dirty="0" err="1" smtClean="0"/>
            <a:t>nhịn</a:t>
          </a:r>
          <a:r>
            <a:rPr lang="en-US" sz="3400" kern="1200" dirty="0" smtClean="0"/>
            <a:t> </a:t>
          </a:r>
          <a:r>
            <a:rPr lang="en-US" sz="3400" kern="1200" dirty="0" err="1" smtClean="0"/>
            <a:t>tiểu</a:t>
          </a:r>
          <a:endParaRPr lang="en-US" sz="3400" kern="1200" dirty="0"/>
        </a:p>
      </dsp:txBody>
      <dsp:txXfrm>
        <a:off x="571621" y="3899008"/>
        <a:ext cx="5941008" cy="779720"/>
      </dsp:txXfrm>
    </dsp:sp>
    <dsp:sp modelId="{65ADE32D-381C-47D7-B93B-AEB6176EE65C}">
      <dsp:nvSpPr>
        <dsp:cNvPr id="0" name=""/>
        <dsp:cNvSpPr/>
      </dsp:nvSpPr>
      <dsp:spPr>
        <a:xfrm>
          <a:off x="84296" y="3801543"/>
          <a:ext cx="974650" cy="9746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742868" y="652652"/>
            <a:ext cx="3505575" cy="33988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rgbClr val="FFC93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337537" y="323567"/>
            <a:ext cx="3505575" cy="33988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EF83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5179873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EF83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5027329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FFC93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890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2940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47B2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rgbClr val="47B2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9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9" t="13957" r="87068" b="81219"/>
          <a:stretch/>
        </p:blipFill>
        <p:spPr bwMode="auto">
          <a:xfrm>
            <a:off x="3347442" y="29015"/>
            <a:ext cx="1028700" cy="111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47B298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781051" y="-781052"/>
            <a:ext cx="1771652" cy="3333752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08C5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3" y="-152400"/>
            <a:ext cx="3549479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08C5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43" t="20457" r="86284" b="73298"/>
          <a:stretch/>
        </p:blipFill>
        <p:spPr bwMode="auto">
          <a:xfrm>
            <a:off x="3355608" y="0"/>
            <a:ext cx="994142" cy="138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08C5FC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782434" y="-893968"/>
            <a:ext cx="2000249" cy="3788187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9F5F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9F5F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74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5" t="4381" r="85672" b="89702"/>
          <a:stretch/>
        </p:blipFill>
        <p:spPr bwMode="auto">
          <a:xfrm>
            <a:off x="3799758" y="7165"/>
            <a:ext cx="973069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9F5FCF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657677" y="-657680"/>
            <a:ext cx="2075546" cy="3390900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FF5D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1" y="6008913"/>
            <a:ext cx="7271657" cy="84908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FF5D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8194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8" t="4766" r="87323" b="89358"/>
          <a:stretch/>
        </p:blipFill>
        <p:spPr bwMode="auto">
          <a:xfrm>
            <a:off x="3396346" y="-3"/>
            <a:ext cx="956582" cy="102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FF5D5D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708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  <p:sldLayoutId id="214748366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31DB88-739E-4E9A-A262-2D1AB20E4C08}"/>
              </a:ext>
            </a:extLst>
          </p:cNvPr>
          <p:cNvGrpSpPr/>
          <p:nvPr/>
        </p:nvGrpSpPr>
        <p:grpSpPr>
          <a:xfrm>
            <a:off x="294193" y="1259838"/>
            <a:ext cx="3964299" cy="1323439"/>
            <a:chOff x="649448" y="1233713"/>
            <a:chExt cx="3025821" cy="132343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BD0E70A-8797-4EC0-A063-A969933EA27F}"/>
                </a:ext>
              </a:extLst>
            </p:cNvPr>
            <p:cNvSpPr txBox="1"/>
            <p:nvPr/>
          </p:nvSpPr>
          <p:spPr>
            <a:xfrm>
              <a:off x="682171" y="1233713"/>
              <a:ext cx="288341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8000" dirty="0">
                  <a:solidFill>
                    <a:schemeClr val="bg1"/>
                  </a:solidFill>
                  <a:latin typeface="+mj-lt"/>
                </a:rPr>
                <a:t>BÀI </a:t>
              </a:r>
              <a:r>
                <a:rPr lang="en-US" sz="8000" dirty="0" smtClean="0">
                  <a:solidFill>
                    <a:schemeClr val="bg1"/>
                  </a:solidFill>
                  <a:latin typeface="+mj-lt"/>
                </a:rPr>
                <a:t>27</a:t>
              </a:r>
              <a:endParaRPr lang="vi-VN" sz="80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48E550E-F029-49AB-B7D1-9442994113AD}"/>
                </a:ext>
              </a:extLst>
            </p:cNvPr>
            <p:cNvSpPr txBox="1"/>
            <p:nvPr/>
          </p:nvSpPr>
          <p:spPr>
            <a:xfrm>
              <a:off x="649448" y="1233713"/>
              <a:ext cx="302582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800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+mj-lt"/>
                </a:rPr>
                <a:t>BÀI </a:t>
              </a:r>
              <a:r>
                <a:rPr lang="en-US" sz="80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+mj-lt"/>
                </a:rPr>
                <a:t>27</a:t>
              </a:r>
              <a:endParaRPr lang="vi-VN" sz="80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99738E0-B68F-4582-998E-0E46AE3F974C}"/>
              </a:ext>
            </a:extLst>
          </p:cNvPr>
          <p:cNvSpPr txBox="1"/>
          <p:nvPr/>
        </p:nvSpPr>
        <p:spPr>
          <a:xfrm>
            <a:off x="711257" y="4323806"/>
            <a:ext cx="107663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n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j-lt"/>
              </a:rPr>
              <a:t>ÔN TẬP CHỦ ĐỀ </a:t>
            </a:r>
          </a:p>
          <a:p>
            <a:r>
              <a:rPr lang="en-US" sz="6000" dirty="0" smtClean="0">
                <a:ln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j-lt"/>
              </a:rPr>
              <a:t>CON NGƯỜI VÀ SỨC KHỎE</a:t>
            </a:r>
            <a:endParaRPr lang="vi-VN" sz="6000" dirty="0">
              <a:ln>
                <a:solidFill>
                  <a:schemeClr val="accent2"/>
                </a:solidFill>
              </a:ln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5122" name="Picture 2" descr="Children&amp;#39;s Heal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976" y="631188"/>
            <a:ext cx="4816208" cy="34001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0794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9549" y="1004552"/>
            <a:ext cx="113462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YÊU CẦU CẦN ĐẠT</a:t>
            </a:r>
            <a:endParaRPr lang="en-US" sz="2800"/>
          </a:p>
          <a:p>
            <a:r>
              <a:rPr lang="en-US" sz="2800"/>
              <a:t>- </a:t>
            </a:r>
            <a:r>
              <a:rPr lang="vi-VN" sz="2800"/>
              <a:t>Nêu được sự cần thiết và thực hiện được việc uống đủ nước, không nhịn tiểu để phòng tránh bệnh sỏi thận.</a:t>
            </a:r>
            <a:endParaRPr lang="en-US" sz="2800"/>
          </a:p>
          <a:p>
            <a:r>
              <a:rPr lang="en-US" sz="2800"/>
              <a:t>- </a:t>
            </a:r>
            <a:r>
              <a:rPr lang="vi-VN" sz="2800"/>
              <a:t>Giải thích được những việc nên làm và không nên làm để chăm sóc, bảo vệ cơ quan bài tiết nước tiểu.</a:t>
            </a:r>
            <a:endParaRPr lang="en-US" sz="2800"/>
          </a:p>
          <a:p>
            <a:r>
              <a:rPr lang="en-US" sz="2800"/>
              <a:t>- </a:t>
            </a:r>
            <a:r>
              <a:rPr lang="vi-VN" sz="2800"/>
              <a:t>Tuyên truyền và hướng dẫn người khác biết cách chăm sóc, bảo vệ cơ quan bài tiết nước tiểu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67899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169230" y="0"/>
            <a:ext cx="3853541" cy="1066800"/>
            <a:chOff x="4010298" y="0"/>
            <a:chExt cx="3853541" cy="1066800"/>
          </a:xfrm>
        </p:grpSpPr>
        <p:grpSp>
          <p:nvGrpSpPr>
            <p:cNvPr id="4" name="Group 3"/>
            <p:cNvGrpSpPr/>
            <p:nvPr/>
          </p:nvGrpSpPr>
          <p:grpSpPr>
            <a:xfrm>
              <a:off x="4010298" y="0"/>
              <a:ext cx="3853541" cy="1066800"/>
              <a:chOff x="4349932" y="0"/>
              <a:chExt cx="3853541" cy="1066800"/>
            </a:xfrm>
            <a:solidFill>
              <a:srgbClr val="9F5FCF"/>
            </a:solidFill>
          </p:grpSpPr>
          <p:sp>
            <p:nvSpPr>
              <p:cNvPr id="2" name="Google Shape;26;p4">
                <a:extLst>
                  <a:ext uri="{FF2B5EF4-FFF2-40B4-BE49-F238E27FC236}">
                    <a16:creationId xmlns:a16="http://schemas.microsoft.com/office/drawing/2014/main" id="{C4DA46EE-7FBD-4C70-841B-B0A309359275}"/>
                  </a:ext>
                </a:extLst>
              </p:cNvPr>
              <p:cNvSpPr/>
              <p:nvPr/>
            </p:nvSpPr>
            <p:spPr>
              <a:xfrm flipH="1">
                <a:off x="4349932" y="0"/>
                <a:ext cx="2213427" cy="1066800"/>
              </a:xfrm>
              <a:custGeom>
                <a:avLst/>
                <a:gdLst/>
                <a:ahLst/>
                <a:cxnLst/>
                <a:rect l="l" t="t" r="r" b="b"/>
                <a:pathLst>
                  <a:path w="32850" h="14118" extrusionOk="0">
                    <a:moveTo>
                      <a:pt x="1" y="1"/>
                    </a:moveTo>
                    <a:lnTo>
                      <a:pt x="1" y="12945"/>
                    </a:lnTo>
                    <a:cubicBezTo>
                      <a:pt x="57" y="12959"/>
                      <a:pt x="113" y="13001"/>
                      <a:pt x="168" y="13015"/>
                    </a:cubicBezTo>
                    <a:cubicBezTo>
                      <a:pt x="1773" y="13750"/>
                      <a:pt x="3537" y="14117"/>
                      <a:pt x="5301" y="14117"/>
                    </a:cubicBezTo>
                    <a:cubicBezTo>
                      <a:pt x="7217" y="14117"/>
                      <a:pt x="9132" y="13684"/>
                      <a:pt x="10839" y="12820"/>
                    </a:cubicBezTo>
                    <a:cubicBezTo>
                      <a:pt x="13252" y="11578"/>
                      <a:pt x="15205" y="9598"/>
                      <a:pt x="17297" y="7868"/>
                    </a:cubicBezTo>
                    <a:cubicBezTo>
                      <a:pt x="19404" y="6124"/>
                      <a:pt x="21858" y="4576"/>
                      <a:pt x="24592" y="4506"/>
                    </a:cubicBezTo>
                    <a:cubicBezTo>
                      <a:pt x="24664" y="4504"/>
                      <a:pt x="24736" y="4503"/>
                      <a:pt x="24808" y="4503"/>
                    </a:cubicBezTo>
                    <a:cubicBezTo>
                      <a:pt x="26011" y="4503"/>
                      <a:pt x="27265" y="4752"/>
                      <a:pt x="28452" y="4752"/>
                    </a:cubicBezTo>
                    <a:cubicBezTo>
                      <a:pt x="29285" y="4752"/>
                      <a:pt x="30086" y="4630"/>
                      <a:pt x="30813" y="4213"/>
                    </a:cubicBezTo>
                    <a:cubicBezTo>
                      <a:pt x="32222" y="3404"/>
                      <a:pt x="32850" y="1521"/>
                      <a:pt x="3232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" name="Google Shape;26;p4">
                <a:extLst>
                  <a:ext uri="{FF2B5EF4-FFF2-40B4-BE49-F238E27FC236}">
                    <a16:creationId xmlns:a16="http://schemas.microsoft.com/office/drawing/2014/main" id="{C4DA46EE-7FBD-4C70-841B-B0A309359275}"/>
                  </a:ext>
                </a:extLst>
              </p:cNvPr>
              <p:cNvSpPr/>
              <p:nvPr/>
            </p:nvSpPr>
            <p:spPr>
              <a:xfrm>
                <a:off x="6001655" y="0"/>
                <a:ext cx="2201818" cy="1066800"/>
              </a:xfrm>
              <a:custGeom>
                <a:avLst/>
                <a:gdLst/>
                <a:ahLst/>
                <a:cxnLst/>
                <a:rect l="l" t="t" r="r" b="b"/>
                <a:pathLst>
                  <a:path w="32850" h="14118" extrusionOk="0">
                    <a:moveTo>
                      <a:pt x="1" y="1"/>
                    </a:moveTo>
                    <a:lnTo>
                      <a:pt x="1" y="12945"/>
                    </a:lnTo>
                    <a:cubicBezTo>
                      <a:pt x="57" y="12959"/>
                      <a:pt x="113" y="13001"/>
                      <a:pt x="168" y="13015"/>
                    </a:cubicBezTo>
                    <a:cubicBezTo>
                      <a:pt x="1773" y="13750"/>
                      <a:pt x="3537" y="14117"/>
                      <a:pt x="5301" y="14117"/>
                    </a:cubicBezTo>
                    <a:cubicBezTo>
                      <a:pt x="7217" y="14117"/>
                      <a:pt x="9132" y="13684"/>
                      <a:pt x="10839" y="12820"/>
                    </a:cubicBezTo>
                    <a:cubicBezTo>
                      <a:pt x="13252" y="11578"/>
                      <a:pt x="15205" y="9598"/>
                      <a:pt x="17297" y="7868"/>
                    </a:cubicBezTo>
                    <a:cubicBezTo>
                      <a:pt x="19404" y="6124"/>
                      <a:pt x="21858" y="4576"/>
                      <a:pt x="24592" y="4506"/>
                    </a:cubicBezTo>
                    <a:cubicBezTo>
                      <a:pt x="24664" y="4504"/>
                      <a:pt x="24736" y="4503"/>
                      <a:pt x="24808" y="4503"/>
                    </a:cubicBezTo>
                    <a:cubicBezTo>
                      <a:pt x="26011" y="4503"/>
                      <a:pt x="27265" y="4752"/>
                      <a:pt x="28452" y="4752"/>
                    </a:cubicBezTo>
                    <a:cubicBezTo>
                      <a:pt x="29285" y="4752"/>
                      <a:pt x="30086" y="4630"/>
                      <a:pt x="30813" y="4213"/>
                    </a:cubicBezTo>
                    <a:cubicBezTo>
                      <a:pt x="32222" y="3404"/>
                      <a:pt x="32850" y="1521"/>
                      <a:pt x="3232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6" name="Picture 2" descr="20210409092016_wm_shs-tu-nhien-va-xa-hoi-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625" b="9688" l="7105" r="13509">
                          <a14:foregroundMark x1="9211" y1="5938" x2="10965" y2="5938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5" t="4381" r="85672" b="89702"/>
            <a:stretch/>
          </p:blipFill>
          <p:spPr bwMode="auto">
            <a:xfrm>
              <a:off x="5445677" y="0"/>
              <a:ext cx="973069" cy="101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4232365" y="1066800"/>
            <a:ext cx="4663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</a:rPr>
              <a:t>ĐOÁN TÊN CƠ QUAN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534" r="65383" b="11217"/>
          <a:stretch/>
        </p:blipFill>
        <p:spPr>
          <a:xfrm>
            <a:off x="641571" y="127529"/>
            <a:ext cx="2845014" cy="68480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3" t="4534" r="33585" b="11217"/>
          <a:stretch/>
        </p:blipFill>
        <p:spPr>
          <a:xfrm>
            <a:off x="8568977" y="9962"/>
            <a:ext cx="2661238" cy="68480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68091" y="1882589"/>
            <a:ext cx="18461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CÁC CƠ QUAN VẬN ĐỘNG</a:t>
            </a:r>
            <a:endParaRPr lang="en-US" sz="3200" b="1" dirty="0"/>
          </a:p>
        </p:txBody>
      </p:sp>
      <p:sp>
        <p:nvSpPr>
          <p:cNvPr id="12" name="Oval 11"/>
          <p:cNvSpPr/>
          <p:nvPr/>
        </p:nvSpPr>
        <p:spPr>
          <a:xfrm>
            <a:off x="6577678" y="4840941"/>
            <a:ext cx="2052894" cy="1048870"/>
          </a:xfrm>
          <a:prstGeom prst="ellipse">
            <a:avLst/>
          </a:prstGeom>
          <a:solidFill>
            <a:srgbClr val="F58D56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/>
              <a:t>Cơ</a:t>
            </a:r>
            <a:endParaRPr lang="en-US" sz="2800" b="1" dirty="0"/>
          </a:p>
        </p:txBody>
      </p:sp>
      <p:sp>
        <p:nvSpPr>
          <p:cNvPr id="13" name="Oval 12"/>
          <p:cNvSpPr/>
          <p:nvPr/>
        </p:nvSpPr>
        <p:spPr>
          <a:xfrm>
            <a:off x="3740660" y="4840941"/>
            <a:ext cx="2052894" cy="1048870"/>
          </a:xfrm>
          <a:prstGeom prst="ellipse">
            <a:avLst/>
          </a:prstGeom>
          <a:solidFill>
            <a:srgbClr val="661C19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/>
              <a:t>xương</a:t>
            </a:r>
            <a:endParaRPr lang="en-US" sz="2800" b="1" dirty="0"/>
          </a:p>
        </p:txBody>
      </p:sp>
      <p:grpSp>
        <p:nvGrpSpPr>
          <p:cNvPr id="17" name="Group 16"/>
          <p:cNvGrpSpPr/>
          <p:nvPr/>
        </p:nvGrpSpPr>
        <p:grpSpPr>
          <a:xfrm>
            <a:off x="125928" y="256235"/>
            <a:ext cx="1938150" cy="369332"/>
            <a:chOff x="243495" y="138668"/>
            <a:chExt cx="1938150" cy="369332"/>
          </a:xfrm>
        </p:grpSpPr>
        <p:sp>
          <p:nvSpPr>
            <p:cNvPr id="14" name="TextBox 13"/>
            <p:cNvSpPr txBox="1"/>
            <p:nvPr/>
          </p:nvSpPr>
          <p:spPr>
            <a:xfrm>
              <a:off x="243495" y="138668"/>
              <a:ext cx="14448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D3650B"/>
                  </a:solidFill>
                </a:rPr>
                <a:t>Xương</a:t>
              </a:r>
              <a:r>
                <a:rPr lang="en-US" dirty="0" smtClean="0">
                  <a:solidFill>
                    <a:srgbClr val="D3650B"/>
                  </a:solidFill>
                </a:rPr>
                <a:t> </a:t>
              </a:r>
              <a:r>
                <a:rPr lang="en-US" dirty="0" err="1" smtClean="0">
                  <a:solidFill>
                    <a:srgbClr val="D3650B"/>
                  </a:solidFill>
                </a:rPr>
                <a:t>đầu</a:t>
              </a:r>
              <a:endParaRPr lang="en-US" dirty="0">
                <a:solidFill>
                  <a:srgbClr val="D3650B"/>
                </a:solidFill>
              </a:endParaRPr>
            </a:p>
          </p:txBody>
        </p:sp>
        <p:cxnSp>
          <p:nvCxnSpPr>
            <p:cNvPr id="16" name="Straight Connector 15"/>
            <p:cNvCxnSpPr>
              <a:stCxn id="14" idx="3"/>
            </p:cNvCxnSpPr>
            <p:nvPr/>
          </p:nvCxnSpPr>
          <p:spPr>
            <a:xfrm>
              <a:off x="1688391" y="323334"/>
              <a:ext cx="493254" cy="32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2246810" y="256235"/>
            <a:ext cx="1688646" cy="514475"/>
            <a:chOff x="-23317" y="138668"/>
            <a:chExt cx="1688646" cy="514475"/>
          </a:xfrm>
        </p:grpSpPr>
        <p:sp>
          <p:nvSpPr>
            <p:cNvPr id="19" name="TextBox 18"/>
            <p:cNvSpPr txBox="1"/>
            <p:nvPr/>
          </p:nvSpPr>
          <p:spPr>
            <a:xfrm>
              <a:off x="243495" y="138668"/>
              <a:ext cx="1421834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dirty="0" err="1" smtClean="0">
                  <a:solidFill>
                    <a:srgbClr val="D3650B"/>
                  </a:solidFill>
                </a:rPr>
                <a:t>Xương</a:t>
              </a:r>
              <a:r>
                <a:rPr lang="en-US" dirty="0" smtClean="0">
                  <a:solidFill>
                    <a:srgbClr val="D3650B"/>
                  </a:solidFill>
                </a:rPr>
                <a:t> </a:t>
              </a:r>
              <a:r>
                <a:rPr lang="en-US" dirty="0" err="1" smtClean="0">
                  <a:solidFill>
                    <a:srgbClr val="D3650B"/>
                  </a:solidFill>
                </a:rPr>
                <a:t>mặt</a:t>
              </a:r>
              <a:endParaRPr lang="en-US" dirty="0">
                <a:solidFill>
                  <a:srgbClr val="D3650B"/>
                </a:solidFill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-23317" y="323334"/>
              <a:ext cx="253267" cy="3298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125928" y="1133567"/>
            <a:ext cx="1325844" cy="369332"/>
            <a:chOff x="563184" y="138668"/>
            <a:chExt cx="1325844" cy="369332"/>
          </a:xfrm>
        </p:grpSpPr>
        <p:sp>
          <p:nvSpPr>
            <p:cNvPr id="24" name="TextBox 23"/>
            <p:cNvSpPr txBox="1"/>
            <p:nvPr/>
          </p:nvSpPr>
          <p:spPr>
            <a:xfrm>
              <a:off x="563184" y="138668"/>
              <a:ext cx="997476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dirty="0" err="1" smtClean="0">
                  <a:solidFill>
                    <a:srgbClr val="9148C8"/>
                  </a:solidFill>
                </a:rPr>
                <a:t>Khớp</a:t>
              </a:r>
              <a:r>
                <a:rPr lang="en-US" dirty="0" smtClean="0">
                  <a:solidFill>
                    <a:srgbClr val="9148C8"/>
                  </a:solidFill>
                </a:rPr>
                <a:t> </a:t>
              </a:r>
              <a:r>
                <a:rPr lang="en-US" dirty="0" err="1" smtClean="0">
                  <a:solidFill>
                    <a:srgbClr val="9148C8"/>
                  </a:solidFill>
                </a:rPr>
                <a:t>vai</a:t>
              </a:r>
              <a:endParaRPr lang="en-US" dirty="0">
                <a:solidFill>
                  <a:srgbClr val="9148C8"/>
                </a:solidFill>
              </a:endParaRPr>
            </a:p>
          </p:txBody>
        </p:sp>
        <p:cxnSp>
          <p:nvCxnSpPr>
            <p:cNvPr id="25" name="Straight Connector 24"/>
            <p:cNvCxnSpPr>
              <a:endCxn id="24" idx="3"/>
            </p:cNvCxnSpPr>
            <p:nvPr/>
          </p:nvCxnSpPr>
          <p:spPr>
            <a:xfrm flipH="1" flipV="1">
              <a:off x="1560660" y="323334"/>
              <a:ext cx="328368" cy="403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-4702" y="2191659"/>
            <a:ext cx="1325844" cy="646331"/>
            <a:chOff x="563184" y="138668"/>
            <a:chExt cx="1325844" cy="646331"/>
          </a:xfrm>
        </p:grpSpPr>
        <p:sp>
          <p:nvSpPr>
            <p:cNvPr id="31" name="TextBox 30"/>
            <p:cNvSpPr txBox="1"/>
            <p:nvPr/>
          </p:nvSpPr>
          <p:spPr>
            <a:xfrm>
              <a:off x="563184" y="138668"/>
              <a:ext cx="1128106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9148C8"/>
                  </a:solidFill>
                </a:rPr>
                <a:t>Khớp</a:t>
              </a:r>
              <a:r>
                <a:rPr lang="en-US" dirty="0" smtClean="0">
                  <a:solidFill>
                    <a:srgbClr val="9148C8"/>
                  </a:solidFill>
                </a:rPr>
                <a:t> </a:t>
              </a:r>
              <a:r>
                <a:rPr lang="en-US" dirty="0" err="1" smtClean="0">
                  <a:solidFill>
                    <a:srgbClr val="9148C8"/>
                  </a:solidFill>
                </a:rPr>
                <a:t>khuỷu</a:t>
              </a:r>
              <a:r>
                <a:rPr lang="en-US" dirty="0" smtClean="0">
                  <a:solidFill>
                    <a:srgbClr val="9148C8"/>
                  </a:solidFill>
                </a:rPr>
                <a:t> </a:t>
              </a:r>
              <a:r>
                <a:rPr lang="en-US" dirty="0" err="1" smtClean="0">
                  <a:solidFill>
                    <a:srgbClr val="9148C8"/>
                  </a:solidFill>
                </a:rPr>
                <a:t>tay</a:t>
              </a:r>
              <a:endParaRPr lang="en-US" dirty="0">
                <a:solidFill>
                  <a:srgbClr val="9148C8"/>
                </a:solidFill>
              </a:endParaRPr>
            </a:p>
          </p:txBody>
        </p:sp>
        <p:cxnSp>
          <p:nvCxnSpPr>
            <p:cNvPr id="32" name="Straight Connector 31"/>
            <p:cNvCxnSpPr>
              <a:endCxn id="31" idx="3"/>
            </p:cNvCxnSpPr>
            <p:nvPr/>
          </p:nvCxnSpPr>
          <p:spPr>
            <a:xfrm flipH="1">
              <a:off x="1691290" y="363640"/>
              <a:ext cx="197738" cy="981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99802" y="4554701"/>
            <a:ext cx="1643750" cy="646331"/>
            <a:chOff x="393365" y="138668"/>
            <a:chExt cx="1643750" cy="646331"/>
          </a:xfrm>
        </p:grpSpPr>
        <p:sp>
          <p:nvSpPr>
            <p:cNvPr id="35" name="TextBox 34"/>
            <p:cNvSpPr txBox="1"/>
            <p:nvPr/>
          </p:nvSpPr>
          <p:spPr>
            <a:xfrm>
              <a:off x="393365" y="138668"/>
              <a:ext cx="1128106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9148C8"/>
                  </a:solidFill>
                </a:rPr>
                <a:t>Khớp</a:t>
              </a:r>
              <a:r>
                <a:rPr lang="en-US" dirty="0" smtClean="0">
                  <a:solidFill>
                    <a:srgbClr val="9148C8"/>
                  </a:solidFill>
                </a:rPr>
                <a:t> </a:t>
              </a:r>
              <a:r>
                <a:rPr lang="en-US" dirty="0" err="1" smtClean="0">
                  <a:solidFill>
                    <a:srgbClr val="9148C8"/>
                  </a:solidFill>
                </a:rPr>
                <a:t>đầu</a:t>
              </a:r>
              <a:r>
                <a:rPr lang="en-US" dirty="0" smtClean="0">
                  <a:solidFill>
                    <a:srgbClr val="9148C8"/>
                  </a:solidFill>
                </a:rPr>
                <a:t> </a:t>
              </a:r>
              <a:r>
                <a:rPr lang="en-US" dirty="0" err="1" smtClean="0">
                  <a:solidFill>
                    <a:srgbClr val="9148C8"/>
                  </a:solidFill>
                </a:rPr>
                <a:t>gối</a:t>
              </a:r>
              <a:endParaRPr lang="en-US" dirty="0">
                <a:solidFill>
                  <a:srgbClr val="9148C8"/>
                </a:solidFill>
              </a:endParaRPr>
            </a:p>
          </p:txBody>
        </p:sp>
        <p:cxnSp>
          <p:nvCxnSpPr>
            <p:cNvPr id="36" name="Straight Connector 35"/>
            <p:cNvCxnSpPr>
              <a:endCxn id="35" idx="3"/>
            </p:cNvCxnSpPr>
            <p:nvPr/>
          </p:nvCxnSpPr>
          <p:spPr>
            <a:xfrm flipH="1">
              <a:off x="1521471" y="280066"/>
              <a:ext cx="515644" cy="1817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2481165" y="1338386"/>
            <a:ext cx="1989094" cy="514476"/>
            <a:chOff x="-23317" y="138668"/>
            <a:chExt cx="1989094" cy="514476"/>
          </a:xfrm>
        </p:grpSpPr>
        <p:sp>
          <p:nvSpPr>
            <p:cNvPr id="39" name="TextBox 38"/>
            <p:cNvSpPr txBox="1"/>
            <p:nvPr/>
          </p:nvSpPr>
          <p:spPr>
            <a:xfrm>
              <a:off x="543943" y="138668"/>
              <a:ext cx="1421834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dirty="0" err="1" smtClean="0">
                  <a:solidFill>
                    <a:srgbClr val="D3650B"/>
                  </a:solidFill>
                </a:rPr>
                <a:t>Xương</a:t>
              </a:r>
              <a:r>
                <a:rPr lang="en-US" dirty="0">
                  <a:solidFill>
                    <a:srgbClr val="D3650B"/>
                  </a:solidFill>
                </a:rPr>
                <a:t> </a:t>
              </a:r>
              <a:r>
                <a:rPr lang="en-US" dirty="0" err="1" smtClean="0">
                  <a:solidFill>
                    <a:srgbClr val="D3650B"/>
                  </a:solidFill>
                </a:rPr>
                <a:t>sườn</a:t>
              </a:r>
              <a:endParaRPr lang="en-US" dirty="0">
                <a:solidFill>
                  <a:srgbClr val="D3650B"/>
                </a:solidFill>
              </a:endParaRPr>
            </a:p>
          </p:txBody>
        </p:sp>
        <p:cxnSp>
          <p:nvCxnSpPr>
            <p:cNvPr id="40" name="Straight Connector 39"/>
            <p:cNvCxnSpPr>
              <a:endCxn id="39" idx="1"/>
            </p:cNvCxnSpPr>
            <p:nvPr/>
          </p:nvCxnSpPr>
          <p:spPr>
            <a:xfrm flipV="1">
              <a:off x="-23317" y="323334"/>
              <a:ext cx="567260" cy="3298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2919325" y="1752043"/>
            <a:ext cx="1989094" cy="514476"/>
            <a:chOff x="31080" y="281241"/>
            <a:chExt cx="1989094" cy="514476"/>
          </a:xfrm>
        </p:grpSpPr>
        <p:sp>
          <p:nvSpPr>
            <p:cNvPr id="43" name="TextBox 42"/>
            <p:cNvSpPr txBox="1"/>
            <p:nvPr/>
          </p:nvSpPr>
          <p:spPr>
            <a:xfrm>
              <a:off x="598340" y="281241"/>
              <a:ext cx="1421834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dirty="0" err="1" smtClean="0">
                  <a:solidFill>
                    <a:srgbClr val="D3650B"/>
                  </a:solidFill>
                </a:rPr>
                <a:t>Xương</a:t>
              </a:r>
              <a:r>
                <a:rPr lang="en-US" dirty="0">
                  <a:solidFill>
                    <a:srgbClr val="D3650B"/>
                  </a:solidFill>
                </a:rPr>
                <a:t> </a:t>
              </a:r>
              <a:r>
                <a:rPr lang="en-US" dirty="0" err="1" smtClean="0">
                  <a:solidFill>
                    <a:srgbClr val="D3650B"/>
                  </a:solidFill>
                </a:rPr>
                <a:t>tay</a:t>
              </a:r>
              <a:endParaRPr lang="en-US" dirty="0">
                <a:solidFill>
                  <a:srgbClr val="D3650B"/>
                </a:solidFill>
              </a:endParaRPr>
            </a:p>
          </p:txBody>
        </p:sp>
        <p:cxnSp>
          <p:nvCxnSpPr>
            <p:cNvPr id="44" name="Straight Connector 43"/>
            <p:cNvCxnSpPr>
              <a:endCxn id="43" idx="1"/>
            </p:cNvCxnSpPr>
            <p:nvPr/>
          </p:nvCxnSpPr>
          <p:spPr>
            <a:xfrm flipV="1">
              <a:off x="31080" y="465907"/>
              <a:ext cx="567260" cy="3298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2148284" y="2248935"/>
            <a:ext cx="2338244" cy="646331"/>
            <a:chOff x="-566749" y="281241"/>
            <a:chExt cx="2338244" cy="646331"/>
          </a:xfrm>
        </p:grpSpPr>
        <p:sp>
          <p:nvSpPr>
            <p:cNvPr id="46" name="TextBox 45"/>
            <p:cNvSpPr txBox="1"/>
            <p:nvPr/>
          </p:nvSpPr>
          <p:spPr>
            <a:xfrm>
              <a:off x="598340" y="281241"/>
              <a:ext cx="117315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D3650B"/>
                  </a:solidFill>
                </a:rPr>
                <a:t>Xương</a:t>
              </a:r>
              <a:r>
                <a:rPr lang="en-US" dirty="0">
                  <a:solidFill>
                    <a:srgbClr val="D3650B"/>
                  </a:solidFill>
                </a:rPr>
                <a:t> </a:t>
              </a:r>
              <a:r>
                <a:rPr lang="en-US" dirty="0" err="1" smtClean="0">
                  <a:solidFill>
                    <a:srgbClr val="D3650B"/>
                  </a:solidFill>
                </a:rPr>
                <a:t>cột</a:t>
              </a:r>
              <a:r>
                <a:rPr lang="en-US" dirty="0" smtClean="0">
                  <a:solidFill>
                    <a:srgbClr val="D3650B"/>
                  </a:solidFill>
                </a:rPr>
                <a:t> </a:t>
              </a:r>
              <a:r>
                <a:rPr lang="en-US" dirty="0" err="1" smtClean="0">
                  <a:solidFill>
                    <a:srgbClr val="D3650B"/>
                  </a:solidFill>
                </a:rPr>
                <a:t>sống</a:t>
              </a:r>
              <a:endParaRPr lang="en-US" dirty="0">
                <a:solidFill>
                  <a:srgbClr val="D3650B"/>
                </a:solidFill>
              </a:endParaRPr>
            </a:p>
          </p:txBody>
        </p:sp>
        <p:cxnSp>
          <p:nvCxnSpPr>
            <p:cNvPr id="47" name="Straight Connector 46"/>
            <p:cNvCxnSpPr>
              <a:endCxn id="46" idx="1"/>
            </p:cNvCxnSpPr>
            <p:nvPr/>
          </p:nvCxnSpPr>
          <p:spPr>
            <a:xfrm>
              <a:off x="-566749" y="483491"/>
              <a:ext cx="1165089" cy="1209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2148284" y="2949223"/>
            <a:ext cx="2436770" cy="768035"/>
            <a:chOff x="-665275" y="159537"/>
            <a:chExt cx="2436770" cy="768035"/>
          </a:xfrm>
        </p:grpSpPr>
        <p:sp>
          <p:nvSpPr>
            <p:cNvPr id="52" name="TextBox 51"/>
            <p:cNvSpPr txBox="1"/>
            <p:nvPr/>
          </p:nvSpPr>
          <p:spPr>
            <a:xfrm>
              <a:off x="598340" y="281241"/>
              <a:ext cx="117315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D3650B"/>
                  </a:solidFill>
                </a:rPr>
                <a:t>Xương</a:t>
              </a:r>
              <a:r>
                <a:rPr lang="en-US" dirty="0">
                  <a:solidFill>
                    <a:srgbClr val="D3650B"/>
                  </a:solidFill>
                </a:rPr>
                <a:t> </a:t>
              </a:r>
              <a:r>
                <a:rPr lang="en-US" dirty="0" err="1" smtClean="0">
                  <a:solidFill>
                    <a:srgbClr val="D3650B"/>
                  </a:solidFill>
                </a:rPr>
                <a:t>chậu</a:t>
              </a:r>
              <a:endParaRPr lang="en-US" dirty="0">
                <a:solidFill>
                  <a:srgbClr val="D3650B"/>
                </a:solidFill>
              </a:endParaRPr>
            </a:p>
          </p:txBody>
        </p:sp>
        <p:cxnSp>
          <p:nvCxnSpPr>
            <p:cNvPr id="53" name="Straight Connector 52"/>
            <p:cNvCxnSpPr>
              <a:endCxn id="52" idx="1"/>
            </p:cNvCxnSpPr>
            <p:nvPr/>
          </p:nvCxnSpPr>
          <p:spPr>
            <a:xfrm>
              <a:off x="-665275" y="159537"/>
              <a:ext cx="1263615" cy="4448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2513622" y="4023361"/>
            <a:ext cx="2215132" cy="773652"/>
            <a:chOff x="-63252" y="-123079"/>
            <a:chExt cx="1962029" cy="773652"/>
          </a:xfrm>
        </p:grpSpPr>
        <p:sp>
          <p:nvSpPr>
            <p:cNvPr id="56" name="TextBox 55"/>
            <p:cNvSpPr txBox="1"/>
            <p:nvPr/>
          </p:nvSpPr>
          <p:spPr>
            <a:xfrm>
              <a:off x="598340" y="281241"/>
              <a:ext cx="1300437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D3650B"/>
                  </a:solidFill>
                </a:rPr>
                <a:t>Xương</a:t>
              </a:r>
              <a:r>
                <a:rPr lang="en-US" dirty="0">
                  <a:solidFill>
                    <a:srgbClr val="D3650B"/>
                  </a:solidFill>
                </a:rPr>
                <a:t> </a:t>
              </a:r>
              <a:r>
                <a:rPr lang="en-US" dirty="0" err="1" smtClean="0">
                  <a:solidFill>
                    <a:srgbClr val="D3650B"/>
                  </a:solidFill>
                </a:rPr>
                <a:t>chân</a:t>
              </a:r>
              <a:endParaRPr lang="en-US" dirty="0">
                <a:solidFill>
                  <a:srgbClr val="D3650B"/>
                </a:solidFill>
              </a:endParaRPr>
            </a:p>
          </p:txBody>
        </p:sp>
        <p:cxnSp>
          <p:nvCxnSpPr>
            <p:cNvPr id="57" name="Straight Connector 56"/>
            <p:cNvCxnSpPr>
              <a:endCxn id="56" idx="1"/>
            </p:cNvCxnSpPr>
            <p:nvPr/>
          </p:nvCxnSpPr>
          <p:spPr>
            <a:xfrm>
              <a:off x="-63252" y="-123079"/>
              <a:ext cx="661592" cy="5889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7585303" y="2394076"/>
            <a:ext cx="2091989" cy="369332"/>
            <a:chOff x="89656" y="138668"/>
            <a:chExt cx="2091989" cy="369332"/>
          </a:xfrm>
        </p:grpSpPr>
        <p:sp>
          <p:nvSpPr>
            <p:cNvPr id="61" name="TextBox 60"/>
            <p:cNvSpPr txBox="1"/>
            <p:nvPr/>
          </p:nvSpPr>
          <p:spPr>
            <a:xfrm>
              <a:off x="89656" y="138668"/>
              <a:ext cx="11817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accent6">
                      <a:lumMod val="75000"/>
                    </a:schemeClr>
                  </a:solidFill>
                </a:rPr>
                <a:t>Cơ</a:t>
              </a:r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dirty="0" err="1" smtClean="0">
                  <a:solidFill>
                    <a:schemeClr val="accent6">
                      <a:lumMod val="75000"/>
                    </a:schemeClr>
                  </a:solidFill>
                </a:rPr>
                <a:t>bụng</a:t>
              </a:r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62" name="Straight Connector 61"/>
            <p:cNvCxnSpPr>
              <a:stCxn id="61" idx="3"/>
            </p:cNvCxnSpPr>
            <p:nvPr/>
          </p:nvCxnSpPr>
          <p:spPr>
            <a:xfrm>
              <a:off x="1271454" y="323334"/>
              <a:ext cx="910191" cy="32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8042508" y="444089"/>
            <a:ext cx="1782683" cy="369332"/>
            <a:chOff x="429294" y="138668"/>
            <a:chExt cx="1782683" cy="369332"/>
          </a:xfrm>
        </p:grpSpPr>
        <p:sp>
          <p:nvSpPr>
            <p:cNvPr id="67" name="TextBox 66"/>
            <p:cNvSpPr txBox="1"/>
            <p:nvPr/>
          </p:nvSpPr>
          <p:spPr>
            <a:xfrm>
              <a:off x="429294" y="138668"/>
              <a:ext cx="10642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accent6">
                      <a:lumMod val="75000"/>
                    </a:schemeClr>
                  </a:solidFill>
                </a:rPr>
                <a:t>Cơ</a:t>
              </a:r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dirty="0" err="1" smtClean="0">
                  <a:solidFill>
                    <a:schemeClr val="accent6">
                      <a:lumMod val="75000"/>
                    </a:schemeClr>
                  </a:solidFill>
                </a:rPr>
                <a:t>mặt</a:t>
              </a:r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68" name="Straight Connector 67"/>
            <p:cNvCxnSpPr>
              <a:stCxn id="67" idx="3"/>
            </p:cNvCxnSpPr>
            <p:nvPr/>
          </p:nvCxnSpPr>
          <p:spPr>
            <a:xfrm>
              <a:off x="1493525" y="323334"/>
              <a:ext cx="71845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10246661" y="628755"/>
            <a:ext cx="1447725" cy="941635"/>
            <a:chOff x="-176271" y="138668"/>
            <a:chExt cx="1447725" cy="941635"/>
          </a:xfrm>
        </p:grpSpPr>
        <p:sp>
          <p:nvSpPr>
            <p:cNvPr id="73" name="TextBox 72"/>
            <p:cNvSpPr txBox="1"/>
            <p:nvPr/>
          </p:nvSpPr>
          <p:spPr>
            <a:xfrm>
              <a:off x="89656" y="138668"/>
              <a:ext cx="11817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accent6">
                      <a:lumMod val="75000"/>
                    </a:schemeClr>
                  </a:solidFill>
                </a:rPr>
                <a:t>Cơ</a:t>
              </a:r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dirty="0" err="1" smtClean="0">
                  <a:solidFill>
                    <a:schemeClr val="accent6">
                      <a:lumMod val="75000"/>
                    </a:schemeClr>
                  </a:solidFill>
                </a:rPr>
                <a:t>ngực</a:t>
              </a:r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74" name="Straight Connector 73"/>
            <p:cNvCxnSpPr>
              <a:endCxn id="73" idx="1"/>
            </p:cNvCxnSpPr>
            <p:nvPr/>
          </p:nvCxnSpPr>
          <p:spPr>
            <a:xfrm flipV="1">
              <a:off x="-176271" y="323334"/>
              <a:ext cx="265927" cy="7569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10744275" y="1452441"/>
            <a:ext cx="1447725" cy="941636"/>
            <a:chOff x="-176271" y="138668"/>
            <a:chExt cx="1447725" cy="941636"/>
          </a:xfrm>
        </p:grpSpPr>
        <p:sp>
          <p:nvSpPr>
            <p:cNvPr id="78" name="TextBox 77"/>
            <p:cNvSpPr txBox="1"/>
            <p:nvPr/>
          </p:nvSpPr>
          <p:spPr>
            <a:xfrm>
              <a:off x="89656" y="138668"/>
              <a:ext cx="11817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accent6">
                      <a:lumMod val="75000"/>
                    </a:schemeClr>
                  </a:solidFill>
                </a:rPr>
                <a:t>Cơ</a:t>
              </a:r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dirty="0" err="1" smtClean="0">
                  <a:solidFill>
                    <a:schemeClr val="accent6">
                      <a:lumMod val="75000"/>
                    </a:schemeClr>
                  </a:solidFill>
                </a:rPr>
                <a:t>cánh</a:t>
              </a:r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dirty="0" err="1" smtClean="0">
                  <a:solidFill>
                    <a:schemeClr val="accent6">
                      <a:lumMod val="75000"/>
                    </a:schemeClr>
                  </a:solidFill>
                </a:rPr>
                <a:t>tay</a:t>
              </a:r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79" name="Straight Connector 78"/>
            <p:cNvCxnSpPr>
              <a:endCxn id="78" idx="1"/>
            </p:cNvCxnSpPr>
            <p:nvPr/>
          </p:nvCxnSpPr>
          <p:spPr>
            <a:xfrm flipV="1">
              <a:off x="-176271" y="461834"/>
              <a:ext cx="265927" cy="6184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>
            <a:off x="10379624" y="4061012"/>
            <a:ext cx="1639322" cy="618434"/>
            <a:chOff x="-367868" y="-110434"/>
            <a:chExt cx="1639322" cy="618434"/>
          </a:xfrm>
        </p:grpSpPr>
        <p:sp>
          <p:nvSpPr>
            <p:cNvPr id="81" name="TextBox 80"/>
            <p:cNvSpPr txBox="1"/>
            <p:nvPr/>
          </p:nvSpPr>
          <p:spPr>
            <a:xfrm>
              <a:off x="89656" y="138668"/>
              <a:ext cx="11817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accent6">
                      <a:lumMod val="75000"/>
                    </a:schemeClr>
                  </a:solidFill>
                </a:rPr>
                <a:t>Cơ</a:t>
              </a:r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dirty="0" err="1" smtClean="0">
                  <a:solidFill>
                    <a:schemeClr val="accent6">
                      <a:lumMod val="75000"/>
                    </a:schemeClr>
                  </a:solidFill>
                </a:rPr>
                <a:t>đùi</a:t>
              </a:r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82" name="Straight Connector 81"/>
            <p:cNvCxnSpPr>
              <a:endCxn id="81" idx="1"/>
            </p:cNvCxnSpPr>
            <p:nvPr/>
          </p:nvCxnSpPr>
          <p:spPr>
            <a:xfrm>
              <a:off x="-367868" y="-110434"/>
              <a:ext cx="457524" cy="4337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ounded Rectangle 83"/>
          <p:cNvSpPr/>
          <p:nvPr/>
        </p:nvSpPr>
        <p:spPr>
          <a:xfrm>
            <a:off x="4908419" y="1634476"/>
            <a:ext cx="2393334" cy="2944056"/>
          </a:xfrm>
          <a:prstGeom prst="roundRect">
            <a:avLst/>
          </a:prstGeom>
          <a:noFill/>
          <a:ln w="76200" cmpd="thickThin">
            <a:solidFill>
              <a:srgbClr val="40BF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0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 animBg="1"/>
      <p:bldP spid="13" grpId="0" animBg="1"/>
      <p:bldP spid="8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2777" y="600893"/>
            <a:ext cx="108291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V</a:t>
            </a:r>
            <a:r>
              <a:rPr lang="vi-VN" sz="2800" b="1" dirty="0" smtClean="0">
                <a:solidFill>
                  <a:schemeClr val="accent5">
                    <a:lumMod val="75000"/>
                  </a:schemeClr>
                </a:solidFill>
              </a:rPr>
              <a:t>iệc 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</a:rPr>
              <a:t>làm cần thiết để </a:t>
            </a:r>
            <a:endParaRPr lang="en-US" sz="2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vi-VN" sz="2800" b="1" dirty="0" smtClean="0">
                <a:solidFill>
                  <a:schemeClr val="accent5">
                    <a:lumMod val="75000"/>
                  </a:schemeClr>
                </a:solidFill>
              </a:rPr>
              <a:t>chăm 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</a:rPr>
              <a:t>sóc, bảo vệ cơ quan vận động.</a:t>
            </a:r>
            <a:endParaRPr lang="en-US" sz="28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n-U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BA703B-6794-4F9C-8328-B05528680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7338" y="1947022"/>
            <a:ext cx="6702001" cy="3272572"/>
          </a:xfrm>
          <a:prstGeom prst="rect">
            <a:avLst/>
          </a:prstGeom>
        </p:spPr>
      </p:pic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876C9D1-8A31-4177-95B4-AA940DEAC7E1}"/>
              </a:ext>
            </a:extLst>
          </p:cNvPr>
          <p:cNvSpPr/>
          <p:nvPr/>
        </p:nvSpPr>
        <p:spPr>
          <a:xfrm>
            <a:off x="1247003" y="5267219"/>
            <a:ext cx="2956545" cy="40140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rgbClr val="002060"/>
                </a:solidFill>
              </a:rPr>
              <a:t>Tập thể dục, thể thao</a:t>
            </a:r>
          </a:p>
        </p:txBody>
      </p:sp>
      <p:sp>
        <p:nvSpPr>
          <p:cNvPr id="5" name="Rectangle: Rounded Corners 48">
            <a:extLst>
              <a:ext uri="{FF2B5EF4-FFF2-40B4-BE49-F238E27FC236}">
                <a16:creationId xmlns:a16="http://schemas.microsoft.com/office/drawing/2014/main" id="{42749546-B189-44ED-9231-4002339FD4CF}"/>
              </a:ext>
            </a:extLst>
          </p:cNvPr>
          <p:cNvSpPr/>
          <p:nvPr/>
        </p:nvSpPr>
        <p:spPr>
          <a:xfrm>
            <a:off x="4863782" y="5267219"/>
            <a:ext cx="2752058" cy="40140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rgbClr val="002060"/>
                </a:solidFill>
              </a:rPr>
              <a:t>Tư thế ngồi học đúng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D608EE-2200-4A9B-B65A-F9A64EC5B0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50444"/>
          <a:stretch/>
        </p:blipFill>
        <p:spPr>
          <a:xfrm>
            <a:off x="7899282" y="1947022"/>
            <a:ext cx="3335981" cy="3272572"/>
          </a:xfrm>
          <a:prstGeom prst="rect">
            <a:avLst/>
          </a:prstGeom>
        </p:spPr>
      </p:pic>
      <p:sp>
        <p:nvSpPr>
          <p:cNvPr id="7" name="Rectangle: Rounded Corners 41">
            <a:extLst>
              <a:ext uri="{FF2B5EF4-FFF2-40B4-BE49-F238E27FC236}">
                <a16:creationId xmlns:a16="http://schemas.microsoft.com/office/drawing/2014/main" id="{4876C9D1-8A31-4177-95B4-AA940DEAC7E1}"/>
              </a:ext>
            </a:extLst>
          </p:cNvPr>
          <p:cNvSpPr/>
          <p:nvPr/>
        </p:nvSpPr>
        <p:spPr>
          <a:xfrm>
            <a:off x="7899283" y="5294435"/>
            <a:ext cx="3217212" cy="74060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rgbClr val="002060"/>
                </a:solidFill>
              </a:rPr>
              <a:t>Ăn uống đầy đủ chất dinh dưỡng</a:t>
            </a:r>
          </a:p>
        </p:txBody>
      </p:sp>
    </p:spTree>
    <p:extLst>
      <p:ext uri="{BB962C8B-B14F-4D97-AF65-F5344CB8AC3E}">
        <p14:creationId xmlns:p14="http://schemas.microsoft.com/office/powerpoint/2010/main" val="174294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169230" y="0"/>
            <a:ext cx="3853541" cy="1066800"/>
            <a:chOff x="4010298" y="0"/>
            <a:chExt cx="3853541" cy="1066800"/>
          </a:xfrm>
        </p:grpSpPr>
        <p:grpSp>
          <p:nvGrpSpPr>
            <p:cNvPr id="3" name="Group 2"/>
            <p:cNvGrpSpPr/>
            <p:nvPr/>
          </p:nvGrpSpPr>
          <p:grpSpPr>
            <a:xfrm>
              <a:off x="4010298" y="0"/>
              <a:ext cx="3853541" cy="1066800"/>
              <a:chOff x="4349932" y="0"/>
              <a:chExt cx="3853541" cy="1066800"/>
            </a:xfrm>
            <a:solidFill>
              <a:srgbClr val="9F5FCF"/>
            </a:solidFill>
          </p:grpSpPr>
          <p:sp>
            <p:nvSpPr>
              <p:cNvPr id="5" name="Google Shape;26;p4">
                <a:extLst>
                  <a:ext uri="{FF2B5EF4-FFF2-40B4-BE49-F238E27FC236}">
                    <a16:creationId xmlns:a16="http://schemas.microsoft.com/office/drawing/2014/main" id="{C4DA46EE-7FBD-4C70-841B-B0A309359275}"/>
                  </a:ext>
                </a:extLst>
              </p:cNvPr>
              <p:cNvSpPr/>
              <p:nvPr/>
            </p:nvSpPr>
            <p:spPr>
              <a:xfrm flipH="1">
                <a:off x="4349932" y="0"/>
                <a:ext cx="2213427" cy="1066800"/>
              </a:xfrm>
              <a:custGeom>
                <a:avLst/>
                <a:gdLst/>
                <a:ahLst/>
                <a:cxnLst/>
                <a:rect l="l" t="t" r="r" b="b"/>
                <a:pathLst>
                  <a:path w="32850" h="14118" extrusionOk="0">
                    <a:moveTo>
                      <a:pt x="1" y="1"/>
                    </a:moveTo>
                    <a:lnTo>
                      <a:pt x="1" y="12945"/>
                    </a:lnTo>
                    <a:cubicBezTo>
                      <a:pt x="57" y="12959"/>
                      <a:pt x="113" y="13001"/>
                      <a:pt x="168" y="13015"/>
                    </a:cubicBezTo>
                    <a:cubicBezTo>
                      <a:pt x="1773" y="13750"/>
                      <a:pt x="3537" y="14117"/>
                      <a:pt x="5301" y="14117"/>
                    </a:cubicBezTo>
                    <a:cubicBezTo>
                      <a:pt x="7217" y="14117"/>
                      <a:pt x="9132" y="13684"/>
                      <a:pt x="10839" y="12820"/>
                    </a:cubicBezTo>
                    <a:cubicBezTo>
                      <a:pt x="13252" y="11578"/>
                      <a:pt x="15205" y="9598"/>
                      <a:pt x="17297" y="7868"/>
                    </a:cubicBezTo>
                    <a:cubicBezTo>
                      <a:pt x="19404" y="6124"/>
                      <a:pt x="21858" y="4576"/>
                      <a:pt x="24592" y="4506"/>
                    </a:cubicBezTo>
                    <a:cubicBezTo>
                      <a:pt x="24664" y="4504"/>
                      <a:pt x="24736" y="4503"/>
                      <a:pt x="24808" y="4503"/>
                    </a:cubicBezTo>
                    <a:cubicBezTo>
                      <a:pt x="26011" y="4503"/>
                      <a:pt x="27265" y="4752"/>
                      <a:pt x="28452" y="4752"/>
                    </a:cubicBezTo>
                    <a:cubicBezTo>
                      <a:pt x="29285" y="4752"/>
                      <a:pt x="30086" y="4630"/>
                      <a:pt x="30813" y="4213"/>
                    </a:cubicBezTo>
                    <a:cubicBezTo>
                      <a:pt x="32222" y="3404"/>
                      <a:pt x="32850" y="1521"/>
                      <a:pt x="3232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" name="Google Shape;26;p4">
                <a:extLst>
                  <a:ext uri="{FF2B5EF4-FFF2-40B4-BE49-F238E27FC236}">
                    <a16:creationId xmlns:a16="http://schemas.microsoft.com/office/drawing/2014/main" id="{C4DA46EE-7FBD-4C70-841B-B0A309359275}"/>
                  </a:ext>
                </a:extLst>
              </p:cNvPr>
              <p:cNvSpPr/>
              <p:nvPr/>
            </p:nvSpPr>
            <p:spPr>
              <a:xfrm>
                <a:off x="6001655" y="0"/>
                <a:ext cx="2201818" cy="1066800"/>
              </a:xfrm>
              <a:custGeom>
                <a:avLst/>
                <a:gdLst/>
                <a:ahLst/>
                <a:cxnLst/>
                <a:rect l="l" t="t" r="r" b="b"/>
                <a:pathLst>
                  <a:path w="32850" h="14118" extrusionOk="0">
                    <a:moveTo>
                      <a:pt x="1" y="1"/>
                    </a:moveTo>
                    <a:lnTo>
                      <a:pt x="1" y="12945"/>
                    </a:lnTo>
                    <a:cubicBezTo>
                      <a:pt x="57" y="12959"/>
                      <a:pt x="113" y="13001"/>
                      <a:pt x="168" y="13015"/>
                    </a:cubicBezTo>
                    <a:cubicBezTo>
                      <a:pt x="1773" y="13750"/>
                      <a:pt x="3537" y="14117"/>
                      <a:pt x="5301" y="14117"/>
                    </a:cubicBezTo>
                    <a:cubicBezTo>
                      <a:pt x="7217" y="14117"/>
                      <a:pt x="9132" y="13684"/>
                      <a:pt x="10839" y="12820"/>
                    </a:cubicBezTo>
                    <a:cubicBezTo>
                      <a:pt x="13252" y="11578"/>
                      <a:pt x="15205" y="9598"/>
                      <a:pt x="17297" y="7868"/>
                    </a:cubicBezTo>
                    <a:cubicBezTo>
                      <a:pt x="19404" y="6124"/>
                      <a:pt x="21858" y="4576"/>
                      <a:pt x="24592" y="4506"/>
                    </a:cubicBezTo>
                    <a:cubicBezTo>
                      <a:pt x="24664" y="4504"/>
                      <a:pt x="24736" y="4503"/>
                      <a:pt x="24808" y="4503"/>
                    </a:cubicBezTo>
                    <a:cubicBezTo>
                      <a:pt x="26011" y="4503"/>
                      <a:pt x="27265" y="4752"/>
                      <a:pt x="28452" y="4752"/>
                    </a:cubicBezTo>
                    <a:cubicBezTo>
                      <a:pt x="29285" y="4752"/>
                      <a:pt x="30086" y="4630"/>
                      <a:pt x="30813" y="4213"/>
                    </a:cubicBezTo>
                    <a:cubicBezTo>
                      <a:pt x="32222" y="3404"/>
                      <a:pt x="32850" y="1521"/>
                      <a:pt x="3232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4" name="Picture 2" descr="20210409092016_wm_shs-tu-nhien-va-xa-hoi-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625" b="9688" l="7105" r="13509">
                          <a14:foregroundMark x1="9211" y1="5938" x2="10965" y2="5938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5" t="4381" r="85672" b="89702"/>
            <a:stretch/>
          </p:blipFill>
          <p:spPr bwMode="auto">
            <a:xfrm>
              <a:off x="5445677" y="0"/>
              <a:ext cx="973069" cy="101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4232365" y="1066800"/>
            <a:ext cx="4663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</a:rPr>
              <a:t>ĐOÁN TÊN CƠ QUAN</a:t>
            </a:r>
          </a:p>
        </p:txBody>
      </p:sp>
      <p:pic>
        <p:nvPicPr>
          <p:cNvPr id="1026" name="Picture 2" descr="991 Excretory system Vectors - Free &amp;amp; Royalty-free Excretory system Vector  Images | Depositphotos®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6" t="6588" r="26395" b="5412"/>
          <a:stretch/>
        </p:blipFill>
        <p:spPr bwMode="auto">
          <a:xfrm>
            <a:off x="4733097" y="1778008"/>
            <a:ext cx="2716573" cy="507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927350" y="1976718"/>
            <a:ext cx="184610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CÁC CƠ QUAN BÀI TIẾT</a:t>
            </a:r>
            <a:endParaRPr lang="en-US" sz="40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8283842" y="1650153"/>
            <a:ext cx="1398494" cy="793376"/>
          </a:xfrm>
          <a:prstGeom prst="roundRect">
            <a:avLst/>
          </a:prstGeom>
          <a:solidFill>
            <a:srgbClr val="81C24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Thận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2" name="Straight Connector 11"/>
          <p:cNvCxnSpPr>
            <a:stCxn id="10" idx="1"/>
          </p:cNvCxnSpPr>
          <p:nvPr/>
        </p:nvCxnSpPr>
        <p:spPr>
          <a:xfrm flipH="1">
            <a:off x="5213243" y="2046841"/>
            <a:ext cx="3070599" cy="4761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0" idx="1"/>
          </p:cNvCxnSpPr>
          <p:nvPr/>
        </p:nvCxnSpPr>
        <p:spPr>
          <a:xfrm flipH="1">
            <a:off x="7067006" y="2046841"/>
            <a:ext cx="1216836" cy="5981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8460667" y="2855921"/>
            <a:ext cx="1728195" cy="793376"/>
          </a:xfrm>
          <a:prstGeom prst="roundRect">
            <a:avLst/>
          </a:prstGeom>
          <a:solidFill>
            <a:srgbClr val="81C24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Ống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dẫn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nước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tiểu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5544651" y="3631528"/>
            <a:ext cx="1055606" cy="55507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600257" y="3631528"/>
            <a:ext cx="0" cy="4568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14" idx="1"/>
          </p:cNvCxnSpPr>
          <p:nvPr/>
        </p:nvCxnSpPr>
        <p:spPr>
          <a:xfrm flipV="1">
            <a:off x="6600257" y="3252609"/>
            <a:ext cx="1860410" cy="3640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7993324" y="4323611"/>
            <a:ext cx="1649828" cy="793376"/>
          </a:xfrm>
          <a:prstGeom prst="roundRect">
            <a:avLst/>
          </a:prstGeom>
          <a:solidFill>
            <a:srgbClr val="81C24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Bóng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đái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9" name="Straight Connector 18"/>
          <p:cNvCxnSpPr>
            <a:endCxn id="18" idx="1"/>
          </p:cNvCxnSpPr>
          <p:nvPr/>
        </p:nvCxnSpPr>
        <p:spPr>
          <a:xfrm flipV="1">
            <a:off x="6382657" y="4720299"/>
            <a:ext cx="1610667" cy="11731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8818238" y="5893410"/>
            <a:ext cx="1728195" cy="793376"/>
          </a:xfrm>
          <a:prstGeom prst="roundRect">
            <a:avLst/>
          </a:prstGeom>
          <a:solidFill>
            <a:srgbClr val="81C24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Ống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đái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21" name="Straight Connector 20"/>
          <p:cNvCxnSpPr>
            <a:endCxn id="20" idx="1"/>
          </p:cNvCxnSpPr>
          <p:nvPr/>
        </p:nvCxnSpPr>
        <p:spPr>
          <a:xfrm flipV="1">
            <a:off x="6227710" y="6290098"/>
            <a:ext cx="2590528" cy="754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1656697" y="1754877"/>
            <a:ext cx="2393334" cy="3535580"/>
          </a:xfrm>
          <a:prstGeom prst="roundRect">
            <a:avLst/>
          </a:prstGeom>
          <a:noFill/>
          <a:ln w="76200" cmpd="thickThin">
            <a:solidFill>
              <a:srgbClr val="F58D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16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4" grpId="0" animBg="1"/>
      <p:bldP spid="18" grpId="0" animBg="1"/>
      <p:bldP spid="20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58743732"/>
              </p:ext>
            </p:extLst>
          </p:nvPr>
        </p:nvGraphicFramePr>
        <p:xfrm>
          <a:off x="5342708" y="1103077"/>
          <a:ext cx="6583680" cy="5068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Tick and cross cartoon Royalty Free Vector Imag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99" t="10727" r="-189" b="19358"/>
          <a:stretch/>
        </p:blipFill>
        <p:spPr bwMode="auto">
          <a:xfrm>
            <a:off x="6149138" y="3933771"/>
            <a:ext cx="475261" cy="55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Tick and cross cartoon Royalty Free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27" r="48034" b="19358"/>
          <a:stretch/>
        </p:blipFill>
        <p:spPr bwMode="auto">
          <a:xfrm>
            <a:off x="5687399" y="1654403"/>
            <a:ext cx="450155" cy="48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ick and cross cartoon Royalty Free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27" r="48034" b="19358"/>
          <a:stretch/>
        </p:blipFill>
        <p:spPr bwMode="auto">
          <a:xfrm>
            <a:off x="6137554" y="2890027"/>
            <a:ext cx="450155" cy="48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Tick and cross cartoon Royalty Free Vector Imag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99" t="10727" r="-189" b="19358"/>
          <a:stretch/>
        </p:blipFill>
        <p:spPr bwMode="auto">
          <a:xfrm>
            <a:off x="5708525" y="5077093"/>
            <a:ext cx="475261" cy="55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27463" y="1556906"/>
            <a:ext cx="42062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06964"/>
                </a:solidFill>
              </a:rPr>
              <a:t>V</a:t>
            </a:r>
            <a:r>
              <a:rPr lang="vi-VN" sz="2800" b="1" dirty="0" smtClean="0">
                <a:solidFill>
                  <a:srgbClr val="F06964"/>
                </a:solidFill>
              </a:rPr>
              <a:t>iệc </a:t>
            </a:r>
            <a:r>
              <a:rPr lang="vi-VN" sz="2800" b="1" dirty="0">
                <a:solidFill>
                  <a:srgbClr val="F06964"/>
                </a:solidFill>
              </a:rPr>
              <a:t>làm cần thiết để </a:t>
            </a:r>
            <a:endParaRPr lang="en-US" sz="2800" b="1" dirty="0" smtClean="0">
              <a:solidFill>
                <a:srgbClr val="F06964"/>
              </a:solidFill>
            </a:endParaRPr>
          </a:p>
          <a:p>
            <a:pPr algn="ctr"/>
            <a:r>
              <a:rPr lang="vi-VN" sz="2800" b="1" dirty="0" smtClean="0">
                <a:solidFill>
                  <a:srgbClr val="F06964"/>
                </a:solidFill>
              </a:rPr>
              <a:t>chăm </a:t>
            </a:r>
            <a:r>
              <a:rPr lang="vi-VN" sz="2800" b="1" dirty="0">
                <a:solidFill>
                  <a:srgbClr val="F06964"/>
                </a:solidFill>
              </a:rPr>
              <a:t>sóc, bảo vệ cơ quan </a:t>
            </a:r>
            <a:r>
              <a:rPr lang="en-US" sz="2800" b="1" dirty="0" err="1" smtClean="0">
                <a:solidFill>
                  <a:srgbClr val="F06964"/>
                </a:solidFill>
              </a:rPr>
              <a:t>bài</a:t>
            </a:r>
            <a:r>
              <a:rPr lang="en-US" sz="2800" b="1" dirty="0" smtClean="0">
                <a:solidFill>
                  <a:srgbClr val="F06964"/>
                </a:solidFill>
              </a:rPr>
              <a:t> </a:t>
            </a:r>
            <a:r>
              <a:rPr lang="en-US" sz="2800" b="1" dirty="0" err="1" smtClean="0">
                <a:solidFill>
                  <a:srgbClr val="F06964"/>
                </a:solidFill>
              </a:rPr>
              <a:t>tiết</a:t>
            </a:r>
            <a:r>
              <a:rPr lang="vi-VN" sz="2800" b="1" dirty="0" smtClean="0">
                <a:solidFill>
                  <a:srgbClr val="F06964"/>
                </a:solidFill>
              </a:rPr>
              <a:t>.</a:t>
            </a:r>
            <a:endParaRPr lang="en-US" sz="2800" b="1" dirty="0">
              <a:solidFill>
                <a:srgbClr val="F06964"/>
              </a:solidFill>
            </a:endParaRPr>
          </a:p>
          <a:p>
            <a:pPr algn="ctr"/>
            <a:endParaRPr lang="en-US" sz="2800" b="1" dirty="0">
              <a:solidFill>
                <a:srgbClr val="F06964"/>
              </a:solidFill>
            </a:endParaRPr>
          </a:p>
        </p:txBody>
      </p:sp>
      <p:pic>
        <p:nvPicPr>
          <p:cNvPr id="8" name="Picture 2" descr="Happy Cute Smiling Healthy Kidney Vector Stock Vector (Royalty Free)  713873935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60"/>
          <a:stretch/>
        </p:blipFill>
        <p:spPr bwMode="auto">
          <a:xfrm>
            <a:off x="1564588" y="3285317"/>
            <a:ext cx="3095625" cy="2350679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0149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367E53-C6D2-4201-9327-F177A0E6BC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43367E53-C6D2-4201-9327-F177A0E6BC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D23BBA-A0CE-4810-A0BB-94B252390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8DD23BBA-A0CE-4810-A0BB-94B2523900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365A3D-E63A-40A4-83CE-D42074A56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B0365A3D-E63A-40A4-83CE-D42074A562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C043EA-0FB0-497A-B87D-2101D34CC1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C6C043EA-0FB0-497A-B87D-2101D34CC1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2DDFAE0-B4FD-46D6-987E-1B8AFC223F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graphicEl>
                                              <a:dgm id="{82DDFAE0-B4FD-46D6-987E-1B8AFC223F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7172A2-F9D5-46BF-A978-77BCF1903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4D7172A2-F9D5-46BF-A978-77BCF19030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42402E-6969-465D-8954-5F03403C1D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F242402E-6969-465D-8954-5F03403C1D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5ADE32D-381C-47D7-B93B-AEB6176EE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65ADE32D-381C-47D7-B93B-AEB6176EE6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B0E446-792F-4192-8D7F-5E99CBB5FA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10B0E446-792F-4192-8D7F-5E99CBB5FA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169230" y="0"/>
            <a:ext cx="3853541" cy="1066800"/>
            <a:chOff x="4010298" y="0"/>
            <a:chExt cx="3853541" cy="1066800"/>
          </a:xfrm>
        </p:grpSpPr>
        <p:grpSp>
          <p:nvGrpSpPr>
            <p:cNvPr id="3" name="Group 2"/>
            <p:cNvGrpSpPr/>
            <p:nvPr/>
          </p:nvGrpSpPr>
          <p:grpSpPr>
            <a:xfrm>
              <a:off x="4010298" y="0"/>
              <a:ext cx="3853541" cy="1066800"/>
              <a:chOff x="4349932" y="0"/>
              <a:chExt cx="3853541" cy="1066800"/>
            </a:xfrm>
            <a:solidFill>
              <a:srgbClr val="9F5FCF"/>
            </a:solidFill>
          </p:grpSpPr>
          <p:sp>
            <p:nvSpPr>
              <p:cNvPr id="5" name="Google Shape;26;p4">
                <a:extLst>
                  <a:ext uri="{FF2B5EF4-FFF2-40B4-BE49-F238E27FC236}">
                    <a16:creationId xmlns:a16="http://schemas.microsoft.com/office/drawing/2014/main" id="{C4DA46EE-7FBD-4C70-841B-B0A309359275}"/>
                  </a:ext>
                </a:extLst>
              </p:cNvPr>
              <p:cNvSpPr/>
              <p:nvPr/>
            </p:nvSpPr>
            <p:spPr>
              <a:xfrm flipH="1">
                <a:off x="4349932" y="0"/>
                <a:ext cx="2213427" cy="1066800"/>
              </a:xfrm>
              <a:custGeom>
                <a:avLst/>
                <a:gdLst/>
                <a:ahLst/>
                <a:cxnLst/>
                <a:rect l="l" t="t" r="r" b="b"/>
                <a:pathLst>
                  <a:path w="32850" h="14118" extrusionOk="0">
                    <a:moveTo>
                      <a:pt x="1" y="1"/>
                    </a:moveTo>
                    <a:lnTo>
                      <a:pt x="1" y="12945"/>
                    </a:lnTo>
                    <a:cubicBezTo>
                      <a:pt x="57" y="12959"/>
                      <a:pt x="113" y="13001"/>
                      <a:pt x="168" y="13015"/>
                    </a:cubicBezTo>
                    <a:cubicBezTo>
                      <a:pt x="1773" y="13750"/>
                      <a:pt x="3537" y="14117"/>
                      <a:pt x="5301" y="14117"/>
                    </a:cubicBezTo>
                    <a:cubicBezTo>
                      <a:pt x="7217" y="14117"/>
                      <a:pt x="9132" y="13684"/>
                      <a:pt x="10839" y="12820"/>
                    </a:cubicBezTo>
                    <a:cubicBezTo>
                      <a:pt x="13252" y="11578"/>
                      <a:pt x="15205" y="9598"/>
                      <a:pt x="17297" y="7868"/>
                    </a:cubicBezTo>
                    <a:cubicBezTo>
                      <a:pt x="19404" y="6124"/>
                      <a:pt x="21858" y="4576"/>
                      <a:pt x="24592" y="4506"/>
                    </a:cubicBezTo>
                    <a:cubicBezTo>
                      <a:pt x="24664" y="4504"/>
                      <a:pt x="24736" y="4503"/>
                      <a:pt x="24808" y="4503"/>
                    </a:cubicBezTo>
                    <a:cubicBezTo>
                      <a:pt x="26011" y="4503"/>
                      <a:pt x="27265" y="4752"/>
                      <a:pt x="28452" y="4752"/>
                    </a:cubicBezTo>
                    <a:cubicBezTo>
                      <a:pt x="29285" y="4752"/>
                      <a:pt x="30086" y="4630"/>
                      <a:pt x="30813" y="4213"/>
                    </a:cubicBezTo>
                    <a:cubicBezTo>
                      <a:pt x="32222" y="3404"/>
                      <a:pt x="32850" y="1521"/>
                      <a:pt x="3232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" name="Google Shape;26;p4">
                <a:extLst>
                  <a:ext uri="{FF2B5EF4-FFF2-40B4-BE49-F238E27FC236}">
                    <a16:creationId xmlns:a16="http://schemas.microsoft.com/office/drawing/2014/main" id="{C4DA46EE-7FBD-4C70-841B-B0A309359275}"/>
                  </a:ext>
                </a:extLst>
              </p:cNvPr>
              <p:cNvSpPr/>
              <p:nvPr/>
            </p:nvSpPr>
            <p:spPr>
              <a:xfrm>
                <a:off x="6001655" y="0"/>
                <a:ext cx="2201818" cy="1066800"/>
              </a:xfrm>
              <a:custGeom>
                <a:avLst/>
                <a:gdLst/>
                <a:ahLst/>
                <a:cxnLst/>
                <a:rect l="l" t="t" r="r" b="b"/>
                <a:pathLst>
                  <a:path w="32850" h="14118" extrusionOk="0">
                    <a:moveTo>
                      <a:pt x="1" y="1"/>
                    </a:moveTo>
                    <a:lnTo>
                      <a:pt x="1" y="12945"/>
                    </a:lnTo>
                    <a:cubicBezTo>
                      <a:pt x="57" y="12959"/>
                      <a:pt x="113" y="13001"/>
                      <a:pt x="168" y="13015"/>
                    </a:cubicBezTo>
                    <a:cubicBezTo>
                      <a:pt x="1773" y="13750"/>
                      <a:pt x="3537" y="14117"/>
                      <a:pt x="5301" y="14117"/>
                    </a:cubicBezTo>
                    <a:cubicBezTo>
                      <a:pt x="7217" y="14117"/>
                      <a:pt x="9132" y="13684"/>
                      <a:pt x="10839" y="12820"/>
                    </a:cubicBezTo>
                    <a:cubicBezTo>
                      <a:pt x="13252" y="11578"/>
                      <a:pt x="15205" y="9598"/>
                      <a:pt x="17297" y="7868"/>
                    </a:cubicBezTo>
                    <a:cubicBezTo>
                      <a:pt x="19404" y="6124"/>
                      <a:pt x="21858" y="4576"/>
                      <a:pt x="24592" y="4506"/>
                    </a:cubicBezTo>
                    <a:cubicBezTo>
                      <a:pt x="24664" y="4504"/>
                      <a:pt x="24736" y="4503"/>
                      <a:pt x="24808" y="4503"/>
                    </a:cubicBezTo>
                    <a:cubicBezTo>
                      <a:pt x="26011" y="4503"/>
                      <a:pt x="27265" y="4752"/>
                      <a:pt x="28452" y="4752"/>
                    </a:cubicBezTo>
                    <a:cubicBezTo>
                      <a:pt x="29285" y="4752"/>
                      <a:pt x="30086" y="4630"/>
                      <a:pt x="30813" y="4213"/>
                    </a:cubicBezTo>
                    <a:cubicBezTo>
                      <a:pt x="32222" y="3404"/>
                      <a:pt x="32850" y="1521"/>
                      <a:pt x="3232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4" name="Picture 2" descr="20210409092016_wm_shs-tu-nhien-va-xa-hoi-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625" b="9688" l="7105" r="13509">
                          <a14:foregroundMark x1="9211" y1="5938" x2="10965" y2="5938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5" t="4381" r="85672" b="89702"/>
            <a:stretch/>
          </p:blipFill>
          <p:spPr bwMode="auto">
            <a:xfrm>
              <a:off x="5445677" y="0"/>
              <a:ext cx="973069" cy="101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4232365" y="1066800"/>
            <a:ext cx="4663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</a:rPr>
              <a:t>ĐOÁN TÊN CƠ QUAN</a:t>
            </a:r>
          </a:p>
        </p:txBody>
      </p:sp>
      <p:pic>
        <p:nvPicPr>
          <p:cNvPr id="2050" name="Picture 2" descr="63,134 Respiratory System Illustrations &amp;amp; Clip Art - iSto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553" y="1711043"/>
            <a:ext cx="5217179" cy="521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166458" y="2042033"/>
            <a:ext cx="184610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CÁC CƠ QUAN HÔ HẤP</a:t>
            </a:r>
            <a:endParaRPr lang="en-US" sz="40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8895805" y="1820192"/>
            <a:ext cx="2393334" cy="3535580"/>
          </a:xfrm>
          <a:prstGeom prst="roundRect">
            <a:avLst/>
          </a:prstGeom>
          <a:noFill/>
          <a:ln w="76200" cmpd="thickThin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219962" y="1711043"/>
            <a:ext cx="1398494" cy="793376"/>
          </a:xfrm>
          <a:prstGeom prst="roundRect">
            <a:avLst/>
          </a:prstGeom>
          <a:solidFill>
            <a:srgbClr val="F7B9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Mũi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2" name="Straight Connector 11"/>
          <p:cNvCxnSpPr>
            <a:endCxn id="11" idx="3"/>
          </p:cNvCxnSpPr>
          <p:nvPr/>
        </p:nvCxnSpPr>
        <p:spPr>
          <a:xfrm flipH="1" flipV="1">
            <a:off x="2618456" y="2107731"/>
            <a:ext cx="2657487" cy="7291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1396787" y="2916811"/>
            <a:ext cx="1728195" cy="793376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Khí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quản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4" name="Straight Connector 13"/>
          <p:cNvCxnSpPr>
            <a:stCxn id="13" idx="3"/>
          </p:cNvCxnSpPr>
          <p:nvPr/>
        </p:nvCxnSpPr>
        <p:spPr>
          <a:xfrm>
            <a:off x="3124982" y="3313499"/>
            <a:ext cx="2966160" cy="2744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929444" y="4384501"/>
            <a:ext cx="1649828" cy="793376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Phế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quản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/>
          <p:cNvCxnSpPr>
            <a:stCxn id="15" idx="3"/>
          </p:cNvCxnSpPr>
          <p:nvPr/>
        </p:nvCxnSpPr>
        <p:spPr>
          <a:xfrm>
            <a:off x="2579272" y="4781189"/>
            <a:ext cx="3241681" cy="3966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1564216" y="5518595"/>
            <a:ext cx="1728195" cy="793376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Phổi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8" name="Straight Connector 17"/>
          <p:cNvCxnSpPr>
            <a:stCxn id="17" idx="3"/>
          </p:cNvCxnSpPr>
          <p:nvPr/>
        </p:nvCxnSpPr>
        <p:spPr>
          <a:xfrm flipV="1">
            <a:off x="3292411" y="5681895"/>
            <a:ext cx="2154800" cy="2333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480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3" grpId="0" animBg="1"/>
      <p:bldP spid="15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061280" y="2393656"/>
            <a:ext cx="3632199" cy="2666744"/>
            <a:chOff x="3740150" y="1460500"/>
            <a:chExt cx="3810359" cy="2797549"/>
          </a:xfrm>
        </p:grpSpPr>
        <p:pic>
          <p:nvPicPr>
            <p:cNvPr id="3" name="Picture 2" descr="Cartoon Hand Drawn Human Organs Protect The Defensive Lungs, Lung, Cartoon,  Cartoon Hand Drawn PNG Transparent Clipart Image and PSD File for Free  Download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2" t="13828" r="10261" b="13880"/>
            <a:stretch/>
          </p:blipFill>
          <p:spPr bwMode="auto">
            <a:xfrm>
              <a:off x="4241800" y="1460500"/>
              <a:ext cx="3084599" cy="2730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4042986" y="3701251"/>
              <a:ext cx="1003300" cy="4889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19667569">
              <a:off x="6547210" y="3800849"/>
              <a:ext cx="1003299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19667569">
              <a:off x="3740150" y="1660945"/>
              <a:ext cx="10033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rot="18058948">
              <a:off x="5918873" y="1660944"/>
              <a:ext cx="583712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6"/>
            <p:cNvSpPr/>
            <p:nvPr/>
          </p:nvSpPr>
          <p:spPr>
            <a:xfrm rot="18058948">
              <a:off x="6180639" y="2026112"/>
              <a:ext cx="585339" cy="353024"/>
            </a:xfrm>
            <a:custGeom>
              <a:avLst/>
              <a:gdLst>
                <a:gd name="connsiteX0" fmla="*/ 0 w 583712"/>
                <a:gd name="connsiteY0" fmla="*/ 0 h 304443"/>
                <a:gd name="connsiteX1" fmla="*/ 583712 w 583712"/>
                <a:gd name="connsiteY1" fmla="*/ 0 h 304443"/>
                <a:gd name="connsiteX2" fmla="*/ 583712 w 583712"/>
                <a:gd name="connsiteY2" fmla="*/ 304443 h 304443"/>
                <a:gd name="connsiteX3" fmla="*/ 0 w 583712"/>
                <a:gd name="connsiteY3" fmla="*/ 304443 h 304443"/>
                <a:gd name="connsiteX4" fmla="*/ 0 w 583712"/>
                <a:gd name="connsiteY4" fmla="*/ 0 h 304443"/>
                <a:gd name="connsiteX0" fmla="*/ 1627 w 585339"/>
                <a:gd name="connsiteY0" fmla="*/ 0 h 324862"/>
                <a:gd name="connsiteX1" fmla="*/ 585339 w 585339"/>
                <a:gd name="connsiteY1" fmla="*/ 0 h 324862"/>
                <a:gd name="connsiteX2" fmla="*/ 585339 w 585339"/>
                <a:gd name="connsiteY2" fmla="*/ 304443 h 324862"/>
                <a:gd name="connsiteX3" fmla="*/ 0 w 585339"/>
                <a:gd name="connsiteY3" fmla="*/ 324862 h 324862"/>
                <a:gd name="connsiteX4" fmla="*/ 1627 w 585339"/>
                <a:gd name="connsiteY4" fmla="*/ 0 h 324862"/>
                <a:gd name="connsiteX0" fmla="*/ 1627 w 585339"/>
                <a:gd name="connsiteY0" fmla="*/ 0 h 324862"/>
                <a:gd name="connsiteX1" fmla="*/ 585339 w 585339"/>
                <a:gd name="connsiteY1" fmla="*/ 0 h 324862"/>
                <a:gd name="connsiteX2" fmla="*/ 529804 w 585339"/>
                <a:gd name="connsiteY2" fmla="*/ 318346 h 324862"/>
                <a:gd name="connsiteX3" fmla="*/ 0 w 585339"/>
                <a:gd name="connsiteY3" fmla="*/ 324862 h 324862"/>
                <a:gd name="connsiteX4" fmla="*/ 1627 w 585339"/>
                <a:gd name="connsiteY4" fmla="*/ 0 h 324862"/>
                <a:gd name="connsiteX0" fmla="*/ 1627 w 585339"/>
                <a:gd name="connsiteY0" fmla="*/ 0 h 344732"/>
                <a:gd name="connsiteX1" fmla="*/ 585339 w 585339"/>
                <a:gd name="connsiteY1" fmla="*/ 0 h 344732"/>
                <a:gd name="connsiteX2" fmla="*/ 529804 w 585339"/>
                <a:gd name="connsiteY2" fmla="*/ 318346 h 344732"/>
                <a:gd name="connsiteX3" fmla="*/ 0 w 585339"/>
                <a:gd name="connsiteY3" fmla="*/ 324862 h 344732"/>
                <a:gd name="connsiteX4" fmla="*/ 1627 w 585339"/>
                <a:gd name="connsiteY4" fmla="*/ 0 h 344732"/>
                <a:gd name="connsiteX0" fmla="*/ 1627 w 585339"/>
                <a:gd name="connsiteY0" fmla="*/ 0 h 353024"/>
                <a:gd name="connsiteX1" fmla="*/ 585339 w 585339"/>
                <a:gd name="connsiteY1" fmla="*/ 0 h 353024"/>
                <a:gd name="connsiteX2" fmla="*/ 529804 w 585339"/>
                <a:gd name="connsiteY2" fmla="*/ 318346 h 353024"/>
                <a:gd name="connsiteX3" fmla="*/ 0 w 585339"/>
                <a:gd name="connsiteY3" fmla="*/ 324862 h 353024"/>
                <a:gd name="connsiteX4" fmla="*/ 1627 w 585339"/>
                <a:gd name="connsiteY4" fmla="*/ 0 h 35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5339" h="353024">
                  <a:moveTo>
                    <a:pt x="1627" y="0"/>
                  </a:moveTo>
                  <a:lnTo>
                    <a:pt x="585339" y="0"/>
                  </a:lnTo>
                  <a:lnTo>
                    <a:pt x="529804" y="318346"/>
                  </a:lnTo>
                  <a:cubicBezTo>
                    <a:pt x="299723" y="374850"/>
                    <a:pt x="110453" y="351298"/>
                    <a:pt x="0" y="324862"/>
                  </a:cubicBezTo>
                  <a:cubicBezTo>
                    <a:pt x="542" y="216575"/>
                    <a:pt x="1085" y="108287"/>
                    <a:pt x="162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ounded Rectangular Callout 8"/>
          <p:cNvSpPr/>
          <p:nvPr/>
        </p:nvSpPr>
        <p:spPr>
          <a:xfrm>
            <a:off x="7769680" y="1154970"/>
            <a:ext cx="2819400" cy="1314450"/>
          </a:xfrm>
          <a:prstGeom prst="wedgeRoundRectCallout">
            <a:avLst>
              <a:gd name="adj1" fmla="val -56644"/>
              <a:gd name="adj2" fmla="val 72645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Đeo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khẩu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trang</a:t>
            </a:r>
            <a:endParaRPr lang="en-US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8330477" y="2997355"/>
            <a:ext cx="2819400" cy="1314450"/>
          </a:xfrm>
          <a:prstGeom prst="wedgeRoundRectCallout">
            <a:avLst>
              <a:gd name="adj1" fmla="val -70158"/>
              <a:gd name="adj2" fmla="val 45109"/>
              <a:gd name="adj3" fmla="val 16667"/>
            </a:avLst>
          </a:prstGeom>
          <a:solidFill>
            <a:srgbClr val="E6E6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Uống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nhiều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nước</a:t>
            </a:r>
            <a:endParaRPr lang="en-US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1401868" y="1135920"/>
            <a:ext cx="2819400" cy="1314450"/>
          </a:xfrm>
          <a:prstGeom prst="wedgeRoundRectCallout">
            <a:avLst>
              <a:gd name="adj1" fmla="val 69032"/>
              <a:gd name="adj2" fmla="val 79891"/>
              <a:gd name="adj3" fmla="val 16667"/>
            </a:avLst>
          </a:prstGeom>
          <a:solidFill>
            <a:srgbClr val="F79B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Tập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thể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dục</a:t>
            </a:r>
            <a:endParaRPr lang="en-US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869446" y="2991724"/>
            <a:ext cx="2819400" cy="1314450"/>
          </a:xfrm>
          <a:prstGeom prst="wedgeRoundRectCallout">
            <a:avLst>
              <a:gd name="adj1" fmla="val 69708"/>
              <a:gd name="adj2" fmla="val 42210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Ăn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đủ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chất</a:t>
            </a:r>
            <a:endParaRPr lang="en-US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4599960" y="155872"/>
            <a:ext cx="2819400" cy="1314450"/>
          </a:xfrm>
          <a:prstGeom prst="wedgeRoundRectCallout">
            <a:avLst>
              <a:gd name="adj1" fmla="val 2140"/>
              <a:gd name="adj2" fmla="val 111775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Trồng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nhiều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cây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xanh</a:t>
            </a:r>
            <a:endParaRPr lang="en-US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03333" y="5377871"/>
            <a:ext cx="82857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7B900"/>
                </a:solidFill>
              </a:rPr>
              <a:t>V</a:t>
            </a:r>
            <a:r>
              <a:rPr lang="vi-VN" sz="28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7B900"/>
                </a:solidFill>
              </a:rPr>
              <a:t>iệc </a:t>
            </a:r>
            <a:r>
              <a:rPr lang="vi-VN" sz="2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7B900"/>
                </a:solidFill>
              </a:rPr>
              <a:t>làm cần thiết để </a:t>
            </a:r>
            <a:endParaRPr lang="en-US" sz="2800" b="1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F7B900"/>
              </a:solidFill>
            </a:endParaRPr>
          </a:p>
          <a:p>
            <a:pPr algn="ctr"/>
            <a:r>
              <a:rPr lang="vi-VN" sz="28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7B900"/>
                </a:solidFill>
              </a:rPr>
              <a:t>chăm </a:t>
            </a:r>
            <a:r>
              <a:rPr lang="vi-VN" sz="2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7B900"/>
                </a:solidFill>
              </a:rPr>
              <a:t>sóc, bảo vệ cơ quan </a:t>
            </a:r>
            <a:r>
              <a:rPr lang="en-US" sz="28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7B900"/>
                </a:solidFill>
              </a:rPr>
              <a:t>hô</a:t>
            </a:r>
            <a:r>
              <a:rPr lang="en-US" sz="28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7B900"/>
                </a:solidFill>
              </a:rPr>
              <a:t> </a:t>
            </a:r>
            <a:r>
              <a:rPr lang="en-US" sz="28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7B900"/>
                </a:solidFill>
              </a:rPr>
              <a:t>hấp</a:t>
            </a:r>
            <a:r>
              <a:rPr lang="vi-VN" sz="28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7B900"/>
                </a:solidFill>
              </a:rPr>
              <a:t>.</a:t>
            </a:r>
            <a:endParaRPr lang="en-US" sz="2800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F7B900"/>
              </a:solidFill>
            </a:endParaRPr>
          </a:p>
          <a:p>
            <a:pPr algn="ctr"/>
            <a:endParaRPr lang="en-US" sz="2800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F7B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01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7897" y="847634"/>
            <a:ext cx="100859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2800" dirty="0" smtClean="0"/>
              <a:t>2.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sẽ</a:t>
            </a:r>
            <a:r>
              <a:rPr lang="en-US" sz="2800" dirty="0" smtClean="0"/>
              <a:t> </a:t>
            </a:r>
            <a:r>
              <a:rPr lang="en-US" sz="2800" dirty="0" err="1" smtClean="0"/>
              <a:t>nói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làm</a:t>
            </a:r>
            <a:r>
              <a:rPr lang="en-US" sz="2800" dirty="0" smtClean="0"/>
              <a:t> </a:t>
            </a:r>
            <a:r>
              <a:rPr lang="en-US" sz="2800" dirty="0" err="1" smtClean="0"/>
              <a:t>gì</a:t>
            </a:r>
            <a:r>
              <a:rPr lang="en-US" sz="2800" dirty="0" smtClean="0"/>
              <a:t> </a:t>
            </a:r>
            <a:r>
              <a:rPr lang="en-US" sz="2800" dirty="0" err="1" smtClean="0"/>
              <a:t>để</a:t>
            </a:r>
            <a:r>
              <a:rPr lang="en-US" sz="2800" dirty="0" smtClean="0"/>
              <a:t> </a:t>
            </a:r>
            <a:r>
              <a:rPr lang="en-US" sz="2800" dirty="0" err="1" smtClean="0"/>
              <a:t>khuyên</a:t>
            </a:r>
            <a:r>
              <a:rPr lang="en-US" sz="2800" dirty="0" smtClean="0"/>
              <a:t> </a:t>
            </a:r>
            <a:r>
              <a:rPr lang="en-US" sz="2800" dirty="0" err="1" smtClean="0"/>
              <a:t>người</a:t>
            </a:r>
            <a:r>
              <a:rPr lang="en-US" sz="2800" dirty="0" smtClean="0"/>
              <a:t> </a:t>
            </a:r>
            <a:r>
              <a:rPr lang="en-US" sz="2800" dirty="0" err="1" smtClean="0"/>
              <a:t>thân</a:t>
            </a:r>
            <a:r>
              <a:rPr lang="en-US" sz="2800" dirty="0" smtClean="0"/>
              <a:t> </a:t>
            </a:r>
            <a:r>
              <a:rPr lang="en-US" sz="2800" dirty="0" err="1" smtClean="0"/>
              <a:t>bỏ</a:t>
            </a:r>
            <a:r>
              <a:rPr lang="en-US" sz="2800" dirty="0" smtClean="0"/>
              <a:t> </a:t>
            </a:r>
            <a:r>
              <a:rPr lang="en-US" sz="2800" dirty="0" err="1" smtClean="0"/>
              <a:t>hút</a:t>
            </a:r>
            <a:r>
              <a:rPr lang="en-US" sz="2800" dirty="0" smtClean="0"/>
              <a:t> </a:t>
            </a:r>
            <a:r>
              <a:rPr lang="en-US" sz="2800" dirty="0" err="1" smtClean="0"/>
              <a:t>thuốc</a:t>
            </a:r>
            <a:r>
              <a:rPr lang="en-US" sz="2800" dirty="0" smtClean="0"/>
              <a:t> </a:t>
            </a:r>
            <a:r>
              <a:rPr lang="en-US" sz="2800" dirty="0" err="1" smtClean="0"/>
              <a:t>lá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4000500" y="5638800"/>
            <a:ext cx="81915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20210409092016_wm_shs-tu-nhien-va-xa-hoi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3" t="8250" r="15469" b="58750"/>
          <a:stretch/>
        </p:blipFill>
        <p:spPr bwMode="auto">
          <a:xfrm>
            <a:off x="3255734" y="2095500"/>
            <a:ext cx="6993166" cy="4762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04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UTM Cookies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280</Words>
  <Application>Microsoft Office PowerPoint</Application>
  <PresentationFormat>Widescreen</PresentationFormat>
  <Paragraphs>59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UTM Avo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Techsi.vn</cp:lastModifiedBy>
  <cp:revision>45</cp:revision>
  <dcterms:created xsi:type="dcterms:W3CDTF">2021-06-02T02:35:09Z</dcterms:created>
  <dcterms:modified xsi:type="dcterms:W3CDTF">2025-04-03T08:29:05Z</dcterms:modified>
</cp:coreProperties>
</file>