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5" r:id="rId2"/>
  </p:sldMasterIdLst>
  <p:notesMasterIdLst>
    <p:notesMasterId r:id="rId19"/>
  </p:notesMasterIdLst>
  <p:sldIdLst>
    <p:sldId id="282" r:id="rId3"/>
    <p:sldId id="338" r:id="rId4"/>
    <p:sldId id="281" r:id="rId5"/>
    <p:sldId id="283" r:id="rId6"/>
    <p:sldId id="258" r:id="rId7"/>
    <p:sldId id="259" r:id="rId8"/>
    <p:sldId id="284" r:id="rId9"/>
    <p:sldId id="4411" r:id="rId10"/>
    <p:sldId id="292" r:id="rId11"/>
    <p:sldId id="293" r:id="rId12"/>
    <p:sldId id="287" r:id="rId13"/>
    <p:sldId id="260" r:id="rId14"/>
    <p:sldId id="301" r:id="rId15"/>
    <p:sldId id="300" r:id="rId16"/>
    <p:sldId id="4412"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6" d="100"/>
          <a:sy n="86" d="100"/>
        </p:scale>
        <p:origin x="7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87554-CAC6-4A99-9CCB-5A6359023760}" type="datetimeFigureOut">
              <a:rPr lang="en-US" smtClean="0"/>
              <a:t>5/6/2025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C54064-62FD-4D6E-AA28-F7E750484A93}" type="slidenum">
              <a:rPr lang="en-US" smtClean="0"/>
              <a:t>‹#›</a:t>
            </a:fld>
            <a:endParaRPr lang="en-US"/>
          </a:p>
        </p:txBody>
      </p:sp>
    </p:spTree>
    <p:extLst>
      <p:ext uri="{BB962C8B-B14F-4D97-AF65-F5344CB8AC3E}">
        <p14:creationId xmlns:p14="http://schemas.microsoft.com/office/powerpoint/2010/main" val="70016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54064-62FD-4D6E-AA28-F7E750484A93}" type="slidenum">
              <a:rPr lang="en-US" smtClean="0"/>
              <a:t>4</a:t>
            </a:fld>
            <a:endParaRPr lang="en-US"/>
          </a:p>
        </p:txBody>
      </p:sp>
    </p:spTree>
    <p:extLst>
      <p:ext uri="{BB962C8B-B14F-4D97-AF65-F5344CB8AC3E}">
        <p14:creationId xmlns:p14="http://schemas.microsoft.com/office/powerpoint/2010/main" val="2124194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20205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9253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6761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87695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2176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55836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7005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54064-62FD-4D6E-AA28-F7E750484A93}" type="slidenum">
              <a:rPr lang="en-US" smtClean="0"/>
              <a:t>15</a:t>
            </a:fld>
            <a:endParaRPr lang="en-US"/>
          </a:p>
        </p:txBody>
      </p:sp>
    </p:spTree>
    <p:extLst>
      <p:ext uri="{BB962C8B-B14F-4D97-AF65-F5344CB8AC3E}">
        <p14:creationId xmlns:p14="http://schemas.microsoft.com/office/powerpoint/2010/main" val="231356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675E67-E409-4E5E-9F19-BEA9497DE53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7A653A1-38BC-486F-8421-DB2CF74EA53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F2E2489-9E2F-4DE3-82B7-B9CDD26255B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0A6D7B2-3609-45A3-B1B5-CAFC66B3F2B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46F1AA7-5B30-4A43-8EBD-E17CBEA3952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7613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15946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76560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364851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0259040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62242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3236307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450451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393047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3482257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192749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430435-576A-456B-A00E-C433845728E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AF78510-20E6-4755-B550-6738F2789391}"/>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A4EB4ED-C11B-4DB3-9E20-FC3445E864B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5A000A1-17D7-48F4-BA3E-28ACBD11C93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84359981-2180-4807-881D-34FF7F68C68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7124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452667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41473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73259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25843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8235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022803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64505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390031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985147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7C7BEC-F774-4CF3-B327-D2C319450B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3743F51-638D-41E1-BF64-67D4D590395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9C9EBE0-E87D-4A66-8C75-BDFEC712E39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5037AE-6E07-4C8D-A045-9C8D85B690F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396F7EF-453E-432F-8C87-7507D1E3175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36C7CB9F-FF50-4F4B-9C7E-14ABD095A05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35138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BF812B-8351-420A-9704-E440E5810C0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2D32C9A-E435-44CE-8579-86D5BC8A3F9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1AD23CE-E1A0-4D67-8C21-BF01C0641B1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CA92EFB-8128-4C4E-B04E-45505347E2EE}"/>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4651F58B-2E39-48E1-AB74-F0D04E28773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35822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1D5EC-85EA-4E5F-A0FE-58F79076AA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D85EDAA-CD14-4315-95C0-46E04A4EFD9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E53496A-A624-4C3B-9092-6747938D01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6E52F8A-A585-45ED-9E9F-C1558D4E122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8DFCD9D-2E95-4902-8588-DA41ADEC2E9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91C613A5-C8CF-4927-8177-925D4A10FA7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5517653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2E758B-E62F-4342-8398-9D9E0E5731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1C8370A-D95E-47E9-AA3D-FF5FD3145F51}"/>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94987AC-644A-4845-8884-63462D00EEC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19A6903-1365-4D24-A348-B7EF01DFDDB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72E0D2A-411F-4EBE-8D03-4E5D14AC059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815555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A62B6EA-F851-4251-B3F8-2CF6E05E60F8}"/>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92407FF-13AF-4C1C-AFE5-023B4FC2E2F4}"/>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0536831-4349-488A-9D68-DD64BFD3566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5ABCCD8-310C-4D0A-97CE-B19E4738B97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EF0CD79-7944-48EC-A354-C38EB572DF5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430092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BD6E6-2ABE-B81D-F710-EAA79B82549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E716CF-DB82-92F2-363F-4FF37D4CFBC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21AB37-CAB9-1A57-D7DC-4377CDB339B9}"/>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5/6/2025</a:t>
            </a:fld>
            <a:endParaRPr lang="en-US"/>
          </a:p>
        </p:txBody>
      </p:sp>
      <p:sp>
        <p:nvSpPr>
          <p:cNvPr id="5" name="Footer Placeholder 4">
            <a:extLst>
              <a:ext uri="{FF2B5EF4-FFF2-40B4-BE49-F238E27FC236}">
                <a16:creationId xmlns:a16="http://schemas.microsoft.com/office/drawing/2014/main" id="{7446019D-8832-0C5F-0ADA-B78B26F961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BECE94E-BA52-2803-F4CB-4C9923DF494A}"/>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1365604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E3DD6-D03C-041E-AF8C-A1043F439BF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25165E3-15FF-F2AF-0EA5-A18CE000DE2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B836E-0429-7918-2699-E735D65794E0}"/>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5/6/2025</a:t>
            </a:fld>
            <a:endParaRPr lang="en-US"/>
          </a:p>
        </p:txBody>
      </p:sp>
      <p:sp>
        <p:nvSpPr>
          <p:cNvPr id="5" name="Footer Placeholder 4">
            <a:extLst>
              <a:ext uri="{FF2B5EF4-FFF2-40B4-BE49-F238E27FC236}">
                <a16:creationId xmlns:a16="http://schemas.microsoft.com/office/drawing/2014/main" id="{EC62A596-4448-FCF5-6146-51C91C760D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035CB14-B3BE-EB9A-8265-BE766F4C536C}"/>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5195098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3AE83-80D1-A0E9-C531-E682269A2CF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AD5412-E2EB-ADB3-3A4C-C563E8CBC7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0CA48F-7AE7-5660-D0D0-A86EA62DF609}"/>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5/6/2025</a:t>
            </a:fld>
            <a:endParaRPr lang="en-US"/>
          </a:p>
        </p:txBody>
      </p:sp>
      <p:sp>
        <p:nvSpPr>
          <p:cNvPr id="5" name="Footer Placeholder 4">
            <a:extLst>
              <a:ext uri="{FF2B5EF4-FFF2-40B4-BE49-F238E27FC236}">
                <a16:creationId xmlns:a16="http://schemas.microsoft.com/office/drawing/2014/main" id="{A4BB3956-F70F-FF15-39AD-404F359724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4040FB-4063-194A-2EDB-8080798124F4}"/>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077823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68E8C-CD00-8831-48E2-736057D1B03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1872ABC-620E-47DB-749E-39E7F587BCF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E1FBEE-675B-39C9-A865-0CFE3761A3F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7B1ADA-7DFB-3284-AB40-C4494C61C748}"/>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5/6/2025</a:t>
            </a:fld>
            <a:endParaRPr lang="en-US"/>
          </a:p>
        </p:txBody>
      </p:sp>
      <p:sp>
        <p:nvSpPr>
          <p:cNvPr id="6" name="Footer Placeholder 5">
            <a:extLst>
              <a:ext uri="{FF2B5EF4-FFF2-40B4-BE49-F238E27FC236}">
                <a16:creationId xmlns:a16="http://schemas.microsoft.com/office/drawing/2014/main" id="{BC689EED-EF29-4D29-44F7-D038BF2C09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41E1BC5-43FB-B140-DBD4-61A4DEEF887B}"/>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0071873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13062-7910-3131-84DD-14418F4ED64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BA4A207-B4F3-E829-D347-5086D937F79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04B298-54D6-8D78-7564-909F5CBEEDB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7CFC36-123F-29DB-7C4A-C0BCF16D546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D569AE-7DA9-B076-CD0E-F81C16D4920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815566-2F18-E691-5874-7F7400DEC6A5}"/>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5/6/2025</a:t>
            </a:fld>
            <a:endParaRPr lang="en-US"/>
          </a:p>
        </p:txBody>
      </p:sp>
      <p:sp>
        <p:nvSpPr>
          <p:cNvPr id="8" name="Footer Placeholder 7">
            <a:extLst>
              <a:ext uri="{FF2B5EF4-FFF2-40B4-BE49-F238E27FC236}">
                <a16:creationId xmlns:a16="http://schemas.microsoft.com/office/drawing/2014/main" id="{6EE76742-BF61-A69D-817C-B72C06FFBA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5793EDA-9867-D0F3-02B7-05101BC53EE2}"/>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4699267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BC606-2693-F702-419E-6AA0E908098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8B958B5-D42E-6702-9FA3-E183EB969C79}"/>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5/6/2025</a:t>
            </a:fld>
            <a:endParaRPr lang="en-US"/>
          </a:p>
        </p:txBody>
      </p:sp>
      <p:sp>
        <p:nvSpPr>
          <p:cNvPr id="4" name="Footer Placeholder 3">
            <a:extLst>
              <a:ext uri="{FF2B5EF4-FFF2-40B4-BE49-F238E27FC236}">
                <a16:creationId xmlns:a16="http://schemas.microsoft.com/office/drawing/2014/main" id="{581E89C6-B68B-98BA-921F-326CBFEAA3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D248FCE-AF2E-6C69-3813-BD5720EB4612}"/>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7149390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D17EC1-7301-47BB-EDB6-F75DB2579A98}"/>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5/6/2025</a:t>
            </a:fld>
            <a:endParaRPr lang="en-US"/>
          </a:p>
        </p:txBody>
      </p:sp>
      <p:sp>
        <p:nvSpPr>
          <p:cNvPr id="3" name="Footer Placeholder 2">
            <a:extLst>
              <a:ext uri="{FF2B5EF4-FFF2-40B4-BE49-F238E27FC236}">
                <a16:creationId xmlns:a16="http://schemas.microsoft.com/office/drawing/2014/main" id="{EAE8353E-8C52-9F7B-FB3D-296523CA51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D28BDEC-1BC1-3DE6-61B3-C913AEC14A37}"/>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471718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3D113E-7B9D-46F7-8077-8D40288EE97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4B402DC-56EC-4018-88A8-EB0492C8018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ACB245D-2C3E-4623-8BB4-B3E52C2F68FC}"/>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FB5C382-9F1D-4FBE-B429-E68644DF231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F41380A-95E6-4444-A32C-EC515CE0D2E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A362374A-4F97-48E7-8CA4-37CEA0F3326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67824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DD73E-6B56-5E01-E6C0-9F980D681A9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307DD0-38E0-4743-3E6F-60E9D585764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224ADB-7966-E3B7-00E3-22BFC96EC81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21463-2AA7-86DB-0F7C-22B97B272EDB}"/>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5/6/2025</a:t>
            </a:fld>
            <a:endParaRPr lang="en-US"/>
          </a:p>
        </p:txBody>
      </p:sp>
      <p:sp>
        <p:nvSpPr>
          <p:cNvPr id="6" name="Footer Placeholder 5">
            <a:extLst>
              <a:ext uri="{FF2B5EF4-FFF2-40B4-BE49-F238E27FC236}">
                <a16:creationId xmlns:a16="http://schemas.microsoft.com/office/drawing/2014/main" id="{3F15F80E-ABFD-BE00-7A9B-190320D1A4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28B2192-F9D8-D4CF-8250-78B65CF05E60}"/>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2211338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12233-6922-A90F-74F3-06FFC70AD4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A5CE06-02DB-CECB-5FA7-C9740BC8FCA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7A51F6-C6DE-A110-45C5-3EAE36340E8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F7D0CC-61EC-2299-EB3E-B1DCC0893443}"/>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5/6/2025</a:t>
            </a:fld>
            <a:endParaRPr lang="en-US"/>
          </a:p>
        </p:txBody>
      </p:sp>
      <p:sp>
        <p:nvSpPr>
          <p:cNvPr id="6" name="Footer Placeholder 5">
            <a:extLst>
              <a:ext uri="{FF2B5EF4-FFF2-40B4-BE49-F238E27FC236}">
                <a16:creationId xmlns:a16="http://schemas.microsoft.com/office/drawing/2014/main" id="{35125440-4FD5-0DCF-A654-592C9D4BF6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6579E7-B0D9-23C6-B524-5FE8BD8B6FDD}"/>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29239237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7462-A464-2E1E-2684-D660CED964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D86498-B9A6-97FC-19BA-971FFA8ED70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37557-372B-AD57-1680-0BD827DA58F9}"/>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5/6/2025</a:t>
            </a:fld>
            <a:endParaRPr lang="en-US"/>
          </a:p>
        </p:txBody>
      </p:sp>
      <p:sp>
        <p:nvSpPr>
          <p:cNvPr id="5" name="Footer Placeholder 4">
            <a:extLst>
              <a:ext uri="{FF2B5EF4-FFF2-40B4-BE49-F238E27FC236}">
                <a16:creationId xmlns:a16="http://schemas.microsoft.com/office/drawing/2014/main" id="{BC792DB3-004B-21B7-79B9-8418A72DD2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DEE211-B58C-628E-D8C4-08DBC6F96173}"/>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7043580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10EAA0-C6F2-A67A-D691-F19F246C14A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0A29B9-E201-8BE6-9549-40A0D7A3D65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29887-EAF1-3281-7D01-825D06FDBBC1}"/>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5/6/2025</a:t>
            </a:fld>
            <a:endParaRPr lang="en-US"/>
          </a:p>
        </p:txBody>
      </p:sp>
      <p:sp>
        <p:nvSpPr>
          <p:cNvPr id="5" name="Footer Placeholder 4">
            <a:extLst>
              <a:ext uri="{FF2B5EF4-FFF2-40B4-BE49-F238E27FC236}">
                <a16:creationId xmlns:a16="http://schemas.microsoft.com/office/drawing/2014/main" id="{3C2F2161-6886-468B-FDA6-17AD8CA58A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D0E9355-1C99-597E-23A1-AC07D1A08CC9}"/>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322713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39A0F9-6268-4702-97A9-F320C3B802F6}"/>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A207FBC-EE4D-4D31-8618-A0EA9DC36BC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C886BB6-C75C-4A2C-B6AC-0AF9A51B9150}"/>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B00420B-E97C-4BC9-ACC6-702CD6F20BB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AA04909-A4DB-4A45-9D40-DED82A8AEF5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2C3521E-85D2-4DBB-9DBD-06438C19895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80E3EAF3-FE00-4A3E-831A-9C22C667668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A6C286E7-8C10-4BCB-8870-1F48E651DEB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490219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E23368-FC6B-4ABA-829C-BC784F0885B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0B61B07-F14C-4AF6-AE04-D9005A59890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8743E8C1-D86C-48E8-A64A-BA663821B34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AB5A6FE8-778C-4A16-876B-AACD46C17F0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723067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187245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525856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832138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041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69424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7.png"/><Relationship Id="rId5" Type="http://schemas.microsoft.com/office/2007/relationships/hdphoto" Target="../media/hdphoto2.wdp"/><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33.xml"/><Relationship Id="rId5" Type="http://schemas.openxmlformats.org/officeDocument/2006/relationships/image" Target="../media/image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0.png"/><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4796"/>
            <a:ext cx="12192000" cy="6857999"/>
          </a:xfrm>
          <a:prstGeom prst="rect">
            <a:avLst/>
          </a:prstGeom>
        </p:spPr>
      </p:pic>
      <p:pic>
        <p:nvPicPr>
          <p:cNvPr id="8" name="图片 7">
            <a:extLst>
              <a:ext uri="{FF2B5EF4-FFF2-40B4-BE49-F238E27FC236}">
                <a16:creationId xmlns:a16="http://schemas.microsoft.com/office/drawing/2014/main" id="{4B9F73B0-ABBF-4CA1-9D34-781B471159A1}"/>
              </a:ext>
            </a:extLst>
          </p:cNvPr>
          <p:cNvPicPr>
            <a:picLocks noChangeAspect="1"/>
          </p:cNvPicPr>
          <p:nvPr/>
        </p:nvPicPr>
        <p:blipFill>
          <a:blip r:embed="rId3"/>
          <a:stretch>
            <a:fillRect/>
          </a:stretch>
        </p:blipFill>
        <p:spPr>
          <a:xfrm>
            <a:off x="0" y="-1064645"/>
            <a:ext cx="11363692" cy="8449003"/>
          </a:xfrm>
          <a:prstGeom prst="rect">
            <a:avLst/>
          </a:prstGeom>
        </p:spPr>
      </p:pic>
      <p:sp>
        <p:nvSpPr>
          <p:cNvPr id="11" name="爆炸形: 8 pt  10">
            <a:extLst>
              <a:ext uri="{FF2B5EF4-FFF2-40B4-BE49-F238E27FC236}">
                <a16:creationId xmlns:a16="http://schemas.microsoft.com/office/drawing/2014/main" id="{EF4B6ADB-E1BA-4E86-B2E1-5B4D4C4A1388}"/>
              </a:ext>
            </a:extLst>
          </p:cNvPr>
          <p:cNvSpPr/>
          <p:nvPr/>
        </p:nvSpPr>
        <p:spPr>
          <a:xfrm>
            <a:off x="3320254" y="918444"/>
            <a:ext cx="1923327" cy="1515291"/>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SVN-Poky's" panose="020B0606040200020203" pitchFamily="34" charset="0"/>
                <a:ea typeface="思源黑体 CN Medium" panose="020B0600000000000000" pitchFamily="34" charset="-122"/>
                <a:cs typeface="+mn-cs"/>
              </a:rPr>
              <a:t>1</a:t>
            </a:r>
            <a:endParaRPr kumimoji="0" lang="zh-CN" altLang="en-US" sz="66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SVN-Poky's" panose="020B0606040200020203" pitchFamily="34" charset="0"/>
              <a:ea typeface="思源黑体 CN Medium" panose="020B0600000000000000" pitchFamily="34" charset="-122"/>
              <a:cs typeface="+mn-cs"/>
            </a:endParaRPr>
          </a:p>
        </p:txBody>
      </p:sp>
      <p:pic>
        <p:nvPicPr>
          <p:cNvPr id="3" name="Picture 2"/>
          <p:cNvPicPr>
            <a:picLocks noChangeAspect="1"/>
          </p:cNvPicPr>
          <p:nvPr/>
        </p:nvPicPr>
        <p:blipFill>
          <a:blip r:embed="rId4"/>
          <a:stretch>
            <a:fillRect/>
          </a:stretch>
        </p:blipFill>
        <p:spPr>
          <a:xfrm>
            <a:off x="874733" y="1626174"/>
            <a:ext cx="9614225" cy="3615241"/>
          </a:xfrm>
          <a:prstGeom prst="rect">
            <a:avLst/>
          </a:prstGeom>
        </p:spPr>
      </p:pic>
      <p:pic>
        <p:nvPicPr>
          <p:cNvPr id="4" name="Picture 3" descr="A round pink label with white text and a black background&#10;&#10;Description automatically generated">
            <a:extLst>
              <a:ext uri="{FF2B5EF4-FFF2-40B4-BE49-F238E27FC236}">
                <a16:creationId xmlns:a16="http://schemas.microsoft.com/office/drawing/2014/main" id="{38F3E475-8B88-64F3-D7FF-E7397D716B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2239" y="143075"/>
            <a:ext cx="1557678" cy="1557678"/>
          </a:xfrm>
          <a:prstGeom prst="rect">
            <a:avLst/>
          </a:prstGeom>
        </p:spPr>
      </p:pic>
    </p:spTree>
    <p:extLst>
      <p:ext uri="{BB962C8B-B14F-4D97-AF65-F5344CB8AC3E}">
        <p14:creationId xmlns:p14="http://schemas.microsoft.com/office/powerpoint/2010/main" val="16750863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3" name="Rectangle: Rounded Corners 2">
            <a:extLst>
              <a:ext uri="{FF2B5EF4-FFF2-40B4-BE49-F238E27FC236}">
                <a16:creationId xmlns:a16="http://schemas.microsoft.com/office/drawing/2014/main" id="{114CC708-A792-4597-9A8A-7E2F088938CE}"/>
              </a:ext>
            </a:extLst>
          </p:cNvPr>
          <p:cNvSpPr/>
          <p:nvPr/>
        </p:nvSpPr>
        <p:spPr>
          <a:xfrm>
            <a:off x="354330" y="171450"/>
            <a:ext cx="11464290" cy="6355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75BD51D9-06D2-10C5-1C97-FF1E38D8EF12}"/>
              </a:ext>
            </a:extLst>
          </p:cNvPr>
          <p:cNvSpPr txBox="1"/>
          <p:nvPr/>
        </p:nvSpPr>
        <p:spPr>
          <a:xfrm>
            <a:off x="891540" y="685800"/>
            <a:ext cx="10401300" cy="5509200"/>
          </a:xfrm>
          <a:prstGeom prst="rect">
            <a:avLst/>
          </a:prstGeom>
          <a:noFill/>
        </p:spPr>
        <p:txBody>
          <a:bodyPr wrap="square" rtlCol="0">
            <a:spAutoFit/>
          </a:bodyPr>
          <a:lstStyle/>
          <a:p>
            <a:pPr algn="just"/>
            <a:r>
              <a:rPr lang="en-US" sz="3200" b="0" i="0" dirty="0">
                <a:effectLst/>
                <a:latin typeface="Cambria" panose="02040503050406030204" pitchFamily="18" charset="0"/>
                <a:ea typeface="Cambria" panose="02040503050406030204" pitchFamily="18" charset="0"/>
              </a:rPr>
              <a:t>    </a:t>
            </a:r>
            <a:r>
              <a:rPr lang="vi-VN" sz="3200" b="0" i="0" dirty="0">
                <a:effectLst/>
                <a:latin typeface="Cambria" panose="02040503050406030204" pitchFamily="18" charset="0"/>
                <a:ea typeface="Cambria" panose="02040503050406030204" pitchFamily="18" charset="0"/>
              </a:rPr>
              <a:t>Ha</a:t>
            </a:r>
            <a:r>
              <a:rPr lang="vi-VN" sz="3200" b="0" i="0" dirty="0">
                <a:solidFill>
                  <a:srgbClr val="FF0000"/>
                </a:solidFill>
                <a:effectLst/>
                <a:latin typeface="Cambria" panose="02040503050406030204" pitchFamily="18" charset="0"/>
                <a:ea typeface="Cambria" panose="02040503050406030204" pitchFamily="18" charset="0"/>
              </a:rPr>
              <a:t>-</a:t>
            </a:r>
            <a:r>
              <a:rPr lang="vi-VN" sz="3200" b="0" i="0" dirty="0">
                <a:effectLst/>
                <a:latin typeface="Cambria" panose="02040503050406030204" pitchFamily="18" charset="0"/>
                <a:ea typeface="Cambria" panose="02040503050406030204" pitchFamily="18" charset="0"/>
              </a:rPr>
              <a:t>na</a:t>
            </a:r>
            <a:r>
              <a:rPr lang="vi-VN" sz="3200" b="0" i="0" dirty="0">
                <a:solidFill>
                  <a:srgbClr val="FF0000"/>
                </a:solidFill>
                <a:effectLst/>
                <a:latin typeface="Cambria" panose="02040503050406030204" pitchFamily="18" charset="0"/>
                <a:ea typeface="Cambria" panose="02040503050406030204" pitchFamily="18" charset="0"/>
              </a:rPr>
              <a:t>-</a:t>
            </a:r>
            <a:r>
              <a:rPr lang="vi-VN" sz="3200" b="0" i="0" dirty="0">
                <a:effectLst/>
                <a:latin typeface="Cambria" panose="02040503050406030204" pitchFamily="18" charset="0"/>
                <a:ea typeface="Cambria" panose="02040503050406030204" pitchFamily="18" charset="0"/>
              </a:rPr>
              <a:t>mi là lễ hội Hoa anh đào truyền thống của Nhật Bản. Lễ hội này diễn ra từ tháng 3 đến tháng 5 hằng năm khi hoa anh đào nở rộ. Vào những ngày lễ hội, du khách đến đây có thể tham gia nhiều hoạt động thú vị:</a:t>
            </a:r>
          </a:p>
          <a:p>
            <a:pPr algn="just"/>
            <a:r>
              <a:rPr lang="en-US" sz="3200" b="0" i="0" dirty="0">
                <a:effectLst/>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a:t>
            </a:r>
            <a:r>
              <a:rPr lang="vi-VN" sz="3200" b="0" i="0" dirty="0">
                <a:effectLst/>
                <a:latin typeface="Cambria" panose="02040503050406030204" pitchFamily="18" charset="0"/>
                <a:ea typeface="Cambria" panose="02040503050406030204" pitchFamily="18" charset="0"/>
              </a:rPr>
              <a:t> Đi dạo hoặc bơi thuyền ngắm hoa anh đào</a:t>
            </a:r>
            <a:r>
              <a:rPr lang="vi-VN" sz="3200" b="0" i="0" dirty="0" smtClean="0">
                <a:effectLst/>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a:p>
            <a:pPr algn="just"/>
            <a:r>
              <a:rPr lang="en-US" sz="3200" dirty="0">
                <a:latin typeface="Cambria" panose="02040503050406030204" pitchFamily="18" charset="0"/>
                <a:ea typeface="Cambria" panose="02040503050406030204" pitchFamily="18" charset="0"/>
              </a:rPr>
              <a:t> </a:t>
            </a:r>
            <a:r>
              <a:rPr lang="en-US" sz="3200" dirty="0" smtClean="0">
                <a:latin typeface="Cambria" panose="02040503050406030204" pitchFamily="18" charset="0"/>
                <a:ea typeface="Cambria" panose="02040503050406030204" pitchFamily="18" charset="0"/>
              </a:rPr>
              <a:t>  </a:t>
            </a:r>
            <a:r>
              <a:rPr lang="vi-VN" sz="3200" dirty="0" smtClean="0">
                <a:solidFill>
                  <a:srgbClr val="FF0000"/>
                </a:solidFill>
                <a:latin typeface="Cambria" panose="02040503050406030204" pitchFamily="18" charset="0"/>
                <a:ea typeface="Cambria" panose="02040503050406030204" pitchFamily="18" charset="0"/>
              </a:rPr>
              <a:t>–</a:t>
            </a:r>
            <a:r>
              <a:rPr lang="vi-VN" sz="3200" dirty="0" smtClean="0">
                <a:latin typeface="Cambria" panose="02040503050406030204" pitchFamily="18" charset="0"/>
                <a:ea typeface="Cambria" panose="02040503050406030204" pitchFamily="18" charset="0"/>
              </a:rPr>
              <a:t> </a:t>
            </a:r>
            <a:r>
              <a:rPr lang="en-US" sz="3200" b="0" i="0" dirty="0" err="1" smtClean="0">
                <a:effectLst/>
                <a:latin typeface="Cambria" panose="02040503050406030204" pitchFamily="18" charset="0"/>
                <a:ea typeface="Cambria" panose="02040503050406030204" pitchFamily="18" charset="0"/>
              </a:rPr>
              <a:t>Tổ</a:t>
            </a:r>
            <a:r>
              <a:rPr lang="en-US" sz="3200" b="0" i="0" dirty="0" smtClean="0">
                <a:effectLst/>
                <a:latin typeface="Cambria" panose="02040503050406030204" pitchFamily="18" charset="0"/>
                <a:ea typeface="Cambria" panose="02040503050406030204" pitchFamily="18" charset="0"/>
              </a:rPr>
              <a:t> </a:t>
            </a:r>
            <a:r>
              <a:rPr lang="en-US" sz="3200" b="0" i="0" dirty="0" err="1" smtClean="0">
                <a:effectLst/>
                <a:latin typeface="Cambria" panose="02040503050406030204" pitchFamily="18" charset="0"/>
                <a:ea typeface="Cambria" panose="02040503050406030204" pitchFamily="18" charset="0"/>
              </a:rPr>
              <a:t>chức</a:t>
            </a:r>
            <a:r>
              <a:rPr lang="en-US" sz="3200" b="0" i="0" dirty="0" smtClean="0">
                <a:effectLst/>
                <a:latin typeface="Cambria" panose="02040503050406030204" pitchFamily="18" charset="0"/>
                <a:ea typeface="Cambria" panose="02040503050406030204" pitchFamily="18" charset="0"/>
              </a:rPr>
              <a:t> </a:t>
            </a:r>
            <a:r>
              <a:rPr lang="en-US" sz="3200" b="0" i="0" dirty="0" err="1" smtClean="0">
                <a:effectLst/>
                <a:latin typeface="Cambria" panose="02040503050406030204" pitchFamily="18" charset="0"/>
                <a:ea typeface="Cambria" panose="02040503050406030204" pitchFamily="18" charset="0"/>
              </a:rPr>
              <a:t>tiệc</a:t>
            </a:r>
            <a:r>
              <a:rPr lang="en-US" sz="3200" b="0" i="0" dirty="0" smtClean="0">
                <a:effectLst/>
                <a:latin typeface="Cambria" panose="02040503050406030204" pitchFamily="18" charset="0"/>
                <a:ea typeface="Cambria" panose="02040503050406030204" pitchFamily="18" charset="0"/>
              </a:rPr>
              <a:t> </a:t>
            </a:r>
            <a:r>
              <a:rPr lang="en-US" sz="3200" b="0" i="0" dirty="0" err="1" smtClean="0">
                <a:effectLst/>
                <a:latin typeface="Cambria" panose="02040503050406030204" pitchFamily="18" charset="0"/>
                <a:ea typeface="Cambria" panose="02040503050406030204" pitchFamily="18" charset="0"/>
              </a:rPr>
              <a:t>trà</a:t>
            </a:r>
            <a:r>
              <a:rPr lang="en-US" sz="3200" b="0" i="0" dirty="0" smtClean="0">
                <a:effectLst/>
                <a:latin typeface="Cambria" panose="02040503050406030204" pitchFamily="18" charset="0"/>
                <a:ea typeface="Cambria" panose="02040503050406030204" pitchFamily="18" charset="0"/>
              </a:rPr>
              <a:t> </a:t>
            </a:r>
            <a:r>
              <a:rPr lang="en-US" sz="3200" b="0" i="0" dirty="0" err="1" smtClean="0">
                <a:effectLst/>
                <a:latin typeface="Cambria" panose="02040503050406030204" pitchFamily="18" charset="0"/>
                <a:ea typeface="Cambria" panose="02040503050406030204" pitchFamily="18" charset="0"/>
              </a:rPr>
              <a:t>trong</a:t>
            </a:r>
            <a:r>
              <a:rPr lang="en-US" sz="3200" b="0" i="0" dirty="0" smtClean="0">
                <a:effectLst/>
                <a:latin typeface="Cambria" panose="02040503050406030204" pitchFamily="18" charset="0"/>
                <a:ea typeface="Cambria" panose="02040503050406030204" pitchFamily="18" charset="0"/>
              </a:rPr>
              <a:t> </a:t>
            </a:r>
            <a:r>
              <a:rPr lang="en-US" sz="3200" b="0" i="0" dirty="0" err="1" smtClean="0">
                <a:effectLst/>
                <a:latin typeface="Cambria" panose="02040503050406030204" pitchFamily="18" charset="0"/>
                <a:ea typeface="Cambria" panose="02040503050406030204" pitchFamily="18" charset="0"/>
              </a:rPr>
              <a:t>vườn</a:t>
            </a:r>
            <a:r>
              <a:rPr lang="en-US" sz="3200" b="0" i="0" dirty="0" smtClean="0">
                <a:effectLst/>
                <a:latin typeface="Cambria" panose="02040503050406030204" pitchFamily="18" charset="0"/>
                <a:ea typeface="Cambria" panose="02040503050406030204" pitchFamily="18" charset="0"/>
              </a:rPr>
              <a:t> </a:t>
            </a:r>
            <a:r>
              <a:rPr lang="en-US" sz="3200" b="0" i="0" dirty="0" err="1" smtClean="0">
                <a:effectLst/>
                <a:latin typeface="Cambria" panose="02040503050406030204" pitchFamily="18" charset="0"/>
                <a:ea typeface="Cambria" panose="02040503050406030204" pitchFamily="18" charset="0"/>
              </a:rPr>
              <a:t>hoa</a:t>
            </a:r>
            <a:r>
              <a:rPr lang="en-US" sz="3200" b="0" i="0" dirty="0" smtClean="0">
                <a:effectLst/>
                <a:latin typeface="Cambria" panose="02040503050406030204" pitchFamily="18" charset="0"/>
                <a:ea typeface="Cambria" panose="02040503050406030204" pitchFamily="18" charset="0"/>
              </a:rPr>
              <a:t> </a:t>
            </a:r>
            <a:r>
              <a:rPr lang="en-US" sz="3200" b="0" i="0" dirty="0" err="1" smtClean="0">
                <a:effectLst/>
                <a:latin typeface="Cambria" panose="02040503050406030204" pitchFamily="18" charset="0"/>
                <a:ea typeface="Cambria" panose="02040503050406030204" pitchFamily="18" charset="0"/>
              </a:rPr>
              <a:t>anh</a:t>
            </a:r>
            <a:r>
              <a:rPr lang="en-US" sz="3200" b="0" i="0" dirty="0" smtClean="0">
                <a:effectLst/>
                <a:latin typeface="Cambria" panose="02040503050406030204" pitchFamily="18" charset="0"/>
                <a:ea typeface="Cambria" panose="02040503050406030204" pitchFamily="18" charset="0"/>
              </a:rPr>
              <a:t> </a:t>
            </a:r>
            <a:r>
              <a:rPr lang="en-US" sz="3200" b="0" i="0" dirty="0" err="1" smtClean="0">
                <a:effectLst/>
                <a:latin typeface="Cambria" panose="02040503050406030204" pitchFamily="18" charset="0"/>
                <a:ea typeface="Cambria" panose="02040503050406030204" pitchFamily="18" charset="0"/>
              </a:rPr>
              <a:t>đào</a:t>
            </a:r>
            <a:r>
              <a:rPr lang="en-US" sz="3200" b="0" i="0" dirty="0" smtClean="0">
                <a:effectLst/>
                <a:latin typeface="Cambria" panose="02040503050406030204" pitchFamily="18" charset="0"/>
                <a:ea typeface="Cambria" panose="02040503050406030204" pitchFamily="18" charset="0"/>
              </a:rPr>
              <a:t>.</a:t>
            </a:r>
            <a:endParaRPr lang="vi-VN" sz="3200" b="0" i="0" dirty="0">
              <a:effectLst/>
              <a:latin typeface="Cambria" panose="02040503050406030204" pitchFamily="18" charset="0"/>
              <a:ea typeface="Cambria" panose="02040503050406030204" pitchFamily="18" charset="0"/>
            </a:endParaRPr>
          </a:p>
          <a:p>
            <a:pPr algn="just"/>
            <a:r>
              <a:rPr lang="en-US" sz="3200" b="0" i="0" dirty="0">
                <a:effectLst/>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 </a:t>
            </a:r>
            <a:r>
              <a:rPr lang="vi-VN" sz="3200" b="0" i="0" dirty="0">
                <a:effectLst/>
                <a:latin typeface="Cambria" panose="02040503050406030204" pitchFamily="18" charset="0"/>
                <a:ea typeface="Cambria" panose="02040503050406030204" pitchFamily="18" charset="0"/>
              </a:rPr>
              <a:t>Thưởng thức ẩm thực Nhật Bản, trong đó có nhiều món được chế biến từ hoa anh đào.</a:t>
            </a:r>
          </a:p>
          <a:p>
            <a:pPr algn="just"/>
            <a:r>
              <a:rPr lang="en-US" sz="3200" b="0" i="0" dirty="0">
                <a:effectLst/>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a:t>
            </a:r>
            <a:r>
              <a:rPr lang="vi-VN" sz="3200" b="0" i="0" dirty="0">
                <a:effectLst/>
                <a:latin typeface="Cambria" panose="02040503050406030204" pitchFamily="18" charset="0"/>
                <a:ea typeface="Cambria" panose="02040503050406030204" pitchFamily="18" charset="0"/>
              </a:rPr>
              <a:t> Ca hát hoặc giao lưu văn hoá nghệ thuật truyền thống mừng mùa hoa anh đào nở.</a:t>
            </a:r>
          </a:p>
          <a:p>
            <a:pPr algn="r"/>
            <a:r>
              <a:rPr lang="vi-VN" sz="3200" b="0" i="0" dirty="0">
                <a:effectLst/>
                <a:latin typeface="Cambria" panose="02040503050406030204" pitchFamily="18" charset="0"/>
                <a:ea typeface="Cambria" panose="02040503050406030204" pitchFamily="18" charset="0"/>
              </a:rPr>
              <a:t>(</a:t>
            </a:r>
            <a:r>
              <a:rPr lang="vi-VN" sz="3200" b="0" i="1" dirty="0">
                <a:effectLst/>
                <a:latin typeface="Cambria" panose="02040503050406030204" pitchFamily="18" charset="0"/>
                <a:ea typeface="Cambria" panose="02040503050406030204" pitchFamily="18" charset="0"/>
              </a:rPr>
              <a:t>Theo</a:t>
            </a:r>
            <a:r>
              <a:rPr lang="vi-VN" sz="3200" b="0" i="0" dirty="0">
                <a:effectLst/>
                <a:latin typeface="Cambria" panose="02040503050406030204" pitchFamily="18" charset="0"/>
                <a:ea typeface="Cambria" panose="02040503050406030204" pitchFamily="18" charset="0"/>
              </a:rPr>
              <a:t> Thanh Long)</a:t>
            </a:r>
          </a:p>
        </p:txBody>
      </p:sp>
    </p:spTree>
    <p:extLst>
      <p:ext uri="{BB962C8B-B14F-4D97-AF65-F5344CB8AC3E}">
        <p14:creationId xmlns:p14="http://schemas.microsoft.com/office/powerpoint/2010/main" val="35627832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grpSp>
        <p:nvGrpSpPr>
          <p:cNvPr id="3" name="Group 3">
            <a:extLst>
              <a:ext uri="{FF2B5EF4-FFF2-40B4-BE49-F238E27FC236}">
                <a16:creationId xmlns:a16="http://schemas.microsoft.com/office/drawing/2014/main" id="{7995AFEB-4ABB-636D-BFD8-12AAB5C1FA88}"/>
              </a:ext>
            </a:extLst>
          </p:cNvPr>
          <p:cNvGrpSpPr/>
          <p:nvPr/>
        </p:nvGrpSpPr>
        <p:grpSpPr>
          <a:xfrm>
            <a:off x="1767840" y="1596468"/>
            <a:ext cx="10279380" cy="4118532"/>
            <a:chOff x="0" y="0"/>
            <a:chExt cx="4236295" cy="1316322"/>
          </a:xfrm>
        </p:grpSpPr>
        <p:sp>
          <p:nvSpPr>
            <p:cNvPr id="4" name="Freeform 4">
              <a:extLst>
                <a:ext uri="{FF2B5EF4-FFF2-40B4-BE49-F238E27FC236}">
                  <a16:creationId xmlns:a16="http://schemas.microsoft.com/office/drawing/2014/main" id="{3A3318C8-4046-EBB7-BDA8-9C8ED1CB171F}"/>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defTabSz="609630">
                <a:defRPr/>
              </a:pPr>
              <a:endParaRPr lang="en-US" sz="1200">
                <a:solidFill>
                  <a:prstClr val="black"/>
                </a:solidFill>
                <a:latin typeface="Calibri"/>
              </a:endParaRPr>
            </a:p>
          </p:txBody>
        </p:sp>
        <p:sp>
          <p:nvSpPr>
            <p:cNvPr id="6" name="TextBox 5">
              <a:extLst>
                <a:ext uri="{FF2B5EF4-FFF2-40B4-BE49-F238E27FC236}">
                  <a16:creationId xmlns:a16="http://schemas.microsoft.com/office/drawing/2014/main" id="{EDAA52F4-9537-1DAD-8F54-B27F04814C9D}"/>
                </a:ext>
              </a:extLst>
            </p:cNvPr>
            <p:cNvSpPr txBox="1"/>
            <p:nvPr/>
          </p:nvSpPr>
          <p:spPr>
            <a:xfrm>
              <a:off x="0" y="28575"/>
              <a:ext cx="4236295" cy="1287747"/>
            </a:xfrm>
            <a:prstGeom prst="rect">
              <a:avLst/>
            </a:prstGeom>
          </p:spPr>
          <p:txBody>
            <a:bodyPr lIns="33867" tIns="33867" rIns="33867" bIns="33867" rtlCol="0" anchor="ctr"/>
            <a:lstStyle/>
            <a:p>
              <a:pPr algn="ctr" defTabSz="609630">
                <a:lnSpc>
                  <a:spcPts val="1781"/>
                </a:lnSpc>
                <a:defRPr/>
              </a:pPr>
              <a:endParaRPr sz="1200">
                <a:solidFill>
                  <a:prstClr val="black"/>
                </a:solidFill>
                <a:latin typeface="Calibri"/>
              </a:endParaRPr>
            </a:p>
          </p:txBody>
        </p:sp>
      </p:grpSp>
      <p:sp>
        <p:nvSpPr>
          <p:cNvPr id="7" name="TextBox 10">
            <a:extLst>
              <a:ext uri="{FF2B5EF4-FFF2-40B4-BE49-F238E27FC236}">
                <a16:creationId xmlns:a16="http://schemas.microsoft.com/office/drawing/2014/main" id="{7AFE388D-7E4C-D6AF-661D-0991E84E3877}"/>
              </a:ext>
            </a:extLst>
          </p:cNvPr>
          <p:cNvSpPr txBox="1"/>
          <p:nvPr/>
        </p:nvSpPr>
        <p:spPr>
          <a:xfrm>
            <a:off x="2123440" y="1894841"/>
            <a:ext cx="9649460" cy="1969770"/>
          </a:xfrm>
          <a:prstGeom prst="rect">
            <a:avLst/>
          </a:prstGeom>
        </p:spPr>
        <p:txBody>
          <a:bodyPr wrap="square" lIns="0" tIns="0" rIns="0" bIns="0" rtlCol="0" anchor="t">
            <a:spAutoFit/>
          </a:bodyPr>
          <a:lstStyle/>
          <a:p>
            <a:pPr marL="571500" indent="-571500" algn="just" defTabSz="609630">
              <a:buFont typeface="Arial" panose="020B0604020202020204" pitchFamily="34" charset="0"/>
              <a:buChar char="•"/>
            </a:pP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Dấu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gạch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ngang</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dùng</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để</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đánh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dấu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lời</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nói</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trực</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tiếp</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của</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nhân</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vật</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đánh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dấu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các</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ý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liệt</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kê</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nối</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các</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trong</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một</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liên</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danh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đặt</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ở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giữa</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câu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để</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đánh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dấu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bộ</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phận</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chú</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thích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giải</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thích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trong</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câu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a:t>
            </a:r>
          </a:p>
        </p:txBody>
      </p:sp>
      <p:pic>
        <p:nvPicPr>
          <p:cNvPr id="8" name="Picture 7">
            <a:extLst>
              <a:ext uri="{FF2B5EF4-FFF2-40B4-BE49-F238E27FC236}">
                <a16:creationId xmlns:a16="http://schemas.microsoft.com/office/drawing/2014/main" id="{D4478796-ED5F-0EFA-CF37-962EFC11C36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pic>
        <p:nvPicPr>
          <p:cNvPr id="15" name="Picture 14">
            <a:extLst>
              <a:ext uri="{FF2B5EF4-FFF2-40B4-BE49-F238E27FC236}">
                <a16:creationId xmlns:a16="http://schemas.microsoft.com/office/drawing/2014/main" id="{7C4FE742-384B-112B-F594-9337E9AEFA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13199" y="250866"/>
            <a:ext cx="4585507" cy="1321729"/>
          </a:xfrm>
          <a:prstGeom prst="rect">
            <a:avLst/>
          </a:prstGeom>
        </p:spPr>
      </p:pic>
      <p:sp>
        <p:nvSpPr>
          <p:cNvPr id="2" name="TextBox 10">
            <a:extLst>
              <a:ext uri="{FF2B5EF4-FFF2-40B4-BE49-F238E27FC236}">
                <a16:creationId xmlns:a16="http://schemas.microsoft.com/office/drawing/2014/main" id="{58DE11EC-A267-306E-6B8E-A88DAF5AE852}"/>
              </a:ext>
            </a:extLst>
          </p:cNvPr>
          <p:cNvSpPr txBox="1"/>
          <p:nvPr/>
        </p:nvSpPr>
        <p:spPr>
          <a:xfrm>
            <a:off x="2192020" y="4077971"/>
            <a:ext cx="9649460" cy="984885"/>
          </a:xfrm>
          <a:prstGeom prst="rect">
            <a:avLst/>
          </a:prstGeom>
        </p:spPr>
        <p:txBody>
          <a:bodyPr wrap="square" lIns="0" tIns="0" rIns="0" bIns="0" rtlCol="0" anchor="t">
            <a:spAutoFit/>
          </a:bodyPr>
          <a:lstStyle/>
          <a:p>
            <a:pPr marL="571500" indent="-571500" algn="just" defTabSz="609630">
              <a:buFont typeface="Arial" panose="020B0604020202020204" pitchFamily="34" charset="0"/>
              <a:buChar char="•"/>
            </a:pPr>
            <a:r>
              <a:rPr lang="vi-VN" sz="3200" b="1">
                <a:solidFill>
                  <a:srgbClr val="002060"/>
                </a:solidFill>
                <a:latin typeface="Cambria" panose="02040503050406030204" pitchFamily="18" charset="0"/>
                <a:ea typeface="Cambria" panose="02040503050406030204" pitchFamily="18" charset="0"/>
                <a:cs typeface="DM Sans Bold"/>
                <a:sym typeface="DM Sans Bold"/>
              </a:rPr>
              <a:t>Dấu gạch nối dùng để: nối các tiếng trong bộ phận tên riêng nước ngoài.</a:t>
            </a:r>
            <a:endParaRPr lang="vi-VN" sz="3200" b="1" dirty="0" err="1">
              <a:solidFill>
                <a:srgbClr val="002060"/>
              </a:solidFill>
              <a:latin typeface="Cambria" panose="02040503050406030204" pitchFamily="18" charset="0"/>
              <a:ea typeface="Cambria" panose="02040503050406030204" pitchFamily="18" charset="0"/>
              <a:cs typeface="DM Sans Bold"/>
              <a:sym typeface="DM Sans Bold"/>
            </a:endParaRPr>
          </a:p>
        </p:txBody>
      </p:sp>
    </p:spTree>
    <p:extLst>
      <p:ext uri="{BB962C8B-B14F-4D97-AF65-F5344CB8AC3E}">
        <p14:creationId xmlns:p14="http://schemas.microsoft.com/office/powerpoint/2010/main" val="38756150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1"/>
            <a:ext cx="12192000" cy="6857999"/>
          </a:xfrm>
          <a:prstGeom prst="rect">
            <a:avLst/>
          </a:prstGeom>
        </p:spPr>
      </p:pic>
      <p:pic>
        <p:nvPicPr>
          <p:cNvPr id="6" name="图片 8">
            <a:extLst>
              <a:ext uri="{FF2B5EF4-FFF2-40B4-BE49-F238E27FC236}">
                <a16:creationId xmlns:a16="http://schemas.microsoft.com/office/drawing/2014/main" id="{BC931DF1-8D69-43CF-9343-745949037EAB}"/>
              </a:ext>
            </a:extLst>
          </p:cNvPr>
          <p:cNvPicPr>
            <a:picLocks noChangeAspect="1"/>
          </p:cNvPicPr>
          <p:nvPr/>
        </p:nvPicPr>
        <p:blipFill>
          <a:blip r:embed="rId3"/>
          <a:stretch>
            <a:fillRect/>
          </a:stretch>
        </p:blipFill>
        <p:spPr>
          <a:xfrm>
            <a:off x="1615331" y="-228600"/>
            <a:ext cx="9067909" cy="6672789"/>
          </a:xfrm>
          <a:prstGeom prst="rect">
            <a:avLst/>
          </a:prstGeom>
          <a:effectLst>
            <a:outerShdw blurRad="63500" algn="ctr" rotWithShape="0">
              <a:prstClr val="black">
                <a:alpha val="40000"/>
              </a:prstClr>
            </a:outerShdw>
          </a:effectLst>
        </p:spPr>
      </p:pic>
      <p:sp>
        <p:nvSpPr>
          <p:cNvPr id="9" name="文本框 8">
            <a:extLst>
              <a:ext uri="{FF2B5EF4-FFF2-40B4-BE49-F238E27FC236}">
                <a16:creationId xmlns:a16="http://schemas.microsoft.com/office/drawing/2014/main" id="{75C01CC4-6FDF-408A-9B7E-E06091668D27}"/>
              </a:ext>
            </a:extLst>
          </p:cNvPr>
          <p:cNvSpPr txBox="1"/>
          <p:nvPr/>
        </p:nvSpPr>
        <p:spPr>
          <a:xfrm>
            <a:off x="2228850" y="2723629"/>
            <a:ext cx="6482271" cy="3170099"/>
          </a:xfrm>
          <a:prstGeom prst="rect">
            <a:avLst/>
          </a:prstGeom>
          <a:noFill/>
        </p:spPr>
        <p:txBody>
          <a:bodyPr wrap="square" rtlCol="0">
            <a:spAutoFit/>
          </a:bodyPr>
          <a:lstStyle/>
          <a:p>
            <a:pPr lvl="0" algn="ctr">
              <a:defRPr/>
            </a:pPr>
            <a:r>
              <a:rPr lang="en-US" altLang="zh-CN" sz="4000" dirty="0">
                <a:solidFill>
                  <a:srgbClr val="00206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3. </a:t>
            </a:r>
            <a:r>
              <a:rPr lang="vi-VN" altLang="zh-CN" sz="4000" dirty="0">
                <a:solidFill>
                  <a:srgbClr val="00206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Viết đoạn văn (3 – 4 câu) giới thiệu một danh lam thắng cảnh trên thế giới hoặc ở Việt Nam, trong đó có sử dụng dấu gạch ngang.</a:t>
            </a:r>
          </a:p>
        </p:txBody>
      </p:sp>
      <p:pic>
        <p:nvPicPr>
          <p:cNvPr id="11" name="图片 6">
            <a:extLst>
              <a:ext uri="{FF2B5EF4-FFF2-40B4-BE49-F238E27FC236}">
                <a16:creationId xmlns:a16="http://schemas.microsoft.com/office/drawing/2014/main" id="{245EE5CF-164A-4243-BC1A-2F58699E27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2404" y="2541091"/>
            <a:ext cx="4545510" cy="4545510"/>
          </a:xfrm>
          <a:prstGeom prst="rect">
            <a:avLst/>
          </a:prstGeom>
          <a:effectLst>
            <a:outerShdw blurRad="63500" algn="ctr" rotWithShape="0">
              <a:prstClr val="black">
                <a:alpha val="40000"/>
              </a:prstClr>
            </a:outerShdw>
          </a:effectLst>
        </p:spPr>
      </p:pic>
    </p:spTree>
    <p:extLst>
      <p:ext uri="{BB962C8B-B14F-4D97-AF65-F5344CB8AC3E}">
        <p14:creationId xmlns:p14="http://schemas.microsoft.com/office/powerpoint/2010/main" val="9402987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4" name="矩形 24">
            <a:extLst>
              <a:ext uri="{FF2B5EF4-FFF2-40B4-BE49-F238E27FC236}">
                <a16:creationId xmlns:a16="http://schemas.microsoft.com/office/drawing/2014/main" id="{6C7ACD6F-DBB4-3A72-C1E9-F35DC94936F5}"/>
              </a:ext>
            </a:extLst>
          </p:cNvPr>
          <p:cNvSpPr/>
          <p:nvPr/>
        </p:nvSpPr>
        <p:spPr>
          <a:xfrm>
            <a:off x="447040" y="1036320"/>
            <a:ext cx="11588750" cy="4072890"/>
          </a:xfrm>
          <a:prstGeom prst="rect">
            <a:avLst/>
          </a:prstGeom>
          <a:solidFill>
            <a:schemeClr val="accent4">
              <a:lumMod val="40000"/>
              <a:lumOff val="60000"/>
            </a:schemeClr>
          </a:solidFill>
          <a:ln w="28575">
            <a:solidFill>
              <a:schemeClr val="tx1"/>
            </a:solidFill>
            <a:prstDash val="dash"/>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altLang="zh-CN" sz="4400" i="1" dirty="0" smtClean="0">
                <a:solidFill>
                  <a:srgbClr val="002060"/>
                </a:solidFill>
                <a:effectLst>
                  <a:outerShdw blurRad="38100" dist="25400" dir="2700000" algn="tl" rotWithShape="0">
                    <a:prstClr val="black">
                      <a:alpha val="40000"/>
                    </a:prstClr>
                  </a:outerShdw>
                </a:effectLst>
                <a:latin typeface="Cambria" panose="02040503050406030204" pitchFamily="18" charset="0"/>
                <a:ea typeface="思源黑体 CN Medium" panose="020B0600000000000000" pitchFamily="34" charset="-122"/>
              </a:rPr>
              <a:t>        </a:t>
            </a:r>
            <a:r>
              <a:rPr lang="vi-VN" altLang="zh-CN" sz="4400" i="1" dirty="0" smtClean="0">
                <a:solidFill>
                  <a:srgbClr val="002060"/>
                </a:solidFill>
                <a:effectLst>
                  <a:outerShdw blurRad="38100" dist="25400" dir="2700000" algn="tl" rotWithShape="0">
                    <a:prstClr val="black">
                      <a:alpha val="40000"/>
                    </a:prstClr>
                  </a:outerShdw>
                </a:effectLst>
                <a:latin typeface="Cambria" panose="02040503050406030204" pitchFamily="18" charset="0"/>
                <a:ea typeface="思源黑体 CN Medium" panose="020B0600000000000000" pitchFamily="34" charset="-122"/>
              </a:rPr>
              <a:t>Vịnh </a:t>
            </a:r>
            <a:r>
              <a:rPr lang="vi-VN" altLang="zh-CN" sz="4400" i="1" dirty="0">
                <a:solidFill>
                  <a:srgbClr val="002060"/>
                </a:solidFill>
                <a:effectLst>
                  <a:outerShdw blurRad="38100" dist="25400" dir="2700000" algn="tl" rotWithShape="0">
                    <a:prstClr val="black">
                      <a:alpha val="40000"/>
                    </a:prstClr>
                  </a:outerShdw>
                </a:effectLst>
                <a:latin typeface="Cambria" panose="02040503050406030204" pitchFamily="18" charset="0"/>
                <a:ea typeface="思源黑体 CN Medium" panose="020B0600000000000000" pitchFamily="34" charset="-122"/>
              </a:rPr>
              <a:t>Hạ Long – một trong những danh lam thắng cảnh nổi tiếng ở Việt Nam – với hàng nghìn đảo đá vôi nổi lên từ lòng biển xanh thẳm. Với vẻ đẹp hùng vĩ và hoang sơ, vịnh Hạ Long đã được UNESCO công nhận là di sản thế giới</a:t>
            </a:r>
            <a:r>
              <a:rPr lang="vi-VN" altLang="zh-CN" sz="4400" i="1" dirty="0" smtClean="0">
                <a:solidFill>
                  <a:srgbClr val="002060"/>
                </a:solidFill>
                <a:effectLst>
                  <a:outerShdw blurRad="38100" dist="25400" dir="2700000" algn="tl" rotWithShape="0">
                    <a:prstClr val="black">
                      <a:alpha val="40000"/>
                    </a:prstClr>
                  </a:outerShdw>
                </a:effectLst>
                <a:latin typeface="Cambria" panose="02040503050406030204" pitchFamily="18" charset="0"/>
                <a:ea typeface="思源黑体 CN Medium" panose="020B0600000000000000" pitchFamily="34" charset="-122"/>
              </a:rPr>
              <a:t>.</a:t>
            </a:r>
            <a:r>
              <a:rPr lang="en-US" altLang="zh-CN" sz="4400" i="1" dirty="0" smtClean="0">
                <a:solidFill>
                  <a:srgbClr val="002060"/>
                </a:solidFill>
                <a:effectLst>
                  <a:outerShdw blurRad="38100" dist="25400" dir="2700000" algn="tl" rotWithShape="0">
                    <a:prstClr val="black">
                      <a:alpha val="40000"/>
                    </a:prstClr>
                  </a:outerShdw>
                </a:effectLst>
                <a:latin typeface="Cambria" panose="02040503050406030204" pitchFamily="18" charset="0"/>
                <a:ea typeface="思源黑体 CN Medium" panose="020B0600000000000000" pitchFamily="34" charset="-122"/>
              </a:rPr>
              <a:t> </a:t>
            </a:r>
            <a:r>
              <a:rPr lang="en-US" altLang="zh-CN" sz="4400" i="1" dirty="0" err="1" smtClean="0">
                <a:solidFill>
                  <a:srgbClr val="002060"/>
                </a:solidFill>
                <a:effectLst>
                  <a:outerShdw blurRad="38100" dist="25400" dir="2700000" algn="tl" rotWithShape="0">
                    <a:prstClr val="black">
                      <a:alpha val="40000"/>
                    </a:prstClr>
                  </a:outerShdw>
                </a:effectLst>
                <a:latin typeface="Cambria" panose="02040503050406030204" pitchFamily="18" charset="0"/>
                <a:ea typeface="思源黑体 CN Medium" panose="020B0600000000000000" pitchFamily="34" charset="-122"/>
              </a:rPr>
              <a:t>Em</a:t>
            </a:r>
            <a:r>
              <a:rPr lang="en-US" altLang="zh-CN" sz="4400" i="1" dirty="0" smtClean="0">
                <a:solidFill>
                  <a:srgbClr val="002060"/>
                </a:solidFill>
                <a:effectLst>
                  <a:outerShdw blurRad="38100" dist="25400" dir="2700000" algn="tl" rotWithShape="0">
                    <a:prstClr val="black">
                      <a:alpha val="40000"/>
                    </a:prstClr>
                  </a:outerShdw>
                </a:effectLst>
                <a:latin typeface="Cambria" panose="02040503050406030204" pitchFamily="18" charset="0"/>
                <a:ea typeface="思源黑体 CN Medium" panose="020B0600000000000000" pitchFamily="34" charset="-122"/>
              </a:rPr>
              <a:t> </a:t>
            </a:r>
            <a:r>
              <a:rPr lang="en-US" altLang="zh-CN" sz="4400" i="1" dirty="0" err="1" smtClean="0">
                <a:solidFill>
                  <a:srgbClr val="002060"/>
                </a:solidFill>
                <a:effectLst>
                  <a:outerShdw blurRad="38100" dist="25400" dir="2700000" algn="tl" rotWithShape="0">
                    <a:prstClr val="black">
                      <a:alpha val="40000"/>
                    </a:prstClr>
                  </a:outerShdw>
                </a:effectLst>
                <a:latin typeface="Cambria" panose="02040503050406030204" pitchFamily="18" charset="0"/>
                <a:ea typeface="思源黑体 CN Medium" panose="020B0600000000000000" pitchFamily="34" charset="-122"/>
              </a:rPr>
              <a:t>rất</a:t>
            </a:r>
            <a:r>
              <a:rPr lang="en-US" altLang="zh-CN" sz="4400" i="1" dirty="0" smtClean="0">
                <a:solidFill>
                  <a:srgbClr val="002060"/>
                </a:solidFill>
                <a:effectLst>
                  <a:outerShdw blurRad="38100" dist="25400" dir="2700000" algn="tl" rotWithShape="0">
                    <a:prstClr val="black">
                      <a:alpha val="40000"/>
                    </a:prstClr>
                  </a:outerShdw>
                </a:effectLst>
                <a:latin typeface="Cambria" panose="02040503050406030204" pitchFamily="18" charset="0"/>
                <a:ea typeface="思源黑体 CN Medium" panose="020B0600000000000000" pitchFamily="34" charset="-122"/>
              </a:rPr>
              <a:t> </a:t>
            </a:r>
            <a:r>
              <a:rPr lang="en-US" altLang="zh-CN" sz="4400" i="1" dirty="0" err="1" smtClean="0">
                <a:solidFill>
                  <a:srgbClr val="002060"/>
                </a:solidFill>
                <a:effectLst>
                  <a:outerShdw blurRad="38100" dist="25400" dir="2700000" algn="tl" rotWithShape="0">
                    <a:prstClr val="black">
                      <a:alpha val="40000"/>
                    </a:prstClr>
                  </a:outerShdw>
                </a:effectLst>
                <a:latin typeface="Cambria" panose="02040503050406030204" pitchFamily="18" charset="0"/>
                <a:ea typeface="思源黑体 CN Medium" panose="020B0600000000000000" pitchFamily="34" charset="-122"/>
              </a:rPr>
              <a:t>thích</a:t>
            </a:r>
            <a:r>
              <a:rPr lang="en-US" altLang="zh-CN" sz="4400" i="1" dirty="0" smtClean="0">
                <a:solidFill>
                  <a:srgbClr val="002060"/>
                </a:solidFill>
                <a:effectLst>
                  <a:outerShdw blurRad="38100" dist="25400" dir="2700000" algn="tl" rotWithShape="0">
                    <a:prstClr val="black">
                      <a:alpha val="40000"/>
                    </a:prstClr>
                  </a:outerShdw>
                </a:effectLst>
                <a:latin typeface="Cambria" panose="02040503050406030204" pitchFamily="18" charset="0"/>
                <a:ea typeface="思源黑体 CN Medium" panose="020B0600000000000000" pitchFamily="34" charset="-122"/>
              </a:rPr>
              <a:t> </a:t>
            </a:r>
            <a:r>
              <a:rPr lang="en-US" altLang="zh-CN" sz="4400" i="1" dirty="0" err="1" smtClean="0">
                <a:solidFill>
                  <a:srgbClr val="002060"/>
                </a:solidFill>
                <a:effectLst>
                  <a:outerShdw blurRad="38100" dist="25400" dir="2700000" algn="tl" rotWithShape="0">
                    <a:prstClr val="black">
                      <a:alpha val="40000"/>
                    </a:prstClr>
                  </a:outerShdw>
                </a:effectLst>
                <a:latin typeface="Cambria" panose="02040503050406030204" pitchFamily="18" charset="0"/>
                <a:ea typeface="思源黑体 CN Medium" panose="020B0600000000000000" pitchFamily="34" charset="-122"/>
              </a:rPr>
              <a:t>đến</a:t>
            </a:r>
            <a:r>
              <a:rPr lang="en-US" altLang="zh-CN" sz="4400" i="1" dirty="0" smtClean="0">
                <a:solidFill>
                  <a:srgbClr val="002060"/>
                </a:solidFill>
                <a:effectLst>
                  <a:outerShdw blurRad="38100" dist="25400" dir="2700000" algn="tl" rotWithShape="0">
                    <a:prstClr val="black">
                      <a:alpha val="40000"/>
                    </a:prstClr>
                  </a:outerShdw>
                </a:effectLst>
                <a:latin typeface="Cambria" panose="02040503050406030204" pitchFamily="18" charset="0"/>
                <a:ea typeface="思源黑体 CN Medium" panose="020B0600000000000000" pitchFamily="34" charset="-122"/>
              </a:rPr>
              <a:t> </a:t>
            </a:r>
            <a:r>
              <a:rPr lang="en-US" altLang="zh-CN" sz="4400" i="1" dirty="0" err="1" smtClean="0">
                <a:solidFill>
                  <a:srgbClr val="002060"/>
                </a:solidFill>
                <a:effectLst>
                  <a:outerShdw blurRad="38100" dist="25400" dir="2700000" algn="tl" rotWithShape="0">
                    <a:prstClr val="black">
                      <a:alpha val="40000"/>
                    </a:prstClr>
                  </a:outerShdw>
                </a:effectLst>
                <a:latin typeface="Cambria" panose="02040503050406030204" pitchFamily="18" charset="0"/>
                <a:ea typeface="思源黑体 CN Medium" panose="020B0600000000000000" pitchFamily="34" charset="-122"/>
              </a:rPr>
              <a:t>thăm</a:t>
            </a:r>
            <a:r>
              <a:rPr lang="en-US" altLang="zh-CN" sz="4400" i="1" dirty="0" smtClean="0">
                <a:solidFill>
                  <a:srgbClr val="002060"/>
                </a:solidFill>
                <a:effectLst>
                  <a:outerShdw blurRad="38100" dist="25400" dir="2700000" algn="tl" rotWithShape="0">
                    <a:prstClr val="black">
                      <a:alpha val="40000"/>
                    </a:prstClr>
                  </a:outerShdw>
                </a:effectLst>
                <a:latin typeface="Cambria" panose="02040503050406030204" pitchFamily="18" charset="0"/>
                <a:ea typeface="思源黑体 CN Medium" panose="020B0600000000000000" pitchFamily="34" charset="-122"/>
              </a:rPr>
              <a:t> </a:t>
            </a:r>
            <a:r>
              <a:rPr lang="en-US" altLang="zh-CN" sz="4400" i="1" dirty="0" err="1" smtClean="0">
                <a:solidFill>
                  <a:srgbClr val="002060"/>
                </a:solidFill>
                <a:effectLst>
                  <a:outerShdw blurRad="38100" dist="25400" dir="2700000" algn="tl" rotWithShape="0">
                    <a:prstClr val="black">
                      <a:alpha val="40000"/>
                    </a:prstClr>
                  </a:outerShdw>
                </a:effectLst>
                <a:latin typeface="Cambria" panose="02040503050406030204" pitchFamily="18" charset="0"/>
                <a:ea typeface="思源黑体 CN Medium" panose="020B0600000000000000" pitchFamily="34" charset="-122"/>
              </a:rPr>
              <a:t>vịnh</a:t>
            </a:r>
            <a:r>
              <a:rPr lang="en-US" altLang="zh-CN" sz="4400" i="1" dirty="0" smtClean="0">
                <a:solidFill>
                  <a:srgbClr val="002060"/>
                </a:solidFill>
                <a:effectLst>
                  <a:outerShdw blurRad="38100" dist="25400" dir="2700000" algn="tl" rotWithShape="0">
                    <a:prstClr val="black">
                      <a:alpha val="40000"/>
                    </a:prstClr>
                  </a:outerShdw>
                </a:effectLst>
                <a:latin typeface="Cambria" panose="02040503050406030204" pitchFamily="18" charset="0"/>
                <a:ea typeface="思源黑体 CN Medium" panose="020B0600000000000000" pitchFamily="34" charset="-122"/>
              </a:rPr>
              <a:t> </a:t>
            </a:r>
            <a:r>
              <a:rPr lang="en-US" altLang="zh-CN" sz="4400" i="1" dirty="0" err="1" smtClean="0">
                <a:solidFill>
                  <a:srgbClr val="002060"/>
                </a:solidFill>
                <a:effectLst>
                  <a:outerShdw blurRad="38100" dist="25400" dir="2700000" algn="tl" rotWithShape="0">
                    <a:prstClr val="black">
                      <a:alpha val="40000"/>
                    </a:prstClr>
                  </a:outerShdw>
                </a:effectLst>
                <a:latin typeface="Cambria" panose="02040503050406030204" pitchFamily="18" charset="0"/>
                <a:ea typeface="思源黑体 CN Medium" panose="020B0600000000000000" pitchFamily="34" charset="-122"/>
              </a:rPr>
              <a:t>Hạ</a:t>
            </a:r>
            <a:r>
              <a:rPr lang="en-US" altLang="zh-CN" sz="4400" i="1" dirty="0" smtClean="0">
                <a:solidFill>
                  <a:srgbClr val="002060"/>
                </a:solidFill>
                <a:effectLst>
                  <a:outerShdw blurRad="38100" dist="25400" dir="2700000" algn="tl" rotWithShape="0">
                    <a:prstClr val="black">
                      <a:alpha val="40000"/>
                    </a:prstClr>
                  </a:outerShdw>
                </a:effectLst>
                <a:latin typeface="Cambria" panose="02040503050406030204" pitchFamily="18" charset="0"/>
                <a:ea typeface="思源黑体 CN Medium" panose="020B0600000000000000" pitchFamily="34" charset="-122"/>
              </a:rPr>
              <a:t> Long.</a:t>
            </a:r>
            <a:endParaRPr lang="vi-VN" altLang="zh-CN" sz="4400" i="1" dirty="0">
              <a:solidFill>
                <a:srgbClr val="002060"/>
              </a:solidFill>
              <a:effectLst>
                <a:outerShdw blurRad="38100" dist="25400" dir="2700000" algn="tl" rotWithShape="0">
                  <a:prstClr val="black">
                    <a:alpha val="40000"/>
                  </a:prstClr>
                </a:outerShdw>
              </a:effectLst>
              <a:latin typeface="Cambria" panose="02040503050406030204" pitchFamily="18" charset="0"/>
              <a:ea typeface="思源黑体 CN Medium" panose="020B0600000000000000" pitchFamily="34" charset="-122"/>
            </a:endParaRPr>
          </a:p>
        </p:txBody>
      </p:sp>
    </p:spTree>
    <p:extLst>
      <p:ext uri="{BB962C8B-B14F-4D97-AF65-F5344CB8AC3E}">
        <p14:creationId xmlns:p14="http://schemas.microsoft.com/office/powerpoint/2010/main" val="32579920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4796"/>
            <a:ext cx="12192000" cy="6857999"/>
          </a:xfrm>
          <a:prstGeom prst="rect">
            <a:avLst/>
          </a:prstGeom>
        </p:spPr>
      </p:pic>
      <p:pic>
        <p:nvPicPr>
          <p:cNvPr id="8" name="图片 7">
            <a:extLst>
              <a:ext uri="{FF2B5EF4-FFF2-40B4-BE49-F238E27FC236}">
                <a16:creationId xmlns:a16="http://schemas.microsoft.com/office/drawing/2014/main" id="{4B9F73B0-ABBF-4CA1-9D34-781B471159A1}"/>
              </a:ext>
            </a:extLst>
          </p:cNvPr>
          <p:cNvPicPr>
            <a:picLocks noChangeAspect="1"/>
          </p:cNvPicPr>
          <p:nvPr/>
        </p:nvPicPr>
        <p:blipFill>
          <a:blip r:embed="rId3"/>
          <a:stretch>
            <a:fillRect/>
          </a:stretch>
        </p:blipFill>
        <p:spPr>
          <a:xfrm>
            <a:off x="0" y="-1064645"/>
            <a:ext cx="11363692" cy="8449003"/>
          </a:xfrm>
          <a:prstGeom prst="rect">
            <a:avLst/>
          </a:prstGeom>
        </p:spPr>
      </p:pic>
      <p:pic>
        <p:nvPicPr>
          <p:cNvPr id="5" name="Picture 4">
            <a:extLst>
              <a:ext uri="{FF2B5EF4-FFF2-40B4-BE49-F238E27FC236}">
                <a16:creationId xmlns:a16="http://schemas.microsoft.com/office/drawing/2014/main" id="{1C6C7043-B2FD-905E-318E-F28D8E3877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3906" y="2377440"/>
            <a:ext cx="7860254" cy="2609850"/>
          </a:xfrm>
          <a:prstGeom prst="rect">
            <a:avLst/>
          </a:prstGeom>
        </p:spPr>
      </p:pic>
    </p:spTree>
    <p:extLst>
      <p:ext uri="{BB962C8B-B14F-4D97-AF65-F5344CB8AC3E}">
        <p14:creationId xmlns:p14="http://schemas.microsoft.com/office/powerpoint/2010/main" val="2744801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3"/>
          <a:stretch>
            <a:fillRect/>
          </a:stretch>
        </p:blipFill>
        <p:spPr>
          <a:xfrm>
            <a:off x="0" y="4796"/>
            <a:ext cx="12192000" cy="6857999"/>
          </a:xfrm>
          <a:prstGeom prst="rect">
            <a:avLst/>
          </a:prstGeom>
        </p:spPr>
      </p:pic>
      <p:sp>
        <p:nvSpPr>
          <p:cNvPr id="10" name="椭圆 5">
            <a:extLst>
              <a:ext uri="{FF2B5EF4-FFF2-40B4-BE49-F238E27FC236}">
                <a16:creationId xmlns:a16="http://schemas.microsoft.com/office/drawing/2014/main" id="{70264A2D-3347-AA74-DDE8-8ABA16F4FBEF}"/>
              </a:ext>
            </a:extLst>
          </p:cNvPr>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1" name="椭圆 5">
            <a:extLst>
              <a:ext uri="{FF2B5EF4-FFF2-40B4-BE49-F238E27FC236}">
                <a16:creationId xmlns:a16="http://schemas.microsoft.com/office/drawing/2014/main" id="{3A2D91D4-83A2-7470-B0FE-87674B09EAE5}"/>
              </a:ext>
            </a:extLst>
          </p:cNvPr>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12" name="Group 11">
            <a:extLst>
              <a:ext uri="{FF2B5EF4-FFF2-40B4-BE49-F238E27FC236}">
                <a16:creationId xmlns:a16="http://schemas.microsoft.com/office/drawing/2014/main" id="{F7B425A0-FF50-9582-7BB1-19421EF1AF12}"/>
              </a:ext>
            </a:extLst>
          </p:cNvPr>
          <p:cNvGrpSpPr/>
          <p:nvPr/>
        </p:nvGrpSpPr>
        <p:grpSpPr>
          <a:xfrm>
            <a:off x="3009900" y="-1"/>
            <a:ext cx="9182100" cy="5485606"/>
            <a:chOff x="4312101" y="545951"/>
            <a:chExt cx="5774633" cy="5774633"/>
          </a:xfrm>
        </p:grpSpPr>
        <p:pic>
          <p:nvPicPr>
            <p:cNvPr id="13" name="图片 5">
              <a:extLst>
                <a:ext uri="{FF2B5EF4-FFF2-40B4-BE49-F238E27FC236}">
                  <a16:creationId xmlns:a16="http://schemas.microsoft.com/office/drawing/2014/main" id="{EBAD6DE6-A9A3-6F07-832E-E4D4BCDAFB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4" name="TextBox 13">
              <a:extLst>
                <a:ext uri="{FF2B5EF4-FFF2-40B4-BE49-F238E27FC236}">
                  <a16:creationId xmlns:a16="http://schemas.microsoft.com/office/drawing/2014/main" id="{2E0913D8-D1A8-201D-4837-6641B28CFD74}"/>
                </a:ext>
              </a:extLst>
            </p:cNvPr>
            <p:cNvSpPr txBox="1"/>
            <p:nvPr/>
          </p:nvSpPr>
          <p:spPr>
            <a:xfrm>
              <a:off x="4949491" y="1953837"/>
              <a:ext cx="4508263" cy="294833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Về nhà đọc bài giới thiệu danh lam thắng có sử dụng dấu gạch ngang viết trên lớp cho người thân nghe</a:t>
              </a:r>
            </a:p>
          </p:txBody>
        </p:sp>
      </p:grpSp>
      <p:pic>
        <p:nvPicPr>
          <p:cNvPr id="15" name="Picture 14">
            <a:extLst>
              <a:ext uri="{FF2B5EF4-FFF2-40B4-BE49-F238E27FC236}">
                <a16:creationId xmlns:a16="http://schemas.microsoft.com/office/drawing/2014/main" id="{1C1241CC-FC94-E64C-443E-FF04055E96A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485775" y="963842"/>
            <a:ext cx="4191000" cy="5993603"/>
          </a:xfrm>
          <a:prstGeom prst="rect">
            <a:avLst/>
          </a:prstGeom>
        </p:spPr>
      </p:pic>
    </p:spTree>
    <p:extLst>
      <p:ext uri="{BB962C8B-B14F-4D97-AF65-F5344CB8AC3E}">
        <p14:creationId xmlns:p14="http://schemas.microsoft.com/office/powerpoint/2010/main" val="4552674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1"/>
            <a:ext cx="12192000" cy="6857999"/>
          </a:xfrm>
          <a:prstGeom prst="rect">
            <a:avLst/>
          </a:prstGeom>
        </p:spPr>
      </p:pic>
      <p:pic>
        <p:nvPicPr>
          <p:cNvPr id="8" name="图片 7">
            <a:extLst>
              <a:ext uri="{FF2B5EF4-FFF2-40B4-BE49-F238E27FC236}">
                <a16:creationId xmlns:a16="http://schemas.microsoft.com/office/drawing/2014/main" id="{02F1AEF5-2BFD-4979-9ECC-DCDD42767BB1}"/>
              </a:ext>
            </a:extLst>
          </p:cNvPr>
          <p:cNvPicPr>
            <a:picLocks noChangeAspect="1"/>
          </p:cNvPicPr>
          <p:nvPr/>
        </p:nvPicPr>
        <p:blipFill>
          <a:blip r:embed="rId3" cstate="print">
            <a:extLst>
              <a:ext uri="{28A0092B-C50C-407E-A947-70E740481C1C}">
                <a14:useLocalDpi xmlns:a14="http://schemas.microsoft.com/office/drawing/2010/main" val="0"/>
              </a:ext>
            </a:extLst>
          </a:blip>
          <a:srcRect l="1492" t="20190" b="18095"/>
          <a:stretch>
            <a:fillRect/>
          </a:stretch>
        </p:blipFill>
        <p:spPr>
          <a:xfrm>
            <a:off x="1563188" y="427826"/>
            <a:ext cx="8752114" cy="5483117"/>
          </a:xfrm>
          <a:custGeom>
            <a:avLst/>
            <a:gdLst>
              <a:gd name="connsiteX0" fmla="*/ 0 w 6755674"/>
              <a:gd name="connsiteY0" fmla="*/ 0 h 4232366"/>
              <a:gd name="connsiteX1" fmla="*/ 6755674 w 6755674"/>
              <a:gd name="connsiteY1" fmla="*/ 0 h 4232366"/>
              <a:gd name="connsiteX2" fmla="*/ 6755674 w 6755674"/>
              <a:gd name="connsiteY2" fmla="*/ 4232366 h 4232366"/>
              <a:gd name="connsiteX3" fmla="*/ 0 w 6755674"/>
              <a:gd name="connsiteY3" fmla="*/ 4232366 h 4232366"/>
            </a:gdLst>
            <a:ahLst/>
            <a:cxnLst>
              <a:cxn ang="0">
                <a:pos x="connsiteX0" y="connsiteY0"/>
              </a:cxn>
              <a:cxn ang="0">
                <a:pos x="connsiteX1" y="connsiteY1"/>
              </a:cxn>
              <a:cxn ang="0">
                <a:pos x="connsiteX2" y="connsiteY2"/>
              </a:cxn>
              <a:cxn ang="0">
                <a:pos x="connsiteX3" y="connsiteY3"/>
              </a:cxn>
            </a:cxnLst>
            <a:rect l="l" t="t" r="r" b="b"/>
            <a:pathLst>
              <a:path w="6755674" h="4232366">
                <a:moveTo>
                  <a:pt x="0" y="0"/>
                </a:moveTo>
                <a:lnTo>
                  <a:pt x="6755674" y="0"/>
                </a:lnTo>
                <a:lnTo>
                  <a:pt x="6755674" y="4232366"/>
                </a:lnTo>
                <a:lnTo>
                  <a:pt x="0" y="4232366"/>
                </a:lnTo>
                <a:close/>
              </a:path>
            </a:pathLst>
          </a:custGeom>
        </p:spPr>
      </p:pic>
      <p:sp>
        <p:nvSpPr>
          <p:cNvPr id="9" name="文本框 8">
            <a:extLst>
              <a:ext uri="{FF2B5EF4-FFF2-40B4-BE49-F238E27FC236}">
                <a16:creationId xmlns:a16="http://schemas.microsoft.com/office/drawing/2014/main" id="{75C01CC4-6FDF-408A-9B7E-E06091668D27}"/>
              </a:ext>
            </a:extLst>
          </p:cNvPr>
          <p:cNvSpPr txBox="1"/>
          <p:nvPr/>
        </p:nvSpPr>
        <p:spPr>
          <a:xfrm>
            <a:off x="2856411" y="2753885"/>
            <a:ext cx="616566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9Slide07 SVNDessert Menu Scrip" panose="00000500000000000000" pitchFamily="2" charset="0"/>
                <a:ea typeface="字魂115号-刀刀体" panose="00000500000000000000" pitchFamily="2" charset="-122"/>
                <a:cs typeface="+mn-cs"/>
              </a:rPr>
              <a:t>TẠM BIỆT</a:t>
            </a:r>
            <a:endParaRPr kumimoji="0" lang="zh-CN" altLang="en-US" sz="66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9Slide07 SVNDessert Menu Scrip" panose="00000500000000000000" pitchFamily="2" charset="0"/>
              <a:ea typeface="字魂115号-刀刀体" panose="00000500000000000000" pitchFamily="2" charset="-122"/>
              <a:cs typeface="+mn-cs"/>
            </a:endParaRPr>
          </a:p>
        </p:txBody>
      </p:sp>
    </p:spTree>
    <p:extLst>
      <p:ext uri="{BB962C8B-B14F-4D97-AF65-F5344CB8AC3E}">
        <p14:creationId xmlns:p14="http://schemas.microsoft.com/office/powerpoint/2010/main" val="3964841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a:stretch>
        </a:blipFill>
        <a:effectLst/>
      </p:bgPr>
    </p:bg>
    <p:spTree>
      <p:nvGrpSpPr>
        <p:cNvPr id="1" name=""/>
        <p:cNvGrpSpPr/>
        <p:nvPr/>
      </p:nvGrpSpPr>
      <p:grpSpPr>
        <a:xfrm>
          <a:off x="0" y="0"/>
          <a:ext cx="0" cy="0"/>
          <a:chOff x="0" y="0"/>
          <a:chExt cx="0" cy="0"/>
        </a:xfrm>
      </p:grpSpPr>
      <p:pic>
        <p:nvPicPr>
          <p:cNvPr id="23" name="Picture 2" descr="Vector boy and girl holding magnifying glas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319" r="100000">
                        <a14:foregroundMark x1="22364" y1="15332" x2="22364" y2="15332"/>
                        <a14:foregroundMark x1="6070" y1="23112" x2="6070" y2="23112"/>
                        <a14:foregroundMark x1="12620" y1="25858" x2="12620" y2="25858"/>
                        <a14:foregroundMark x1="14217" y1="22883" x2="17093" y2="38673"/>
                        <a14:foregroundMark x1="36102" y1="25400" x2="26038" y2="39817"/>
                        <a14:foregroundMark x1="27955" y1="9153" x2="28275" y2="17391"/>
                        <a14:foregroundMark x1="45367" y1="27002" x2="45367" y2="27002"/>
                        <a14:foregroundMark x1="71565" y1="11899" x2="71725" y2="42105"/>
                        <a14:foregroundMark x1="22684" y1="47826" x2="24281" y2="72769"/>
                        <a14:foregroundMark x1="28275" y1="92449" x2="28275" y2="92449"/>
                        <a14:foregroundMark x1="30990" y1="91762" x2="30511" y2="89016"/>
                        <a14:foregroundMark x1="28115" y1="80320" x2="28115" y2="80320"/>
                        <a14:foregroundMark x1="16134" y1="76888" x2="16134" y2="76888"/>
                        <a14:foregroundMark x1="16454" y1="77803" x2="17252" y2="87414"/>
                        <a14:foregroundMark x1="17252" y1="91762" x2="17252" y2="91762"/>
                        <a14:foregroundMark x1="12300" y1="91991" x2="12300" y2="91991"/>
                        <a14:foregroundMark x1="12141" y1="93364" x2="17252" y2="93593"/>
                        <a14:foregroundMark x1="12939" y1="94966" x2="12939" y2="94966"/>
                        <a14:foregroundMark x1="33706" y1="91304" x2="33706" y2="91304"/>
                        <a14:foregroundMark x1="30351" y1="94050" x2="30351" y2="94050"/>
                        <a14:foregroundMark x1="8946" y1="50801" x2="8946" y2="50801"/>
                        <a14:foregroundMark x1="36422" y1="36842" x2="36422" y2="36842"/>
                        <a14:foregroundMark x1="4153" y1="25858" x2="4153" y2="25858"/>
                        <a14:foregroundMark x1="45367" y1="24256" x2="45367" y2="24256"/>
                        <a14:foregroundMark x1="45367" y1="24256" x2="40735" y2="35240"/>
                        <a14:foregroundMark x1="38658" y1="45309" x2="38658" y2="45309"/>
                        <a14:foregroundMark x1="69169" y1="23799" x2="66294" y2="36384"/>
                        <a14:foregroundMark x1="74441" y1="53547" x2="75240" y2="60641"/>
                        <a14:foregroundMark x1="74760" y1="43707" x2="73163" y2="46911"/>
                        <a14:foregroundMark x1="53834" y1="27002" x2="53834" y2="27002"/>
                        <a14:foregroundMark x1="69649" y1="90389" x2="69649" y2="90389"/>
                        <a14:foregroundMark x1="76837" y1="90618" x2="76837" y2="90618"/>
                        <a14:foregroundMark x1="69489" y1="79405" x2="69489" y2="79405"/>
                        <a14:foregroundMark x1="69329" y1="77803" x2="68850" y2="84439"/>
                        <a14:foregroundMark x1="76358" y1="79176" x2="76358" y2="79176"/>
                        <a14:foregroundMark x1="76358" y1="79176" x2="76038" y2="84211"/>
                        <a14:foregroundMark x1="61182" y1="42792" x2="61182" y2="42792"/>
                        <a14:foregroundMark x1="86741" y1="6636" x2="86741" y2="6636"/>
                      </a14:backgroundRemoval>
                    </a14:imgEffect>
                  </a14:imgLayer>
                </a14:imgProps>
              </a:ext>
              <a:ext uri="{28A0092B-C50C-407E-A947-70E740481C1C}">
                <a14:useLocalDpi xmlns:a14="http://schemas.microsoft.com/office/drawing/2010/main" val="0"/>
              </a:ext>
            </a:extLst>
          </a:blip>
          <a:srcRect/>
          <a:stretch>
            <a:fillRect/>
          </a:stretch>
        </p:blipFill>
        <p:spPr bwMode="auto">
          <a:xfrm>
            <a:off x="325700" y="2768305"/>
            <a:ext cx="5540844" cy="41624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91FA3DE-F097-60A3-EEFD-7310C865F795}"/>
              </a:ext>
            </a:extLst>
          </p:cNvPr>
          <p:cNvPicPr>
            <a:picLocks noChangeAspect="1"/>
          </p:cNvPicPr>
          <p:nvPr/>
        </p:nvPicPr>
        <p:blipFill>
          <a:blip r:embed="rId5"/>
          <a:stretch>
            <a:fillRect/>
          </a:stretch>
        </p:blipFill>
        <p:spPr>
          <a:xfrm>
            <a:off x="2313025" y="796968"/>
            <a:ext cx="9394750" cy="1926503"/>
          </a:xfrm>
          <a:prstGeom prst="rect">
            <a:avLst/>
          </a:prstGeom>
        </p:spPr>
      </p:pic>
    </p:spTree>
    <p:extLst>
      <p:ext uri="{BB962C8B-B14F-4D97-AF65-F5344CB8AC3E}">
        <p14:creationId xmlns:p14="http://schemas.microsoft.com/office/powerpoint/2010/main" val="36562499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4796"/>
            <a:ext cx="12192000" cy="6857999"/>
          </a:xfrm>
          <a:prstGeom prst="rect">
            <a:avLst/>
          </a:prstGeom>
        </p:spPr>
      </p:pic>
      <p:sp>
        <p:nvSpPr>
          <p:cNvPr id="10" name="椭圆 5">
            <a:extLst>
              <a:ext uri="{FF2B5EF4-FFF2-40B4-BE49-F238E27FC236}">
                <a16:creationId xmlns:a16="http://schemas.microsoft.com/office/drawing/2014/main" id="{70264A2D-3347-AA74-DDE8-8ABA16F4FBEF}"/>
              </a:ext>
            </a:extLst>
          </p:cNvPr>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1" name="椭圆 5">
            <a:extLst>
              <a:ext uri="{FF2B5EF4-FFF2-40B4-BE49-F238E27FC236}">
                <a16:creationId xmlns:a16="http://schemas.microsoft.com/office/drawing/2014/main" id="{3A2D91D4-83A2-7470-B0FE-87674B09EAE5}"/>
              </a:ext>
            </a:extLst>
          </p:cNvPr>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12" name="Group 11">
            <a:extLst>
              <a:ext uri="{FF2B5EF4-FFF2-40B4-BE49-F238E27FC236}">
                <a16:creationId xmlns:a16="http://schemas.microsoft.com/office/drawing/2014/main" id="{F7B425A0-FF50-9582-7BB1-19421EF1AF12}"/>
              </a:ext>
            </a:extLst>
          </p:cNvPr>
          <p:cNvGrpSpPr/>
          <p:nvPr/>
        </p:nvGrpSpPr>
        <p:grpSpPr>
          <a:xfrm>
            <a:off x="3009900" y="-1"/>
            <a:ext cx="9182100" cy="5485606"/>
            <a:chOff x="4312101" y="545951"/>
            <a:chExt cx="5774633" cy="5774633"/>
          </a:xfrm>
        </p:grpSpPr>
        <p:pic>
          <p:nvPicPr>
            <p:cNvPr id="13" name="图片 5">
              <a:extLst>
                <a:ext uri="{FF2B5EF4-FFF2-40B4-BE49-F238E27FC236}">
                  <a16:creationId xmlns:a16="http://schemas.microsoft.com/office/drawing/2014/main" id="{EBAD6DE6-A9A3-6F07-832E-E4D4BCDAFB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4" name="TextBox 13">
              <a:extLst>
                <a:ext uri="{FF2B5EF4-FFF2-40B4-BE49-F238E27FC236}">
                  <a16:creationId xmlns:a16="http://schemas.microsoft.com/office/drawing/2014/main" id="{2E0913D8-D1A8-201D-4837-6641B28CFD74}"/>
                </a:ext>
              </a:extLst>
            </p:cNvPr>
            <p:cNvSpPr txBox="1"/>
            <p:nvPr/>
          </p:nvSpPr>
          <p:spPr>
            <a:xfrm>
              <a:off x="4949491" y="1953837"/>
              <a:ext cx="4508263" cy="32075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4800" dirty="0">
                  <a:latin typeface="Cambria" panose="02040503050406030204" pitchFamily="18" charset="0"/>
                  <a:ea typeface="Cambria" panose="02040503050406030204" pitchFamily="18" charset="0"/>
                </a:rPr>
                <a:t>Giáo viên đọc các danh từ riêng cho học sinh viết vào bảng con. Bạn nào viết sai bị loại.</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15" name="Picture 14">
            <a:extLst>
              <a:ext uri="{FF2B5EF4-FFF2-40B4-BE49-F238E27FC236}">
                <a16:creationId xmlns:a16="http://schemas.microsoft.com/office/drawing/2014/main" id="{1C1241CC-FC94-E64C-443E-FF04055E96A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485775" y="963842"/>
            <a:ext cx="4191000" cy="5993603"/>
          </a:xfrm>
          <a:prstGeom prst="rect">
            <a:avLst/>
          </a:prstGeom>
        </p:spPr>
      </p:pic>
    </p:spTree>
    <p:extLst>
      <p:ext uri="{BB962C8B-B14F-4D97-AF65-F5344CB8AC3E}">
        <p14:creationId xmlns:p14="http://schemas.microsoft.com/office/powerpoint/2010/main" val="978863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63A6537-AFE7-4C72-8D5B-8030C89F9B38}"/>
              </a:ext>
            </a:extLst>
          </p:cNvPr>
          <p:cNvSpPr/>
          <p:nvPr/>
        </p:nvSpPr>
        <p:spPr>
          <a:xfrm>
            <a:off x="0" y="0"/>
            <a:ext cx="12192000" cy="6858000"/>
          </a:xfrm>
          <a:prstGeom prst="rect">
            <a:avLst/>
          </a:prstGeom>
          <a:solidFill>
            <a:srgbClr val="99E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432122AE-2C63-4476-A488-121CF7EE8B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0F148231-90FA-45FF-A003-31641AE9B2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900" y="0"/>
            <a:ext cx="12192000" cy="6858000"/>
          </a:xfrm>
          <a:prstGeom prst="rect">
            <a:avLst/>
          </a:prstGeom>
        </p:spPr>
      </p:pic>
      <p:pic>
        <p:nvPicPr>
          <p:cNvPr id="7" name="图片 6">
            <a:extLst>
              <a:ext uri="{FF2B5EF4-FFF2-40B4-BE49-F238E27FC236}">
                <a16:creationId xmlns:a16="http://schemas.microsoft.com/office/drawing/2014/main" id="{3E51F534-8342-46C3-851E-F571FBADBEE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217785" y="0"/>
            <a:ext cx="4937315" cy="1726671"/>
          </a:xfrm>
          <a:prstGeom prst="rect">
            <a:avLst/>
          </a:prstGeom>
        </p:spPr>
      </p:pic>
      <p:pic>
        <p:nvPicPr>
          <p:cNvPr id="8" name="图片 7">
            <a:extLst>
              <a:ext uri="{FF2B5EF4-FFF2-40B4-BE49-F238E27FC236}">
                <a16:creationId xmlns:a16="http://schemas.microsoft.com/office/drawing/2014/main" id="{44289225-26DF-4632-89E1-70FA3603B70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724257" y="4535186"/>
            <a:ext cx="3467743" cy="2322814"/>
          </a:xfrm>
          <a:prstGeom prst="rect">
            <a:avLst/>
          </a:prstGeom>
        </p:spPr>
      </p:pic>
      <p:pic>
        <p:nvPicPr>
          <p:cNvPr id="9" name="图片 8">
            <a:extLst>
              <a:ext uri="{FF2B5EF4-FFF2-40B4-BE49-F238E27FC236}">
                <a16:creationId xmlns:a16="http://schemas.microsoft.com/office/drawing/2014/main" id="{19405695-C3EB-4AB3-A262-C2C755C5006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0" y="25458"/>
            <a:ext cx="936172" cy="1557128"/>
          </a:xfrm>
          <a:prstGeom prst="rect">
            <a:avLst/>
          </a:prstGeom>
        </p:spPr>
      </p:pic>
      <p:pic>
        <p:nvPicPr>
          <p:cNvPr id="10" name="图片 9">
            <a:extLst>
              <a:ext uri="{FF2B5EF4-FFF2-40B4-BE49-F238E27FC236}">
                <a16:creationId xmlns:a16="http://schemas.microsoft.com/office/drawing/2014/main" id="{CE5E2E05-809A-4DEC-8AC1-D14AF99BE14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044884" y="113977"/>
            <a:ext cx="1034142" cy="878056"/>
          </a:xfrm>
          <a:prstGeom prst="rect">
            <a:avLst/>
          </a:prstGeom>
        </p:spPr>
      </p:pic>
      <p:pic>
        <p:nvPicPr>
          <p:cNvPr id="11" name="图片 10">
            <a:extLst>
              <a:ext uri="{FF2B5EF4-FFF2-40B4-BE49-F238E27FC236}">
                <a16:creationId xmlns:a16="http://schemas.microsoft.com/office/drawing/2014/main" id="{71727C80-BA09-40F4-B7D8-59B22BA397B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776136" y="0"/>
            <a:ext cx="1284515" cy="1030456"/>
          </a:xfrm>
          <a:prstGeom prst="rect">
            <a:avLst/>
          </a:prstGeom>
        </p:spPr>
      </p:pic>
      <p:pic>
        <p:nvPicPr>
          <p:cNvPr id="14" name="图片 13">
            <a:extLst>
              <a:ext uri="{FF2B5EF4-FFF2-40B4-BE49-F238E27FC236}">
                <a16:creationId xmlns:a16="http://schemas.microsoft.com/office/drawing/2014/main" id="{C898C197-5498-415E-B0EE-9A83C3AC2E6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800428" y="5577159"/>
            <a:ext cx="1095770" cy="1288201"/>
          </a:xfrm>
          <a:prstGeom prst="rect">
            <a:avLst/>
          </a:prstGeom>
        </p:spPr>
      </p:pic>
      <p:pic>
        <p:nvPicPr>
          <p:cNvPr id="16" name="图片 15">
            <a:extLst>
              <a:ext uri="{FF2B5EF4-FFF2-40B4-BE49-F238E27FC236}">
                <a16:creationId xmlns:a16="http://schemas.microsoft.com/office/drawing/2014/main" id="{7F06B5C3-4C38-479F-B87B-CA57F01119F9}"/>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123214" y="5791349"/>
            <a:ext cx="1262743" cy="1081372"/>
          </a:xfrm>
          <a:prstGeom prst="rect">
            <a:avLst/>
          </a:prstGeom>
        </p:spPr>
      </p:pic>
      <p:pic>
        <p:nvPicPr>
          <p:cNvPr id="17" name="图片 16">
            <a:extLst>
              <a:ext uri="{FF2B5EF4-FFF2-40B4-BE49-F238E27FC236}">
                <a16:creationId xmlns:a16="http://schemas.microsoft.com/office/drawing/2014/main" id="{F0D77264-9EBC-420F-A3E1-306895F85A71}"/>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740994" y="188394"/>
            <a:ext cx="2361159" cy="2153156"/>
          </a:xfrm>
          <a:prstGeom prst="rect">
            <a:avLst/>
          </a:prstGeom>
        </p:spPr>
      </p:pic>
      <p:pic>
        <p:nvPicPr>
          <p:cNvPr id="18" name="图片 17">
            <a:extLst>
              <a:ext uri="{FF2B5EF4-FFF2-40B4-BE49-F238E27FC236}">
                <a16:creationId xmlns:a16="http://schemas.microsoft.com/office/drawing/2014/main" id="{1F0C0603-7C09-476A-847D-430892FC96E7}"/>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1241257" y="-14721"/>
            <a:ext cx="950743" cy="878056"/>
          </a:xfrm>
          <a:prstGeom prst="rect">
            <a:avLst/>
          </a:prstGeom>
        </p:spPr>
      </p:pic>
      <p:pic>
        <p:nvPicPr>
          <p:cNvPr id="19" name="图片 18">
            <a:extLst>
              <a:ext uri="{FF2B5EF4-FFF2-40B4-BE49-F238E27FC236}">
                <a16:creationId xmlns:a16="http://schemas.microsoft.com/office/drawing/2014/main" id="{E49E2A7F-0E0B-4C4A-9283-FE4A2E5B0DBE}"/>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1085171" y="1029985"/>
            <a:ext cx="1114029" cy="2100943"/>
          </a:xfrm>
          <a:prstGeom prst="rect">
            <a:avLst/>
          </a:prstGeom>
        </p:spPr>
      </p:pic>
      <p:pic>
        <p:nvPicPr>
          <p:cNvPr id="12" name="图片 11">
            <a:extLst>
              <a:ext uri="{FF2B5EF4-FFF2-40B4-BE49-F238E27FC236}">
                <a16:creationId xmlns:a16="http://schemas.microsoft.com/office/drawing/2014/main" id="{260AAB0A-2507-4F0A-86D5-67DF6E209B96}"/>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663107" y="801384"/>
            <a:ext cx="1741714" cy="1926772"/>
          </a:xfrm>
          <a:prstGeom prst="rect">
            <a:avLst/>
          </a:prstGeom>
        </p:spPr>
      </p:pic>
      <p:pic>
        <p:nvPicPr>
          <p:cNvPr id="40" name="图片 39">
            <a:extLst>
              <a:ext uri="{FF2B5EF4-FFF2-40B4-BE49-F238E27FC236}">
                <a16:creationId xmlns:a16="http://schemas.microsoft.com/office/drawing/2014/main" id="{F4055C42-907C-4F0A-8670-90109A38A12B}"/>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rot="2571227" flipH="1">
            <a:off x="433569" y="1505926"/>
            <a:ext cx="1285954" cy="2709174"/>
          </a:xfrm>
          <a:prstGeom prst="rect">
            <a:avLst/>
          </a:prstGeom>
        </p:spPr>
      </p:pic>
      <p:pic>
        <p:nvPicPr>
          <p:cNvPr id="21" name="图片 20">
            <a:extLst>
              <a:ext uri="{FF2B5EF4-FFF2-40B4-BE49-F238E27FC236}">
                <a16:creationId xmlns:a16="http://schemas.microsoft.com/office/drawing/2014/main" id="{5BAE110D-AAEE-41A7-BB86-7BE746758BC9}"/>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11214213" y="4523012"/>
            <a:ext cx="950744" cy="2002973"/>
          </a:xfrm>
          <a:prstGeom prst="rect">
            <a:avLst/>
          </a:prstGeom>
        </p:spPr>
      </p:pic>
      <p:pic>
        <p:nvPicPr>
          <p:cNvPr id="32" name="图片 6">
            <a:extLst>
              <a:ext uri="{FF2B5EF4-FFF2-40B4-BE49-F238E27FC236}">
                <a16:creationId xmlns:a16="http://schemas.microsoft.com/office/drawing/2014/main" id="{245EE5CF-164A-4243-BC1A-2F58699E27C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88038" y="4096897"/>
            <a:ext cx="3542437" cy="3131194"/>
          </a:xfrm>
          <a:prstGeom prst="rect">
            <a:avLst/>
          </a:prstGeom>
          <a:effectLst>
            <a:outerShdw blurRad="63500" algn="ctr" rotWithShape="0">
              <a:prstClr val="black">
                <a:alpha val="40000"/>
              </a:prstClr>
            </a:outerShdw>
          </a:effectLst>
        </p:spPr>
      </p:pic>
      <p:pic>
        <p:nvPicPr>
          <p:cNvPr id="28" name="Picture 2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7036" y="-14721"/>
            <a:ext cx="1630815" cy="1630815"/>
          </a:xfrm>
          <a:prstGeom prst="rect">
            <a:avLst/>
          </a:prstGeom>
        </p:spPr>
      </p:pic>
      <p:pic>
        <p:nvPicPr>
          <p:cNvPr id="24" name="Picture 23">
            <a:extLst>
              <a:ext uri="{FF2B5EF4-FFF2-40B4-BE49-F238E27FC236}">
                <a16:creationId xmlns:a16="http://schemas.microsoft.com/office/drawing/2014/main" id="{4F710116-242A-4B97-CA54-95DE8EA76487}"/>
              </a:ext>
            </a:extLst>
          </p:cNvPr>
          <p:cNvPicPr>
            <a:picLocks noChangeAspect="1"/>
          </p:cNvPicPr>
          <p:nvPr/>
        </p:nvPicPr>
        <p:blipFill>
          <a:blip r:embed="rId20"/>
          <a:stretch>
            <a:fillRect/>
          </a:stretch>
        </p:blipFill>
        <p:spPr>
          <a:xfrm>
            <a:off x="4416353" y="1721054"/>
            <a:ext cx="4578493" cy="1140051"/>
          </a:xfrm>
          <a:prstGeom prst="rect">
            <a:avLst/>
          </a:prstGeom>
        </p:spPr>
      </p:pic>
      <p:sp>
        <p:nvSpPr>
          <p:cNvPr id="2" name="TextBox 1">
            <a:extLst>
              <a:ext uri="{FF2B5EF4-FFF2-40B4-BE49-F238E27FC236}">
                <a16:creationId xmlns:a16="http://schemas.microsoft.com/office/drawing/2014/main" id="{3ABC4163-F329-B267-2CA4-6E3765C28608}"/>
              </a:ext>
            </a:extLst>
          </p:cNvPr>
          <p:cNvSpPr txBox="1"/>
          <p:nvPr/>
        </p:nvSpPr>
        <p:spPr>
          <a:xfrm>
            <a:off x="8480977" y="6000627"/>
            <a:ext cx="3785419" cy="369332"/>
          </a:xfrm>
          <a:prstGeom prst="rect">
            <a:avLst/>
          </a:prstGeom>
          <a:noFill/>
        </p:spPr>
        <p:txBody>
          <a:bodyPr wrap="square" rtlCol="0">
            <a:spAutoFit/>
          </a:bodyPr>
          <a:lstStyle/>
          <a:p>
            <a:r>
              <a:rPr lang="en-US" dirty="0" err="1">
                <a:latin typeface="Cambria" panose="02040503050406030204" pitchFamily="18" charset="0"/>
                <a:ea typeface="Cambria" panose="02040503050406030204" pitchFamily="18" charset="0"/>
              </a:rPr>
              <a:t>Thiết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kế</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Hương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Thảo</a:t>
            </a:r>
            <a:r>
              <a:rPr lang="en-US" dirty="0">
                <a:latin typeface="Cambria" panose="02040503050406030204" pitchFamily="18" charset="0"/>
                <a:ea typeface="Cambria" panose="02040503050406030204" pitchFamily="18" charset="0"/>
              </a:rPr>
              <a:t> - 0972115126</a:t>
            </a:r>
          </a:p>
        </p:txBody>
      </p:sp>
      <p:pic>
        <p:nvPicPr>
          <p:cNvPr id="23" name="Picture 22">
            <a:extLst>
              <a:ext uri="{FF2B5EF4-FFF2-40B4-BE49-F238E27FC236}">
                <a16:creationId xmlns:a16="http://schemas.microsoft.com/office/drawing/2014/main" id="{A291958D-E5FC-4438-CBBA-002430872054}"/>
              </a:ext>
            </a:extLst>
          </p:cNvPr>
          <p:cNvPicPr>
            <a:picLocks noChangeAspect="1"/>
          </p:cNvPicPr>
          <p:nvPr/>
        </p:nvPicPr>
        <p:blipFill>
          <a:blip r:embed="rId21"/>
          <a:stretch>
            <a:fillRect/>
          </a:stretch>
        </p:blipFill>
        <p:spPr>
          <a:xfrm>
            <a:off x="2306161" y="2861951"/>
            <a:ext cx="9522777" cy="2780017"/>
          </a:xfrm>
          <a:prstGeom prst="rect">
            <a:avLst/>
          </a:prstGeom>
        </p:spPr>
      </p:pic>
    </p:spTree>
    <p:extLst>
      <p:ext uri="{BB962C8B-B14F-4D97-AF65-F5344CB8AC3E}">
        <p14:creationId xmlns:p14="http://schemas.microsoft.com/office/powerpoint/2010/main" val="402984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4796"/>
            <a:ext cx="12192000" cy="6857999"/>
          </a:xfrm>
          <a:prstGeom prst="rect">
            <a:avLst/>
          </a:prstGeom>
        </p:spPr>
      </p:pic>
      <p:pic>
        <p:nvPicPr>
          <p:cNvPr id="8" name="图片 7">
            <a:extLst>
              <a:ext uri="{FF2B5EF4-FFF2-40B4-BE49-F238E27FC236}">
                <a16:creationId xmlns:a16="http://schemas.microsoft.com/office/drawing/2014/main" id="{4B9F73B0-ABBF-4CA1-9D34-781B471159A1}"/>
              </a:ext>
            </a:extLst>
          </p:cNvPr>
          <p:cNvPicPr>
            <a:picLocks noChangeAspect="1"/>
          </p:cNvPicPr>
          <p:nvPr/>
        </p:nvPicPr>
        <p:blipFill>
          <a:blip r:embed="rId3"/>
          <a:stretch>
            <a:fillRect/>
          </a:stretch>
        </p:blipFill>
        <p:spPr>
          <a:xfrm>
            <a:off x="0" y="-1064645"/>
            <a:ext cx="11363692" cy="8449003"/>
          </a:xfrm>
          <a:prstGeom prst="rect">
            <a:avLst/>
          </a:prstGeom>
        </p:spPr>
      </p:pic>
      <p:sp>
        <p:nvSpPr>
          <p:cNvPr id="11" name="爆炸形: 8 pt  10">
            <a:extLst>
              <a:ext uri="{FF2B5EF4-FFF2-40B4-BE49-F238E27FC236}">
                <a16:creationId xmlns:a16="http://schemas.microsoft.com/office/drawing/2014/main" id="{EF4B6ADB-E1BA-4E86-B2E1-5B4D4C4A1388}"/>
              </a:ext>
            </a:extLst>
          </p:cNvPr>
          <p:cNvSpPr/>
          <p:nvPr/>
        </p:nvSpPr>
        <p:spPr>
          <a:xfrm>
            <a:off x="3320254" y="918444"/>
            <a:ext cx="1923327" cy="1515291"/>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SVN-Poky's" panose="020B0606040200020203" pitchFamily="34" charset="0"/>
                <a:ea typeface="思源黑体 CN Medium" panose="020B0600000000000000" pitchFamily="34" charset="-122"/>
                <a:cs typeface="+mn-cs"/>
              </a:rPr>
              <a:t>2</a:t>
            </a:r>
            <a:endParaRPr kumimoji="0" lang="zh-CN" altLang="en-US" sz="66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SVN-Poky's" panose="020B0606040200020203" pitchFamily="34" charset="0"/>
              <a:ea typeface="思源黑体 CN Medium" panose="020B0600000000000000" pitchFamily="34" charset="-122"/>
              <a:cs typeface="+mn-cs"/>
            </a:endParaRPr>
          </a:p>
        </p:txBody>
      </p:sp>
      <p:pic>
        <p:nvPicPr>
          <p:cNvPr id="3" name="Picture 2"/>
          <p:cNvPicPr>
            <a:picLocks noChangeAspect="1"/>
          </p:cNvPicPr>
          <p:nvPr/>
        </p:nvPicPr>
        <p:blipFill>
          <a:blip r:embed="rId4"/>
          <a:stretch>
            <a:fillRect/>
          </a:stretch>
        </p:blipFill>
        <p:spPr>
          <a:xfrm>
            <a:off x="655841" y="1700715"/>
            <a:ext cx="9614225" cy="3615241"/>
          </a:xfrm>
          <a:prstGeom prst="rect">
            <a:avLst/>
          </a:prstGeom>
        </p:spPr>
      </p:pic>
    </p:spTree>
    <p:extLst>
      <p:ext uri="{BB962C8B-B14F-4D97-AF65-F5344CB8AC3E}">
        <p14:creationId xmlns:p14="http://schemas.microsoft.com/office/powerpoint/2010/main" val="14209334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11875"/>
            <a:ext cx="12192000" cy="6857999"/>
          </a:xfrm>
          <a:prstGeom prst="rect">
            <a:avLst/>
          </a:prstGeom>
        </p:spPr>
      </p:pic>
      <p:sp>
        <p:nvSpPr>
          <p:cNvPr id="23" name="矩形 22">
            <a:extLst>
              <a:ext uri="{FF2B5EF4-FFF2-40B4-BE49-F238E27FC236}">
                <a16:creationId xmlns:a16="http://schemas.microsoft.com/office/drawing/2014/main" id="{5CF2B8A3-8FF7-443A-B49D-270C41D0385F}"/>
              </a:ext>
            </a:extLst>
          </p:cNvPr>
          <p:cNvSpPr/>
          <p:nvPr/>
        </p:nvSpPr>
        <p:spPr>
          <a:xfrm>
            <a:off x="0" y="312429"/>
            <a:ext cx="12192000" cy="988051"/>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 name="Group 1"/>
          <p:cNvGrpSpPr/>
          <p:nvPr/>
        </p:nvGrpSpPr>
        <p:grpSpPr>
          <a:xfrm>
            <a:off x="-84953" y="-133879"/>
            <a:ext cx="1710553" cy="1687729"/>
            <a:chOff x="-64270" y="61186"/>
            <a:chExt cx="1808887" cy="1687729"/>
          </a:xfrm>
        </p:grpSpPr>
        <p:pic>
          <p:nvPicPr>
            <p:cNvPr id="18" name="图片 17">
              <a:extLst>
                <a:ext uri="{FF2B5EF4-FFF2-40B4-BE49-F238E27FC236}">
                  <a16:creationId xmlns:a16="http://schemas.microsoft.com/office/drawing/2014/main" id="{02BDCA54-3D71-4C72-A84C-F420417B3D3F}"/>
                </a:ext>
              </a:extLst>
            </p:cNvPr>
            <p:cNvPicPr>
              <a:picLocks noChangeAspect="1"/>
            </p:cNvPicPr>
            <p:nvPr/>
          </p:nvPicPr>
          <p:blipFill>
            <a:blip r:embed="rId4"/>
            <a:stretch>
              <a:fillRect/>
            </a:stretch>
          </p:blipFill>
          <p:spPr>
            <a:xfrm>
              <a:off x="4520" y="61186"/>
              <a:ext cx="1740097" cy="1687729"/>
            </a:xfrm>
            <a:prstGeom prst="rect">
              <a:avLst/>
            </a:prstGeom>
            <a:effectLst>
              <a:outerShdw blurRad="12700" dist="12700" dir="2700000" algn="tl" rotWithShape="0">
                <a:prstClr val="black">
                  <a:alpha val="40000"/>
                </a:prstClr>
              </a:outerShdw>
            </a:effectLst>
          </p:spPr>
        </p:pic>
        <p:sp>
          <p:nvSpPr>
            <p:cNvPr id="19" name="文本框 18">
              <a:extLst>
                <a:ext uri="{FF2B5EF4-FFF2-40B4-BE49-F238E27FC236}">
                  <a16:creationId xmlns:a16="http://schemas.microsoft.com/office/drawing/2014/main" id="{A4E83582-84E0-4D85-B5E2-B8C8447BBCAA}"/>
                </a:ext>
              </a:extLst>
            </p:cNvPr>
            <p:cNvSpPr txBox="1"/>
            <p:nvPr/>
          </p:nvSpPr>
          <p:spPr>
            <a:xfrm>
              <a:off x="-64270" y="173900"/>
              <a:ext cx="180888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字魂115号-刀刀体" panose="00000500000000000000" pitchFamily="2" charset="-122"/>
                  <a:ea typeface="字魂115号-刀刀体" panose="00000500000000000000" pitchFamily="2" charset="-122"/>
                  <a:cs typeface="+mn-cs"/>
                </a:rPr>
                <a:t>1</a:t>
              </a:r>
              <a:endParaRPr kumimoji="0" lang="zh-CN" altLang="en-US" sz="80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字魂115号-刀刀体" panose="00000500000000000000" pitchFamily="2" charset="-122"/>
                <a:ea typeface="字魂115号-刀刀体" panose="00000500000000000000" pitchFamily="2" charset="-122"/>
                <a:cs typeface="+mn-cs"/>
              </a:endParaRPr>
            </a:p>
          </p:txBody>
        </p:sp>
      </p:grpSp>
      <p:pic>
        <p:nvPicPr>
          <p:cNvPr id="29" name="图片 28">
            <a:extLst>
              <a:ext uri="{FF2B5EF4-FFF2-40B4-BE49-F238E27FC236}">
                <a16:creationId xmlns:a16="http://schemas.microsoft.com/office/drawing/2014/main" id="{9421EDD4-0015-427A-8C6D-B944C22F4BC6}"/>
              </a:ext>
            </a:extLst>
          </p:cNvPr>
          <p:cNvPicPr>
            <a:picLocks noChangeAspect="1"/>
          </p:cNvPicPr>
          <p:nvPr/>
        </p:nvPicPr>
        <p:blipFill>
          <a:blip r:embed="rId5"/>
          <a:stretch>
            <a:fillRect/>
          </a:stretch>
        </p:blipFill>
        <p:spPr>
          <a:xfrm>
            <a:off x="0" y="5661425"/>
            <a:ext cx="1186258" cy="1196574"/>
          </a:xfrm>
          <a:prstGeom prst="rect">
            <a:avLst/>
          </a:prstGeom>
          <a:effectLst>
            <a:outerShdw blurRad="12700" dist="12700" dir="2700000" algn="tl" rotWithShape="0">
              <a:prstClr val="black">
                <a:alpha val="40000"/>
              </a:prstClr>
            </a:outerShdw>
          </a:effectLst>
        </p:spPr>
      </p:pic>
      <p:pic>
        <p:nvPicPr>
          <p:cNvPr id="30" name="图片 29">
            <a:extLst>
              <a:ext uri="{FF2B5EF4-FFF2-40B4-BE49-F238E27FC236}">
                <a16:creationId xmlns:a16="http://schemas.microsoft.com/office/drawing/2014/main" id="{ADD77BD4-6081-4EF0-A51E-6FCAF1D01E00}"/>
              </a:ext>
            </a:extLst>
          </p:cNvPr>
          <p:cNvPicPr>
            <a:picLocks noChangeAspect="1"/>
          </p:cNvPicPr>
          <p:nvPr/>
        </p:nvPicPr>
        <p:blipFill>
          <a:blip r:embed="rId6"/>
          <a:stretch>
            <a:fillRect/>
          </a:stretch>
        </p:blipFill>
        <p:spPr>
          <a:xfrm>
            <a:off x="9910711" y="5720074"/>
            <a:ext cx="2297452" cy="1271804"/>
          </a:xfrm>
          <a:prstGeom prst="rect">
            <a:avLst/>
          </a:prstGeom>
          <a:effectLst>
            <a:outerShdw blurRad="12700" dist="12700" dir="18900000" algn="bl" rotWithShape="0">
              <a:prstClr val="black">
                <a:alpha val="40000"/>
              </a:prstClr>
            </a:outerShdw>
          </a:effectLst>
        </p:spPr>
      </p:pic>
      <p:sp>
        <p:nvSpPr>
          <p:cNvPr id="12" name="TextBox 11">
            <a:extLst>
              <a:ext uri="{FF2B5EF4-FFF2-40B4-BE49-F238E27FC236}">
                <a16:creationId xmlns:a16="http://schemas.microsoft.com/office/drawing/2014/main" id="{C25133DE-CDA0-45CC-8B57-DA29957F6AEF}"/>
              </a:ext>
            </a:extLst>
          </p:cNvPr>
          <p:cNvSpPr txBox="1"/>
          <p:nvPr/>
        </p:nvSpPr>
        <p:spPr>
          <a:xfrm>
            <a:off x="1202508" y="277917"/>
            <a:ext cx="10989492" cy="1077218"/>
          </a:xfrm>
          <a:prstGeom prst="rect">
            <a:avLst/>
          </a:prstGeom>
          <a:noFill/>
        </p:spPr>
        <p:txBody>
          <a:bodyPr wrap="square" rtlCol="0">
            <a:spAutoFit/>
          </a:bodyPr>
          <a:lstStyle/>
          <a:p>
            <a:pPr lvl="0" algn="ctr">
              <a:defRPr/>
            </a:pPr>
            <a:r>
              <a:rPr lang="vi-V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Những câu nào dưới đây sử dụng dấu gạch ngang? Nêu công dụng của dấu gạch ngang trong mỗi câu tìm được.</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a:extLst>
              <a:ext uri="{FF2B5EF4-FFF2-40B4-BE49-F238E27FC236}">
                <a16:creationId xmlns:a16="http://schemas.microsoft.com/office/drawing/2014/main" id="{A26261E0-E350-34B9-F162-1EF46BA91497}"/>
              </a:ext>
            </a:extLst>
          </p:cNvPr>
          <p:cNvPicPr>
            <a:picLocks noChangeAspect="1"/>
          </p:cNvPicPr>
          <p:nvPr/>
        </p:nvPicPr>
        <p:blipFill>
          <a:blip r:embed="rId7"/>
          <a:stretch>
            <a:fillRect/>
          </a:stretch>
        </p:blipFill>
        <p:spPr>
          <a:xfrm>
            <a:off x="2023110" y="1378402"/>
            <a:ext cx="8202930" cy="5324340"/>
          </a:xfrm>
          <a:prstGeom prst="rect">
            <a:avLst/>
          </a:prstGeom>
        </p:spPr>
      </p:pic>
    </p:spTree>
    <p:extLst>
      <p:ext uri="{BB962C8B-B14F-4D97-AF65-F5344CB8AC3E}">
        <p14:creationId xmlns:p14="http://schemas.microsoft.com/office/powerpoint/2010/main" val="24463234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500"/>
                                        <p:tgtEl>
                                          <p:spTgt spid="29"/>
                                        </p:tgtEl>
                                      </p:cBhvr>
                                    </p:animEffect>
                                  </p:childTnLst>
                                </p:cTn>
                              </p:par>
                              <p:par>
                                <p:cTn id="17" presetID="14" presetClass="entr" presetSubtype="1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randombar(horizontal)">
                                      <p:cBhvr>
                                        <p:cTn id="19" dur="500"/>
                                        <p:tgtEl>
                                          <p:spTgt spid="3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3" name="Rectangle: Rounded Corners 2">
            <a:extLst>
              <a:ext uri="{FF2B5EF4-FFF2-40B4-BE49-F238E27FC236}">
                <a16:creationId xmlns:a16="http://schemas.microsoft.com/office/drawing/2014/main" id="{114CC708-A792-4597-9A8A-7E2F088938CE}"/>
              </a:ext>
            </a:extLst>
          </p:cNvPr>
          <p:cNvSpPr/>
          <p:nvPr/>
        </p:nvSpPr>
        <p:spPr>
          <a:xfrm>
            <a:off x="629920" y="251460"/>
            <a:ext cx="1060704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B2C9A50A-8A9E-2C11-6DAD-93FAC9A35B51}"/>
              </a:ext>
            </a:extLst>
          </p:cNvPr>
          <p:cNvSpPr txBox="1"/>
          <p:nvPr/>
        </p:nvSpPr>
        <p:spPr>
          <a:xfrm>
            <a:off x="3223260" y="651510"/>
            <a:ext cx="6560820"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Hoàn </a:t>
            </a:r>
            <a:r>
              <a:rPr lang="en-US" sz="3600" b="1" dirty="0" err="1">
                <a:latin typeface="Cambria" panose="02040503050406030204" pitchFamily="18" charset="0"/>
                <a:ea typeface="Cambria" panose="02040503050406030204" pitchFamily="18" charset="0"/>
              </a:rPr>
              <a:t>thành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Phiếu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học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tập</a:t>
            </a:r>
            <a:endParaRPr lang="en-US" sz="3600" b="1" dirty="0">
              <a:latin typeface="Cambria" panose="02040503050406030204" pitchFamily="18" charset="0"/>
              <a:ea typeface="Cambria" panose="02040503050406030204" pitchFamily="18" charset="0"/>
            </a:endParaRPr>
          </a:p>
        </p:txBody>
      </p:sp>
      <p:graphicFrame>
        <p:nvGraphicFramePr>
          <p:cNvPr id="9" name="Table 8">
            <a:extLst>
              <a:ext uri="{FF2B5EF4-FFF2-40B4-BE49-F238E27FC236}">
                <a16:creationId xmlns:a16="http://schemas.microsoft.com/office/drawing/2014/main" id="{DAD7F89A-382A-9AB1-0AE3-6CA95A2E33E0}"/>
              </a:ext>
            </a:extLst>
          </p:cNvPr>
          <p:cNvGraphicFramePr>
            <a:graphicFrameLocks noGrp="1"/>
          </p:cNvGraphicFramePr>
          <p:nvPr>
            <p:extLst>
              <p:ext uri="{D42A27DB-BD31-4B8C-83A1-F6EECF244321}">
                <p14:modId xmlns:p14="http://schemas.microsoft.com/office/powerpoint/2010/main" val="1676902435"/>
              </p:ext>
            </p:extLst>
          </p:nvPr>
        </p:nvGraphicFramePr>
        <p:xfrm>
          <a:off x="1691640" y="1737360"/>
          <a:ext cx="9121140" cy="3807771"/>
        </p:xfrm>
        <a:graphic>
          <a:graphicData uri="http://schemas.openxmlformats.org/drawingml/2006/table">
            <a:tbl>
              <a:tblPr firstRow="1" firstCol="1" bandRow="1">
                <a:tableStyleId>{5C22544A-7EE6-4342-B048-85BDC9FD1C3A}</a:tableStyleId>
              </a:tblPr>
              <a:tblGrid>
                <a:gridCol w="3813810">
                  <a:extLst>
                    <a:ext uri="{9D8B030D-6E8A-4147-A177-3AD203B41FA5}">
                      <a16:colId xmlns:a16="http://schemas.microsoft.com/office/drawing/2014/main" val="325040383"/>
                    </a:ext>
                  </a:extLst>
                </a:gridCol>
                <a:gridCol w="5307330">
                  <a:extLst>
                    <a:ext uri="{9D8B030D-6E8A-4147-A177-3AD203B41FA5}">
                      <a16:colId xmlns:a16="http://schemas.microsoft.com/office/drawing/2014/main" val="3169506398"/>
                    </a:ext>
                  </a:extLst>
                </a:gridCol>
              </a:tblGrid>
              <a:tr h="834390">
                <a:tc>
                  <a:txBody>
                    <a:bodyPr/>
                    <a:lstStyle/>
                    <a:p>
                      <a:pPr marL="0" marR="0" algn="ctr">
                        <a:lnSpc>
                          <a:spcPct val="120000"/>
                        </a:lnSpc>
                        <a:spcBef>
                          <a:spcPts val="0"/>
                        </a:spcBef>
                        <a:spcAft>
                          <a:spcPts val="0"/>
                        </a:spcAft>
                      </a:pPr>
                      <a:r>
                        <a:rPr lang="en-US" sz="4000" kern="0" dirty="0" err="1">
                          <a:solidFill>
                            <a:srgbClr val="002060"/>
                          </a:solidFill>
                          <a:effectLst/>
                          <a:latin typeface="Cambria" panose="02040503050406030204" pitchFamily="18" charset="0"/>
                          <a:ea typeface="Cambria" panose="02040503050406030204" pitchFamily="18" charset="0"/>
                        </a:rPr>
                        <a:t>Câu</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văn</a:t>
                      </a:r>
                      <a:endParaRPr lang="en-US" sz="4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20000"/>
                        </a:lnSpc>
                        <a:spcBef>
                          <a:spcPts val="0"/>
                        </a:spcBef>
                        <a:spcAft>
                          <a:spcPts val="0"/>
                        </a:spcAft>
                      </a:pPr>
                      <a:r>
                        <a:rPr lang="en-US" sz="4000" kern="0" dirty="0" err="1">
                          <a:solidFill>
                            <a:srgbClr val="002060"/>
                          </a:solidFill>
                          <a:effectLst/>
                          <a:latin typeface="Cambria" panose="02040503050406030204" pitchFamily="18" charset="0"/>
                          <a:ea typeface="Cambria" panose="02040503050406030204" pitchFamily="18" charset="0"/>
                        </a:rPr>
                        <a:t>Công</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dụng</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của</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dấu</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gạch</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ngang</a:t>
                      </a:r>
                      <a:endParaRPr lang="en-US" sz="4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77810179"/>
                  </a:ext>
                </a:extLst>
              </a:tr>
              <a:tr h="781577">
                <a:tc>
                  <a:txBody>
                    <a:bodyPr/>
                    <a:lstStyle/>
                    <a:p>
                      <a:pPr marL="0" marR="0" algn="just">
                        <a:lnSpc>
                          <a:spcPct val="120000"/>
                        </a:lnSpc>
                        <a:spcBef>
                          <a:spcPts val="0"/>
                        </a:spcBef>
                        <a:spcAft>
                          <a:spcPts val="0"/>
                        </a:spcAft>
                      </a:pPr>
                      <a:r>
                        <a:rPr lang="en-US" sz="4000" kern="0" dirty="0">
                          <a:effectLst/>
                          <a:latin typeface="Cambria" panose="02040503050406030204" pitchFamily="18" charset="0"/>
                          <a:ea typeface="Cambria" panose="02040503050406030204" pitchFamily="18" charset="0"/>
                        </a:rPr>
                        <a:t> </a:t>
                      </a:r>
                      <a:endParaRPr lang="en-US" sz="44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kern="0">
                          <a:effectLst/>
                          <a:latin typeface="Cambria" panose="02040503050406030204" pitchFamily="18" charset="0"/>
                          <a:ea typeface="Cambria" panose="02040503050406030204" pitchFamily="18" charset="0"/>
                        </a:rPr>
                        <a:t> </a:t>
                      </a:r>
                      <a:endParaRPr lang="en-US" sz="4400" kern="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1624828"/>
                  </a:ext>
                </a:extLst>
              </a:tr>
              <a:tr h="781577">
                <a:tc>
                  <a:txBody>
                    <a:bodyPr/>
                    <a:lstStyle/>
                    <a:p>
                      <a:pPr marL="0" marR="0" algn="just">
                        <a:lnSpc>
                          <a:spcPct val="120000"/>
                        </a:lnSpc>
                        <a:spcBef>
                          <a:spcPts val="0"/>
                        </a:spcBef>
                        <a:spcAft>
                          <a:spcPts val="0"/>
                        </a:spcAft>
                      </a:pPr>
                      <a:r>
                        <a:rPr lang="en-US" sz="4000" kern="0" dirty="0">
                          <a:effectLst/>
                          <a:latin typeface="Cambria" panose="02040503050406030204" pitchFamily="18" charset="0"/>
                          <a:ea typeface="Cambria" panose="02040503050406030204" pitchFamily="18" charset="0"/>
                        </a:rPr>
                        <a:t> </a:t>
                      </a:r>
                      <a:endParaRPr lang="en-US" sz="44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kern="0">
                          <a:effectLst/>
                          <a:latin typeface="Cambria" panose="02040503050406030204" pitchFamily="18" charset="0"/>
                          <a:ea typeface="Cambria" panose="02040503050406030204" pitchFamily="18" charset="0"/>
                        </a:rPr>
                        <a:t> </a:t>
                      </a:r>
                      <a:endParaRPr lang="en-US" sz="4400" kern="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4801212"/>
                  </a:ext>
                </a:extLst>
              </a:tr>
              <a:tr h="781577">
                <a:tc>
                  <a:txBody>
                    <a:bodyPr/>
                    <a:lstStyle/>
                    <a:p>
                      <a:pPr marL="0" marR="0" algn="just">
                        <a:lnSpc>
                          <a:spcPct val="120000"/>
                        </a:lnSpc>
                        <a:spcBef>
                          <a:spcPts val="0"/>
                        </a:spcBef>
                        <a:spcAft>
                          <a:spcPts val="0"/>
                        </a:spcAft>
                      </a:pPr>
                      <a:r>
                        <a:rPr lang="en-US" sz="4000" kern="0">
                          <a:effectLst/>
                          <a:latin typeface="Cambria" panose="02040503050406030204" pitchFamily="18" charset="0"/>
                          <a:ea typeface="Cambria" panose="02040503050406030204" pitchFamily="18" charset="0"/>
                        </a:rPr>
                        <a:t> </a:t>
                      </a:r>
                      <a:endParaRPr lang="en-US" sz="4400" kern="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kern="0" dirty="0">
                          <a:effectLst/>
                          <a:latin typeface="Cambria" panose="02040503050406030204" pitchFamily="18" charset="0"/>
                          <a:ea typeface="Cambria" panose="02040503050406030204" pitchFamily="18" charset="0"/>
                        </a:rPr>
                        <a:t> </a:t>
                      </a:r>
                      <a:endParaRPr lang="en-US" sz="44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1779463"/>
                  </a:ext>
                </a:extLst>
              </a:tr>
            </a:tbl>
          </a:graphicData>
        </a:graphic>
      </p:graphicFrame>
    </p:spTree>
    <p:extLst>
      <p:ext uri="{BB962C8B-B14F-4D97-AF65-F5344CB8AC3E}">
        <p14:creationId xmlns:p14="http://schemas.microsoft.com/office/powerpoint/2010/main" val="30232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3" name="Rectangle: Rounded Corners 2">
            <a:extLst>
              <a:ext uri="{FF2B5EF4-FFF2-40B4-BE49-F238E27FC236}">
                <a16:creationId xmlns:a16="http://schemas.microsoft.com/office/drawing/2014/main" id="{114CC708-A792-4597-9A8A-7E2F088938CE}"/>
              </a:ext>
            </a:extLst>
          </p:cNvPr>
          <p:cNvSpPr/>
          <p:nvPr/>
        </p:nvSpPr>
        <p:spPr>
          <a:xfrm>
            <a:off x="422910" y="251460"/>
            <a:ext cx="1130427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aphicFrame>
        <p:nvGraphicFramePr>
          <p:cNvPr id="4" name="Table 3">
            <a:extLst>
              <a:ext uri="{FF2B5EF4-FFF2-40B4-BE49-F238E27FC236}">
                <a16:creationId xmlns:a16="http://schemas.microsoft.com/office/drawing/2014/main" id="{0D53434A-036C-427B-D6D6-A3EC5A8A9A85}"/>
              </a:ext>
            </a:extLst>
          </p:cNvPr>
          <p:cNvGraphicFramePr>
            <a:graphicFrameLocks noGrp="1"/>
          </p:cNvGraphicFramePr>
          <p:nvPr>
            <p:extLst>
              <p:ext uri="{D42A27DB-BD31-4B8C-83A1-F6EECF244321}">
                <p14:modId xmlns:p14="http://schemas.microsoft.com/office/powerpoint/2010/main" val="189003630"/>
              </p:ext>
            </p:extLst>
          </p:nvPr>
        </p:nvGraphicFramePr>
        <p:xfrm>
          <a:off x="1394460" y="925830"/>
          <a:ext cx="9784080" cy="4743450"/>
        </p:xfrm>
        <a:graphic>
          <a:graphicData uri="http://schemas.openxmlformats.org/drawingml/2006/table">
            <a:tbl>
              <a:tblPr firstRow="1" firstCol="1" bandRow="1">
                <a:tableStyleId>{5C22544A-7EE6-4342-B048-85BDC9FD1C3A}</a:tableStyleId>
              </a:tblPr>
              <a:tblGrid>
                <a:gridCol w="2349148">
                  <a:extLst>
                    <a:ext uri="{9D8B030D-6E8A-4147-A177-3AD203B41FA5}">
                      <a16:colId xmlns:a16="http://schemas.microsoft.com/office/drawing/2014/main" val="399748896"/>
                    </a:ext>
                  </a:extLst>
                </a:gridCol>
                <a:gridCol w="7434932">
                  <a:extLst>
                    <a:ext uri="{9D8B030D-6E8A-4147-A177-3AD203B41FA5}">
                      <a16:colId xmlns:a16="http://schemas.microsoft.com/office/drawing/2014/main" val="849887243"/>
                    </a:ext>
                  </a:extLst>
                </a:gridCol>
              </a:tblGrid>
              <a:tr h="819639">
                <a:tc>
                  <a:txBody>
                    <a:bodyPr/>
                    <a:lstStyle/>
                    <a:p>
                      <a:pPr marL="0" marR="0" algn="ctr">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Câu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văn</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Công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dụng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của</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ngang</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84672378"/>
                  </a:ext>
                </a:extLst>
              </a:tr>
              <a:tr h="1310007">
                <a:tc>
                  <a:txBody>
                    <a:bodyPr/>
                    <a:lstStyle/>
                    <a:p>
                      <a:pPr marL="0" marR="0" algn="just">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Câu</a:t>
                      </a:r>
                      <a:r>
                        <a:rPr lang="en-US" sz="2800" kern="0" dirty="0">
                          <a:solidFill>
                            <a:srgbClr val="002060"/>
                          </a:solidFill>
                          <a:effectLst/>
                          <a:latin typeface="Cambria" panose="02040503050406030204" pitchFamily="18" charset="0"/>
                          <a:ea typeface="Cambria" panose="02040503050406030204" pitchFamily="18" charset="0"/>
                        </a:rPr>
                        <a:t> a</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2800" kern="0">
                          <a:solidFill>
                            <a:srgbClr val="002060"/>
                          </a:solidFill>
                          <a:effectLst/>
                          <a:latin typeface="Cambria" panose="02040503050406030204" pitchFamily="18" charset="0"/>
                          <a:ea typeface="Cambria" panose="02040503050406030204" pitchFamily="18" charset="0"/>
                        </a:rPr>
                        <a:t>Dấu gạch ngang trong câu này được dùng để nối các từ liên danh. (Hội nghị Việt Nam- Nhật Bản)</a:t>
                      </a:r>
                      <a:endParaRPr lang="en-US" sz="3200" kern="1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1677255"/>
                  </a:ext>
                </a:extLst>
              </a:tr>
              <a:tr h="1794700">
                <a:tc>
                  <a:txBody>
                    <a:bodyPr/>
                    <a:lstStyle/>
                    <a:p>
                      <a:pPr marL="0" marR="0" algn="just">
                        <a:lnSpc>
                          <a:spcPct val="120000"/>
                        </a:lnSpc>
                        <a:spcBef>
                          <a:spcPts val="0"/>
                        </a:spcBef>
                        <a:spcAft>
                          <a:spcPts val="0"/>
                        </a:spcAft>
                      </a:pPr>
                      <a:r>
                        <a:rPr lang="en-US" sz="2800" kern="0">
                          <a:solidFill>
                            <a:srgbClr val="002060"/>
                          </a:solidFill>
                          <a:effectLst/>
                          <a:latin typeface="Cambria" panose="02040503050406030204" pitchFamily="18" charset="0"/>
                          <a:ea typeface="Cambria" panose="02040503050406030204" pitchFamily="18" charset="0"/>
                        </a:rPr>
                        <a:t>Câu b</a:t>
                      </a:r>
                      <a:endParaRPr lang="en-US" sz="3200" kern="1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trong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câu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này</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được</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dùng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để</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đánh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phần</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chú</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thích</a:t>
                      </a:r>
                      <a:r>
                        <a:rPr lang="en-US" sz="2800" kern="0" dirty="0">
                          <a:solidFill>
                            <a:srgbClr val="002060"/>
                          </a:solidFill>
                          <a:effectLst/>
                          <a:latin typeface="Cambria" panose="02040503050406030204" pitchFamily="18" charset="0"/>
                          <a:ea typeface="Cambria" panose="02040503050406030204" pitchFamily="18" charset="0"/>
                        </a:rPr>
                        <a:t>(</a:t>
                      </a:r>
                      <a:r>
                        <a:rPr lang="en-US" sz="2800" kern="0" dirty="0" err="1">
                          <a:solidFill>
                            <a:srgbClr val="002060"/>
                          </a:solidFill>
                          <a:effectLst/>
                          <a:latin typeface="Cambria" panose="02040503050406030204" pitchFamily="18" charset="0"/>
                          <a:ea typeface="Cambria" panose="02040503050406030204" pitchFamily="18" charset="0"/>
                        </a:rPr>
                        <a:t>loài</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chim</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quý</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hiếm</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đã</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được</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ghi</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vào</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sách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đỏ</a:t>
                      </a:r>
                      <a:r>
                        <a:rPr lang="en-US" sz="2800" kern="0" dirty="0">
                          <a:solidFill>
                            <a:srgbClr val="002060"/>
                          </a:solidFill>
                          <a:effectLst/>
                          <a:latin typeface="Cambria" panose="02040503050406030204" pitchFamily="18" charset="0"/>
                          <a:ea typeface="Cambria" panose="02040503050406030204" pitchFamily="18" charset="0"/>
                        </a:rPr>
                        <a:t>)</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3103870"/>
                  </a:ext>
                </a:extLst>
              </a:tr>
              <a:tr h="819104">
                <a:tc>
                  <a:txBody>
                    <a:bodyPr/>
                    <a:lstStyle/>
                    <a:p>
                      <a:pPr marL="0" marR="0" algn="just">
                        <a:lnSpc>
                          <a:spcPct val="120000"/>
                        </a:lnSpc>
                        <a:spcBef>
                          <a:spcPts val="0"/>
                        </a:spcBef>
                        <a:spcAft>
                          <a:spcPts val="0"/>
                        </a:spcAft>
                      </a:pPr>
                      <a:r>
                        <a:rPr lang="en-US" sz="2800" kern="0">
                          <a:solidFill>
                            <a:srgbClr val="002060"/>
                          </a:solidFill>
                          <a:effectLst/>
                          <a:latin typeface="Cambria" panose="02040503050406030204" pitchFamily="18" charset="0"/>
                          <a:ea typeface="Cambria" panose="02040503050406030204" pitchFamily="18" charset="0"/>
                        </a:rPr>
                        <a:t>Câu c</a:t>
                      </a:r>
                      <a:endParaRPr lang="en-US" sz="3200" kern="1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Không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phải</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ngang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mà</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là</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nối</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4115079"/>
                  </a:ext>
                </a:extLst>
              </a:tr>
            </a:tbl>
          </a:graphicData>
        </a:graphic>
      </p:graphicFrame>
    </p:spTree>
    <p:extLst>
      <p:ext uri="{BB962C8B-B14F-4D97-AF65-F5344CB8AC3E}">
        <p14:creationId xmlns:p14="http://schemas.microsoft.com/office/powerpoint/2010/main" val="2573868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23" name="矩形 22">
            <a:extLst>
              <a:ext uri="{FF2B5EF4-FFF2-40B4-BE49-F238E27FC236}">
                <a16:creationId xmlns:a16="http://schemas.microsoft.com/office/drawing/2014/main" id="{5CF2B8A3-8FF7-443A-B49D-270C41D0385F}"/>
              </a:ext>
            </a:extLst>
          </p:cNvPr>
          <p:cNvSpPr/>
          <p:nvPr/>
        </p:nvSpPr>
        <p:spPr>
          <a:xfrm>
            <a:off x="0" y="312429"/>
            <a:ext cx="12192000" cy="988051"/>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 name="Group 1"/>
          <p:cNvGrpSpPr/>
          <p:nvPr/>
        </p:nvGrpSpPr>
        <p:grpSpPr>
          <a:xfrm>
            <a:off x="-84953" y="-133879"/>
            <a:ext cx="1710553" cy="1687729"/>
            <a:chOff x="-64270" y="61186"/>
            <a:chExt cx="1808887" cy="1687729"/>
          </a:xfrm>
        </p:grpSpPr>
        <p:pic>
          <p:nvPicPr>
            <p:cNvPr id="18" name="图片 17">
              <a:extLst>
                <a:ext uri="{FF2B5EF4-FFF2-40B4-BE49-F238E27FC236}">
                  <a16:creationId xmlns:a16="http://schemas.microsoft.com/office/drawing/2014/main" id="{02BDCA54-3D71-4C72-A84C-F420417B3D3F}"/>
                </a:ext>
              </a:extLst>
            </p:cNvPr>
            <p:cNvPicPr>
              <a:picLocks noChangeAspect="1"/>
            </p:cNvPicPr>
            <p:nvPr/>
          </p:nvPicPr>
          <p:blipFill>
            <a:blip r:embed="rId4"/>
            <a:stretch>
              <a:fillRect/>
            </a:stretch>
          </p:blipFill>
          <p:spPr>
            <a:xfrm>
              <a:off x="4520" y="61186"/>
              <a:ext cx="1740097" cy="1687729"/>
            </a:xfrm>
            <a:prstGeom prst="rect">
              <a:avLst/>
            </a:prstGeom>
            <a:effectLst>
              <a:outerShdw blurRad="12700" dist="12700" dir="2700000" algn="tl" rotWithShape="0">
                <a:prstClr val="black">
                  <a:alpha val="40000"/>
                </a:prstClr>
              </a:outerShdw>
            </a:effectLst>
          </p:spPr>
        </p:pic>
        <p:sp>
          <p:nvSpPr>
            <p:cNvPr id="19" name="文本框 18">
              <a:extLst>
                <a:ext uri="{FF2B5EF4-FFF2-40B4-BE49-F238E27FC236}">
                  <a16:creationId xmlns:a16="http://schemas.microsoft.com/office/drawing/2014/main" id="{A4E83582-84E0-4D85-B5E2-B8C8447BBCAA}"/>
                </a:ext>
              </a:extLst>
            </p:cNvPr>
            <p:cNvSpPr txBox="1"/>
            <p:nvPr/>
          </p:nvSpPr>
          <p:spPr>
            <a:xfrm>
              <a:off x="-64270" y="173900"/>
              <a:ext cx="180888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字魂115号-刀刀体" panose="00000500000000000000" pitchFamily="2" charset="-122"/>
                  <a:ea typeface="字魂115号-刀刀体" panose="00000500000000000000" pitchFamily="2" charset="-122"/>
                  <a:cs typeface="+mn-cs"/>
                </a:rPr>
                <a:t>2</a:t>
              </a:r>
              <a:endParaRPr kumimoji="0" lang="zh-CN" altLang="en-US" sz="80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字魂115号-刀刀体" panose="00000500000000000000" pitchFamily="2" charset="-122"/>
                <a:ea typeface="字魂115号-刀刀体" panose="00000500000000000000" pitchFamily="2" charset="-122"/>
                <a:cs typeface="+mn-cs"/>
              </a:endParaRPr>
            </a:p>
          </p:txBody>
        </p:sp>
      </p:grpSp>
      <p:pic>
        <p:nvPicPr>
          <p:cNvPr id="29" name="图片 28">
            <a:extLst>
              <a:ext uri="{FF2B5EF4-FFF2-40B4-BE49-F238E27FC236}">
                <a16:creationId xmlns:a16="http://schemas.microsoft.com/office/drawing/2014/main" id="{9421EDD4-0015-427A-8C6D-B944C22F4BC6}"/>
              </a:ext>
            </a:extLst>
          </p:cNvPr>
          <p:cNvPicPr>
            <a:picLocks noChangeAspect="1"/>
          </p:cNvPicPr>
          <p:nvPr/>
        </p:nvPicPr>
        <p:blipFill>
          <a:blip r:embed="rId5"/>
          <a:stretch>
            <a:fillRect/>
          </a:stretch>
        </p:blipFill>
        <p:spPr>
          <a:xfrm>
            <a:off x="0" y="5661425"/>
            <a:ext cx="1186258" cy="1196574"/>
          </a:xfrm>
          <a:prstGeom prst="rect">
            <a:avLst/>
          </a:prstGeom>
          <a:effectLst>
            <a:outerShdw blurRad="12700" dist="12700" dir="2700000" algn="tl" rotWithShape="0">
              <a:prstClr val="black">
                <a:alpha val="40000"/>
              </a:prstClr>
            </a:outerShdw>
          </a:effectLst>
        </p:spPr>
      </p:pic>
      <p:pic>
        <p:nvPicPr>
          <p:cNvPr id="30" name="图片 29">
            <a:extLst>
              <a:ext uri="{FF2B5EF4-FFF2-40B4-BE49-F238E27FC236}">
                <a16:creationId xmlns:a16="http://schemas.microsoft.com/office/drawing/2014/main" id="{ADD77BD4-6081-4EF0-A51E-6FCAF1D01E00}"/>
              </a:ext>
            </a:extLst>
          </p:cNvPr>
          <p:cNvPicPr>
            <a:picLocks noChangeAspect="1"/>
          </p:cNvPicPr>
          <p:nvPr/>
        </p:nvPicPr>
        <p:blipFill>
          <a:blip r:embed="rId6"/>
          <a:stretch>
            <a:fillRect/>
          </a:stretch>
        </p:blipFill>
        <p:spPr>
          <a:xfrm>
            <a:off x="9910711" y="5720074"/>
            <a:ext cx="2297452" cy="1271804"/>
          </a:xfrm>
          <a:prstGeom prst="rect">
            <a:avLst/>
          </a:prstGeom>
          <a:effectLst>
            <a:outerShdw blurRad="12700" dist="12700" dir="18900000" algn="bl" rotWithShape="0">
              <a:prstClr val="black">
                <a:alpha val="40000"/>
              </a:prstClr>
            </a:outerShdw>
          </a:effectLst>
        </p:spPr>
      </p:pic>
      <p:sp>
        <p:nvSpPr>
          <p:cNvPr id="12" name="TextBox 11">
            <a:extLst>
              <a:ext uri="{FF2B5EF4-FFF2-40B4-BE49-F238E27FC236}">
                <a16:creationId xmlns:a16="http://schemas.microsoft.com/office/drawing/2014/main" id="{C25133DE-CDA0-45CC-8B57-DA29957F6AEF}"/>
              </a:ext>
            </a:extLst>
          </p:cNvPr>
          <p:cNvSpPr txBox="1"/>
          <p:nvPr/>
        </p:nvSpPr>
        <p:spPr>
          <a:xfrm>
            <a:off x="1474470" y="255057"/>
            <a:ext cx="1048893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Chọn dấu gạch ngang hoặc dấu gạch nối thay cho mỗi bông hoa trong đoạn văn dưới đây:</a:t>
            </a:r>
          </a:p>
        </p:txBody>
      </p:sp>
      <p:sp>
        <p:nvSpPr>
          <p:cNvPr id="3" name="Rectangle: Rounded Corners 2">
            <a:extLst>
              <a:ext uri="{FF2B5EF4-FFF2-40B4-BE49-F238E27FC236}">
                <a16:creationId xmlns:a16="http://schemas.microsoft.com/office/drawing/2014/main" id="{B6752287-45F7-FAD0-C94B-58FE956562A4}"/>
              </a:ext>
            </a:extLst>
          </p:cNvPr>
          <p:cNvSpPr/>
          <p:nvPr/>
        </p:nvSpPr>
        <p:spPr>
          <a:xfrm>
            <a:off x="331470" y="1428750"/>
            <a:ext cx="11487150" cy="54292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BB2ADBDD-BC5C-37CC-204D-3C2DBA375FA4}"/>
              </a:ext>
            </a:extLst>
          </p:cNvPr>
          <p:cNvPicPr>
            <a:picLocks noChangeAspect="1"/>
          </p:cNvPicPr>
          <p:nvPr/>
        </p:nvPicPr>
        <p:blipFill>
          <a:blip r:embed="rId7"/>
          <a:stretch>
            <a:fillRect/>
          </a:stretch>
        </p:blipFill>
        <p:spPr>
          <a:xfrm>
            <a:off x="1988820" y="1458556"/>
            <a:ext cx="9140190" cy="3006826"/>
          </a:xfrm>
          <a:prstGeom prst="rect">
            <a:avLst/>
          </a:prstGeom>
        </p:spPr>
      </p:pic>
      <p:pic>
        <p:nvPicPr>
          <p:cNvPr id="10" name="Picture 9">
            <a:extLst>
              <a:ext uri="{FF2B5EF4-FFF2-40B4-BE49-F238E27FC236}">
                <a16:creationId xmlns:a16="http://schemas.microsoft.com/office/drawing/2014/main" id="{87F3CAC3-6122-6A70-2709-1AA836C8D1B2}"/>
              </a:ext>
            </a:extLst>
          </p:cNvPr>
          <p:cNvPicPr>
            <a:picLocks noChangeAspect="1"/>
          </p:cNvPicPr>
          <p:nvPr/>
        </p:nvPicPr>
        <p:blipFill>
          <a:blip r:embed="rId8"/>
          <a:stretch>
            <a:fillRect/>
          </a:stretch>
        </p:blipFill>
        <p:spPr>
          <a:xfrm>
            <a:off x="1843087" y="4457700"/>
            <a:ext cx="8391525" cy="2400300"/>
          </a:xfrm>
          <a:prstGeom prst="rect">
            <a:avLst/>
          </a:prstGeom>
        </p:spPr>
      </p:pic>
    </p:spTree>
    <p:extLst>
      <p:ext uri="{BB962C8B-B14F-4D97-AF65-F5344CB8AC3E}">
        <p14:creationId xmlns:p14="http://schemas.microsoft.com/office/powerpoint/2010/main" val="2313175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480</Words>
  <Application>Microsoft Office PowerPoint</Application>
  <PresentationFormat>Widescreen</PresentationFormat>
  <Paragraphs>46</Paragraphs>
  <Slides>16</Slides>
  <Notes>9</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16</vt:i4>
      </vt:variant>
    </vt:vector>
  </HeadingPairs>
  <TitlesOfParts>
    <vt:vector size="32" baseType="lpstr">
      <vt:lpstr>微软雅黑</vt:lpstr>
      <vt:lpstr>#9Slide07 SVNDessert Menu Scrip</vt:lpstr>
      <vt:lpstr>Arial</vt:lpstr>
      <vt:lpstr>Arial-Rounded</vt:lpstr>
      <vt:lpstr>Calibri</vt:lpstr>
      <vt:lpstr>Calibri Light</vt:lpstr>
      <vt:lpstr>Cambria</vt:lpstr>
      <vt:lpstr>等线</vt:lpstr>
      <vt:lpstr>等线 Light</vt:lpstr>
      <vt:lpstr>DM Sans Bold</vt:lpstr>
      <vt:lpstr>SVN-Poky's</vt:lpstr>
      <vt:lpstr>Times New Roman</vt:lpstr>
      <vt:lpstr>字魂115号-刀刀体</vt:lpstr>
      <vt:lpstr>思源黑体 CN Medium</vt:lpstr>
      <vt:lpstr>1_Office 主题​​</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Techsi.vn</cp:lastModifiedBy>
  <cp:revision>62</cp:revision>
  <dcterms:created xsi:type="dcterms:W3CDTF">2024-07-28T13:57:44Z</dcterms:created>
  <dcterms:modified xsi:type="dcterms:W3CDTF">2025-05-06T01:27:17Z</dcterms:modified>
</cp:coreProperties>
</file>