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 id="2147483721" r:id="rId3"/>
    <p:sldMasterId id="2147483733" r:id="rId4"/>
  </p:sldMasterIdLst>
  <p:notesMasterIdLst>
    <p:notesMasterId r:id="rId14"/>
  </p:notesMasterIdLst>
  <p:sldIdLst>
    <p:sldId id="348" r:id="rId5"/>
    <p:sldId id="269" r:id="rId6"/>
    <p:sldId id="3932" r:id="rId7"/>
    <p:sldId id="3879" r:id="rId8"/>
    <p:sldId id="3845" r:id="rId9"/>
    <p:sldId id="3846" r:id="rId10"/>
    <p:sldId id="3891" r:id="rId11"/>
    <p:sldId id="3907" r:id="rId12"/>
    <p:sldId id="280"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1FF"/>
    <a:srgbClr val="000000"/>
    <a:srgbClr val="7A1729"/>
    <a:srgbClr val="FF336D"/>
    <a:srgbClr val="FFFF7D"/>
    <a:srgbClr val="FFFF65"/>
    <a:srgbClr val="FFFFAB"/>
    <a:srgbClr val="F8624E"/>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1376" autoAdjust="0"/>
  </p:normalViewPr>
  <p:slideViewPr>
    <p:cSldViewPr snapToGrid="0" showGuides="1">
      <p:cViewPr varScale="1">
        <p:scale>
          <a:sx n="71" d="100"/>
          <a:sy n="71" d="100"/>
        </p:scale>
        <p:origin x="908" y="44"/>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_iYT-dJJYJ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a:extLst>
            <a:ext uri="{FF2B5EF4-FFF2-40B4-BE49-F238E27FC236}">
              <a16:creationId xmlns:a16="http://schemas.microsoft.com/office/drawing/2014/main" id="{D9D874BC-049F-9E55-2A8A-707FC9B0782C}"/>
            </a:ext>
          </a:extLst>
        </p:cNvPr>
        <p:cNvGrpSpPr/>
        <p:nvPr/>
      </p:nvGrpSpPr>
      <p:grpSpPr>
        <a:xfrm>
          <a:off x="0" y="0"/>
          <a:ext cx="0" cy="0"/>
          <a:chOff x="0" y="0"/>
          <a:chExt cx="0" cy="0"/>
        </a:xfrm>
      </p:grpSpPr>
      <p:sp>
        <p:nvSpPr>
          <p:cNvPr id="2237" name="Google Shape;2237;gb6f96fd3f7_0_475:notes">
            <a:extLst>
              <a:ext uri="{FF2B5EF4-FFF2-40B4-BE49-F238E27FC236}">
                <a16:creationId xmlns:a16="http://schemas.microsoft.com/office/drawing/2014/main" id="{84BA2601-B2A2-9DFA-5F0E-5EA0AC09EC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a:extLst>
              <a:ext uri="{FF2B5EF4-FFF2-40B4-BE49-F238E27FC236}">
                <a16:creationId xmlns:a16="http://schemas.microsoft.com/office/drawing/2014/main" id="{0395EA73-19D5-0F65-B05F-58277E5D17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GV nhấp vào link bài hát: </a:t>
            </a:r>
            <a:r>
              <a:rPr kumimoji="0" lang="vi-VN" sz="1100" b="0" i="0" u="none" strike="noStrike" kern="0" cap="none" spc="0" normalizeH="0" baseline="0" noProof="0" dirty="0">
                <a:ln>
                  <a:noFill/>
                </a:ln>
                <a:solidFill>
                  <a:sysClr val="windowText" lastClr="000000"/>
                </a:solidFill>
                <a:effectLst/>
                <a:uLnTx/>
                <a:uFillTx/>
                <a:hlinkClick r:id="rId3"/>
              </a:rPr>
              <a:t>Mưa Hè - Bé Candy Ngọc Hà - OFFICIAL MV 4K - YouTube</a:t>
            </a:r>
            <a:endParaRPr kumimoji="0" lang="en-US" sz="1100" b="0" i="0" u="none" strike="noStrike" kern="0" cap="none" spc="0" normalizeH="0" baseline="0" noProof="0" dirty="0">
              <a:ln>
                <a:noFill/>
              </a:ln>
              <a:solidFill>
                <a:sysClr val="windowText" lastClr="000000"/>
              </a:solidFill>
              <a:effectLst/>
              <a:uLnTx/>
              <a:uFillTx/>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2098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588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1B05-4560-C3FC-C7C3-C10B8B9E1C57}"/>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682B7-0C7D-928C-E2D3-B76F2960AEB2}"/>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3DE1B8-EB82-A03E-FCFC-D02F1D5D8913}"/>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5" name="Footer Placeholder 4">
            <a:extLst>
              <a:ext uri="{FF2B5EF4-FFF2-40B4-BE49-F238E27FC236}">
                <a16:creationId xmlns:a16="http://schemas.microsoft.com/office/drawing/2014/main" id="{F2EEE3D9-6FA2-7A62-97A6-B2ACC772389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15A896-24B7-D524-14EA-54593E4258E3}"/>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296719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04C7-9198-21FE-EAC3-4FB58545A02E}"/>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130A917-FC6D-38FD-BB00-B51FAD851897}"/>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082DE-3C45-3FB3-35CF-16F557758969}"/>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5" name="Footer Placeholder 4">
            <a:extLst>
              <a:ext uri="{FF2B5EF4-FFF2-40B4-BE49-F238E27FC236}">
                <a16:creationId xmlns:a16="http://schemas.microsoft.com/office/drawing/2014/main" id="{AEFDAC8B-05FE-4100-4FE1-145BE094E0E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9417D3-B8DE-8C62-2215-287B35B9D704}"/>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12700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7066-E8AA-8EA5-F25C-56502920162A}"/>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F7D9A1-A507-9F29-B635-EA9C4B2B3D72}"/>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1D36C-D245-1C86-228B-813F86810B88}"/>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5" name="Footer Placeholder 4">
            <a:extLst>
              <a:ext uri="{FF2B5EF4-FFF2-40B4-BE49-F238E27FC236}">
                <a16:creationId xmlns:a16="http://schemas.microsoft.com/office/drawing/2014/main" id="{7905AA70-6A59-BD5C-254A-6F994A7D6CB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750E7-FC7C-FEAE-257C-2C9449BE1CA2}"/>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129178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2C50-ED55-DB86-F22D-A335BD34E262}"/>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5775D48-5B25-17AE-E4ED-D2D74AEB64C7}"/>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25DBC-27D9-096B-207C-9A121B38315C}"/>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9B6AE1-812B-AAA9-97AD-9887D2B99841}"/>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6" name="Footer Placeholder 5">
            <a:extLst>
              <a:ext uri="{FF2B5EF4-FFF2-40B4-BE49-F238E27FC236}">
                <a16:creationId xmlns:a16="http://schemas.microsoft.com/office/drawing/2014/main" id="{2AF2D60F-B4E3-06F8-8C03-DB7D696F2E0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BC91C7-973B-C601-BC78-7C12C484BEBD}"/>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308434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78BA-C3DC-4541-1DF7-D7E932F4A4F3}"/>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FE7908D-ED48-2A38-CD3F-60657B746146}"/>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11436-DBCB-EC89-D10C-0643A6EC2569}"/>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EAD4C8-993E-0E02-833D-6D8BA3B8F437}"/>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C3AEF-9044-CF35-2CCF-D4C87452B0FC}"/>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F4B0C-A566-B818-1BB4-C7EF4FEA743D}"/>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8" name="Footer Placeholder 7">
            <a:extLst>
              <a:ext uri="{FF2B5EF4-FFF2-40B4-BE49-F238E27FC236}">
                <a16:creationId xmlns:a16="http://schemas.microsoft.com/office/drawing/2014/main" id="{0DC9ACF4-E2D1-56BF-E01C-6C973329833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CBAB853-844E-42A0-2A1A-1C0F5C4F8A6A}"/>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86216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F5D7-A8A3-79D2-2420-D81ABC614FA2}"/>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F51C46-B4E1-054F-41F6-0714CC3DA4DA}"/>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4" name="Footer Placeholder 3">
            <a:extLst>
              <a:ext uri="{FF2B5EF4-FFF2-40B4-BE49-F238E27FC236}">
                <a16:creationId xmlns:a16="http://schemas.microsoft.com/office/drawing/2014/main" id="{AA5D1A94-A3A1-8950-DD03-95C839F1381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6DE46E-C097-12B8-F9DC-6B97C6738187}"/>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05216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7958C-C807-B37A-E7A2-1E01BC56FBCF}"/>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3" name="Footer Placeholder 2">
            <a:extLst>
              <a:ext uri="{FF2B5EF4-FFF2-40B4-BE49-F238E27FC236}">
                <a16:creationId xmlns:a16="http://schemas.microsoft.com/office/drawing/2014/main" id="{82D3E2A6-CCF0-C8DF-8C9E-5A2F1462C62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0BD1D4C-CB58-BD22-2B1F-3D0FC403F7BF}"/>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765867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B91E-3C90-88B6-A7C4-FA3D53592706}"/>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437523-54AD-7D62-1406-F08382EE940A}"/>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7FB339-9410-05AC-1807-F395410619E9}"/>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104D7-BECF-70A5-CD30-B6E411ED9F93}"/>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6" name="Footer Placeholder 5">
            <a:extLst>
              <a:ext uri="{FF2B5EF4-FFF2-40B4-BE49-F238E27FC236}">
                <a16:creationId xmlns:a16="http://schemas.microsoft.com/office/drawing/2014/main" id="{5B6EEE2A-A349-07F2-B0F3-0034703EBD0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58C9AA-1CB6-8A20-A0E8-715CDC44F1DB}"/>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57768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AF31-53B9-619C-1C75-CE7994E5AE33}"/>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6DE61F-47E3-C0D2-AE9A-D4A3BCC3A4D0}"/>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B359AA-A3EE-E215-4CFB-10A571ADE2C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2576D-6305-4A82-08B9-33EA2CDE3CC2}"/>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6" name="Footer Placeholder 5">
            <a:extLst>
              <a:ext uri="{FF2B5EF4-FFF2-40B4-BE49-F238E27FC236}">
                <a16:creationId xmlns:a16="http://schemas.microsoft.com/office/drawing/2014/main" id="{A85EFC02-1DFB-A5F7-1D95-0C67A69BEC6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AAF386-465F-10D1-9765-B3C555AD4700}"/>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1419913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CBA4-B2FC-4580-FEC2-A720DC9A29BF}"/>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F7103-F72F-322B-F7B7-89513AB528AE}"/>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36A5C-921B-A9B1-7B39-0D2B92AFA139}"/>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5" name="Footer Placeholder 4">
            <a:extLst>
              <a:ext uri="{FF2B5EF4-FFF2-40B4-BE49-F238E27FC236}">
                <a16:creationId xmlns:a16="http://schemas.microsoft.com/office/drawing/2014/main" id="{A75DE82A-AAD5-D9AA-015B-6DC9F434715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8E4EDF-D0BD-9E97-88EF-A98C6DD0012C}"/>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040323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6C948-D84A-8966-2D38-C88B88A882CC}"/>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16A4F-89D7-9E87-82A0-C8DAF302CCC7}"/>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CDAFF-06D5-3A49-60B9-5F5D49FAB3DE}"/>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3/17/2025</a:t>
            </a:fld>
            <a:endParaRPr lang="en-US"/>
          </a:p>
        </p:txBody>
      </p:sp>
      <p:sp>
        <p:nvSpPr>
          <p:cNvPr id="5" name="Footer Placeholder 4">
            <a:extLst>
              <a:ext uri="{FF2B5EF4-FFF2-40B4-BE49-F238E27FC236}">
                <a16:creationId xmlns:a16="http://schemas.microsoft.com/office/drawing/2014/main" id="{105C8ADE-B573-9086-C24A-4F3C6B8668C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75958-29A8-F5EB-6C48-8B28857BF8CB}"/>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86825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3F27-550C-DA56-2352-02FACB36B8B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CA30370-6617-A92C-B05E-E39EE1E6F5E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E0A27D8-8008-71AA-FA73-607FF40DFA9F}"/>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999DDF25-C2C0-D4F3-DDAA-FF1FA9E15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F5470-90DB-8B3C-C231-0133E4FB6F97}"/>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648703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F28E-0B9F-46F5-2F5A-EBD8C3247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86EAB-EDD4-1143-2579-FC102835B4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D0228-8A4A-F3EE-901E-5307D9C6088D}"/>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A191CA01-DAB4-11E5-9D2E-0B374ED9F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C2A0F-58C7-FD88-29F9-0B030F9F2C17}"/>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339577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DE74-A66D-59AE-82B8-C26F274AF4E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A5C6A1-A60C-C8AC-C9E9-F66F5C024FD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5500C8-7FB9-15DF-1574-A17DEB905ABC}"/>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7374ECE6-BA05-1E03-3E80-E407B855A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CAC50-5468-24F0-1C14-748CE25DA0EB}"/>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3712057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621B-A608-9864-7720-7B78867DB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61142-4EC6-9D7B-8A33-765B5BBC02F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C451E-ACAD-685D-32C2-56518A447D9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9E9A6-BA05-8D89-B4A5-0CFC546CB210}"/>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6" name="Footer Placeholder 5">
            <a:extLst>
              <a:ext uri="{FF2B5EF4-FFF2-40B4-BE49-F238E27FC236}">
                <a16:creationId xmlns:a16="http://schemas.microsoft.com/office/drawing/2014/main" id="{28C0D981-B854-96AC-63ED-E484A13D4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AE21E-F891-AEE2-5823-BA51E170EFE3}"/>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3252471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9C0E-1496-D43A-9F75-1A901FF321D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7A524-15F8-CD19-70EB-94AF66AF9C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DABC9FA-0C33-9457-49B1-A359E0B1C37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1C7445-FA86-EFD1-2BBA-17C5131BF7F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DD69C-C90A-4A20-8240-7433D9E9314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08C96-567F-3DD6-0727-F3D08C19EF64}"/>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8" name="Footer Placeholder 7">
            <a:extLst>
              <a:ext uri="{FF2B5EF4-FFF2-40B4-BE49-F238E27FC236}">
                <a16:creationId xmlns:a16="http://schemas.microsoft.com/office/drawing/2014/main" id="{290679C9-82BA-ED89-9560-E8688928C4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FADB7-B192-C26A-9E42-E9BDCAEF9113}"/>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1511684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A754-2C0E-E01C-EDE4-958F778F11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189EEF-2B6F-4855-1FAD-272762365EBF}"/>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4" name="Footer Placeholder 3">
            <a:extLst>
              <a:ext uri="{FF2B5EF4-FFF2-40B4-BE49-F238E27FC236}">
                <a16:creationId xmlns:a16="http://schemas.microsoft.com/office/drawing/2014/main" id="{01D038AC-BF69-B18F-DB6E-D959C5A840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B8E5C6-B9D8-D892-C77B-37A3A7CDDE06}"/>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1072356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51D84-FD3C-F589-7E17-57D15FBD710E}"/>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3" name="Footer Placeholder 2">
            <a:extLst>
              <a:ext uri="{FF2B5EF4-FFF2-40B4-BE49-F238E27FC236}">
                <a16:creationId xmlns:a16="http://schemas.microsoft.com/office/drawing/2014/main" id="{E02AB4DD-4740-A62B-C436-64A5A31AFD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654771-3991-5D03-C86E-EE22BFED5A8D}"/>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4095578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549E-D9D5-19D7-337A-24374389E78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E0C640-7626-AF52-8C68-E91903FA97C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1B48C-A441-F18F-4ECA-4D973C0BC9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D09075-8064-36E1-7A79-F1ABB2F0D85E}"/>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6" name="Footer Placeholder 5">
            <a:extLst>
              <a:ext uri="{FF2B5EF4-FFF2-40B4-BE49-F238E27FC236}">
                <a16:creationId xmlns:a16="http://schemas.microsoft.com/office/drawing/2014/main" id="{816A742F-586D-723E-CC15-1E0412DAD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017B6-0861-7F88-6571-030D8C994D81}"/>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2680881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17EE-0334-A955-0C97-62965180E71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23B41CC-094C-AA61-970E-56BCC4E1EF7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2E3FA4F-0B79-6C40-0EAB-B4EC3D2CE66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A655A11-2D46-0AD9-3283-46126E591BEC}"/>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6" name="Footer Placeholder 5">
            <a:extLst>
              <a:ext uri="{FF2B5EF4-FFF2-40B4-BE49-F238E27FC236}">
                <a16:creationId xmlns:a16="http://schemas.microsoft.com/office/drawing/2014/main" id="{C7A19E1A-0A9B-A4E7-71E3-287DB9BA8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32858-DFAF-8A9E-C51F-7E6F2F6717B0}"/>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4095292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7516-08AF-D896-D84A-0CC49EF224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F62A0B-BF5F-E2E4-F8C4-35716C29C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84076-D002-968A-B44F-44D76FEBBFD3}"/>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AD6296DA-0D9D-1D39-3CBB-F76D0F3AC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E582E-C650-0F47-3EA5-E4697E64E5DC}"/>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3084341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A1825-592C-7D7F-0FE3-5DE518F91B4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ED9A0B-AF5A-98DE-302F-164F599CFAC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DAF29-6B84-2081-7E68-DBE6A57601DA}"/>
              </a:ext>
            </a:extLst>
          </p:cNvPr>
          <p:cNvSpPr>
            <a:spLocks noGrp="1"/>
          </p:cNvSpPr>
          <p:nvPr>
            <p:ph type="dt" sz="half" idx="10"/>
          </p:nvPr>
        </p:nvSpPr>
        <p:spPr/>
        <p:txBody>
          <a:body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6B19D451-B87F-DD82-6226-4AA632BD7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175D4-7A08-EE4E-81CE-F28A8C043C74}"/>
              </a:ext>
            </a:extLst>
          </p:cNvPr>
          <p:cNvSpPr>
            <a:spLocks noGrp="1"/>
          </p:cNvSpPr>
          <p:nvPr>
            <p:ph type="sldNum" sz="quarter" idx="12"/>
          </p:nvPr>
        </p:nvSpPr>
        <p:spPr/>
        <p:txBody>
          <a:bodyPr/>
          <a:lstStyle/>
          <a:p>
            <a:fld id="{6628DB85-D5CB-4B7B-979F-6AC9898B758D}" type="slidenum">
              <a:rPr lang="en-US" smtClean="0"/>
              <a:t>‹#›</a:t>
            </a:fld>
            <a:endParaRPr lang="en-US"/>
          </a:p>
        </p:txBody>
      </p:sp>
    </p:spTree>
    <p:extLst>
      <p:ext uri="{BB962C8B-B14F-4D97-AF65-F5344CB8AC3E}">
        <p14:creationId xmlns:p14="http://schemas.microsoft.com/office/powerpoint/2010/main" val="28553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Description automatically generated">
            <a:extLst>
              <a:ext uri="{FF2B5EF4-FFF2-40B4-BE49-F238E27FC236}">
                <a16:creationId xmlns:a16="http://schemas.microsoft.com/office/drawing/2014/main" id="{59F8F5AF-FBB8-7A8B-9961-5658509EC573}"/>
              </a:ext>
            </a:extLst>
          </p:cNvPr>
          <p:cNvPicPr>
            <a:picLocks noChangeAspect="1"/>
          </p:cNvPicPr>
          <p:nvPr userDrawn="1"/>
        </p:nvPicPr>
        <p:blipFill>
          <a:blip r:embed="rId7"/>
          <a:stretch>
            <a:fillRect/>
          </a:stretch>
        </p:blipFill>
        <p:spPr>
          <a:xfrm>
            <a:off x="-1380015" y="0"/>
            <a:ext cx="1144988" cy="1144988"/>
          </a:xfrm>
          <a:prstGeom prst="rect">
            <a:avLst/>
          </a:prstGeom>
        </p:spPr>
      </p:pic>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03031587-CEE1-133D-E1C4-955877B3C341}"/>
              </a:ext>
            </a:extLst>
          </p:cNvPr>
          <p:cNvPicPr>
            <a:picLocks noChangeAspect="1"/>
          </p:cNvPicPr>
          <p:nvPr userDrawn="1"/>
        </p:nvPicPr>
        <p:blipFill>
          <a:blip r:embed="rId13"/>
          <a:stretch>
            <a:fillRect/>
          </a:stretch>
        </p:blipFill>
        <p:spPr>
          <a:xfrm>
            <a:off x="-1380015" y="0"/>
            <a:ext cx="1144988" cy="1144988"/>
          </a:xfrm>
          <a:prstGeom prst="rect">
            <a:avLst/>
          </a:prstGeom>
        </p:spPr>
      </p:pic>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39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6A926-EA52-2B4F-7719-E48FC5F4D3F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9C97A-181C-7E14-A824-2C60018CBB1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F0585-3BE7-A15B-8A29-4A17A386029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E99D4D-4BDC-455C-933E-3E283CBA1D68}" type="datetimeFigureOut">
              <a:rPr lang="en-US" smtClean="0"/>
              <a:t>3/17/2025</a:t>
            </a:fld>
            <a:endParaRPr lang="en-US"/>
          </a:p>
        </p:txBody>
      </p:sp>
      <p:sp>
        <p:nvSpPr>
          <p:cNvPr id="5" name="Footer Placeholder 4">
            <a:extLst>
              <a:ext uri="{FF2B5EF4-FFF2-40B4-BE49-F238E27FC236}">
                <a16:creationId xmlns:a16="http://schemas.microsoft.com/office/drawing/2014/main" id="{9C1C9762-A398-C405-C500-71E12C0C86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55F77A-3411-B67C-9999-1904508B242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628DB85-D5CB-4B7B-979F-6AC9898B758D}" type="slidenum">
              <a:rPr lang="en-US" smtClean="0"/>
              <a:t>‹#›</a:t>
            </a:fld>
            <a:endParaRPr lang="en-US"/>
          </a:p>
        </p:txBody>
      </p:sp>
    </p:spTree>
    <p:extLst>
      <p:ext uri="{BB962C8B-B14F-4D97-AF65-F5344CB8AC3E}">
        <p14:creationId xmlns:p14="http://schemas.microsoft.com/office/powerpoint/2010/main" val="92841973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_iYT-dJJYJ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4" name="Hình ảnh 23" descr="Ảnh có chứa văn bản, búp bê&#10;&#10;Mô tả được tạo tự động">
            <a:extLst>
              <a:ext uri="{FF2B5EF4-FFF2-40B4-BE49-F238E27FC236}">
                <a16:creationId xmlns:a16="http://schemas.microsoft.com/office/drawing/2014/main" id="{2384737E-79FC-D10B-A43D-1A9082CF7F84}"/>
              </a:ext>
            </a:extLst>
          </p:cNvPr>
          <p:cNvPicPr>
            <a:picLocks noChangeAspect="1"/>
          </p:cNvPicPr>
          <p:nvPr/>
        </p:nvPicPr>
        <p:blipFill>
          <a:blip r:embed="rId3"/>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id="{642EAE0E-3975-5387-C8C9-D74862A62DD4}"/>
              </a:ext>
            </a:extLst>
          </p:cNvPr>
          <p:cNvPicPr>
            <a:picLocks noChangeAspect="1"/>
          </p:cNvPicPr>
          <p:nvPr/>
        </p:nvPicPr>
        <p:blipFill>
          <a:blip r:embed="rId4"/>
          <a:stretch>
            <a:fillRect/>
          </a:stretch>
        </p:blipFill>
        <p:spPr>
          <a:xfrm>
            <a:off x="7088998" y="421038"/>
            <a:ext cx="1985614" cy="3649192"/>
          </a:xfrm>
          <a:prstGeom prst="rect">
            <a:avLst/>
          </a:prstGeom>
        </p:spPr>
      </p:pic>
      <p:pic>
        <p:nvPicPr>
          <p:cNvPr id="3" name="Picture 2">
            <a:extLst>
              <a:ext uri="{FF2B5EF4-FFF2-40B4-BE49-F238E27FC236}">
                <a16:creationId xmlns:a16="http://schemas.microsoft.com/office/drawing/2014/main" id="{9C9A16B0-12AA-583F-5832-27DCC9E75923}"/>
              </a:ext>
            </a:extLst>
          </p:cNvPr>
          <p:cNvPicPr>
            <a:picLocks noChangeAspect="1"/>
          </p:cNvPicPr>
          <p:nvPr/>
        </p:nvPicPr>
        <p:blipFill>
          <a:blip r:embed="rId5"/>
          <a:stretch>
            <a:fillRect/>
          </a:stretch>
        </p:blipFill>
        <p:spPr>
          <a:xfrm>
            <a:off x="3017384" y="996479"/>
            <a:ext cx="3109229" cy="707197"/>
          </a:xfrm>
          <a:prstGeom prst="rect">
            <a:avLst/>
          </a:prstGeom>
        </p:spPr>
      </p:pic>
      <p:pic>
        <p:nvPicPr>
          <p:cNvPr id="8" name="Picture 7">
            <a:extLst>
              <a:ext uri="{FF2B5EF4-FFF2-40B4-BE49-F238E27FC236}">
                <a16:creationId xmlns:a16="http://schemas.microsoft.com/office/drawing/2014/main" id="{B44A2C6A-3213-44FA-61F4-E79755E58F00}"/>
              </a:ext>
            </a:extLst>
          </p:cNvPr>
          <p:cNvPicPr>
            <a:picLocks noChangeAspect="1"/>
          </p:cNvPicPr>
          <p:nvPr/>
        </p:nvPicPr>
        <p:blipFill>
          <a:blip r:embed="rId6"/>
          <a:stretch>
            <a:fillRect/>
          </a:stretch>
        </p:blipFill>
        <p:spPr>
          <a:xfrm>
            <a:off x="1368272" y="1978519"/>
            <a:ext cx="6407451" cy="585267"/>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1A55628-CFD7-C2E3-9CF2-768014CF5C1C}"/>
              </a:ext>
            </a:extLst>
          </p:cNvPr>
          <p:cNvPicPr>
            <a:picLocks noChangeAspect="1"/>
          </p:cNvPicPr>
          <p:nvPr/>
        </p:nvPicPr>
        <p:blipFill>
          <a:blip r:embed="rId7"/>
          <a:stretch>
            <a:fillRect/>
          </a:stretch>
        </p:blipFill>
        <p:spPr>
          <a:xfrm>
            <a:off x="-1380015" y="0"/>
            <a:ext cx="1144988" cy="1144988"/>
          </a:xfrm>
          <a:prstGeom prst="rect">
            <a:avLst/>
          </a:prstGeom>
        </p:spPr>
      </p:pic>
      <p:sp>
        <p:nvSpPr>
          <p:cNvPr id="2" name="TextBox 1">
            <a:extLst>
              <a:ext uri="{FF2B5EF4-FFF2-40B4-BE49-F238E27FC236}">
                <a16:creationId xmlns:a16="http://schemas.microsoft.com/office/drawing/2014/main" id="{360F4960-DE1A-4BDC-9230-1651536489F5}"/>
              </a:ext>
            </a:extLst>
          </p:cNvPr>
          <p:cNvSpPr txBox="1"/>
          <p:nvPr/>
        </p:nvSpPr>
        <p:spPr>
          <a:xfrm>
            <a:off x="3388659" y="2653553"/>
            <a:ext cx="2384612" cy="584775"/>
          </a:xfrm>
          <a:prstGeom prst="rect">
            <a:avLst/>
          </a:prstGeom>
          <a:noFill/>
        </p:spPr>
        <p:txBody>
          <a:bodyPr wrap="square" rtlCol="0">
            <a:spAutoFit/>
          </a:bodyPr>
          <a:lstStyle/>
          <a:p>
            <a:pPr algn="ct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6</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4" presetClass="path" presetSubtype="0" accel="50000" decel="50000" fill="hold" nodeType="afterEffect">
                                  <p:stCondLst>
                                    <p:cond delay="0"/>
                                  </p:stCondLst>
                                  <p:childTnLst>
                                    <p:animMotion origin="layout" path="M 1.94444E-6 -2.46914E-6 L -2.22222E-6 6.245E-17 " pathEditMode="relative" rAng="0" ptsTypes="AA">
                                      <p:cBhvr>
                                        <p:cTn id="17" dur="1000" fill="hold"/>
                                        <p:tgtEl>
                                          <p:spTgt spid="24"/>
                                        </p:tgtEl>
                                        <p:attrNameLst>
                                          <p:attrName>ppt_x</p:attrName>
                                          <p:attrName>ppt_y</p:attrName>
                                        </p:attrNameLst>
                                      </p:cBhvr>
                                      <p:rCtr x="43400" y="-55600"/>
                                    </p:animMotion>
                                  </p:childTnLst>
                                </p:cTn>
                              </p:par>
                              <p:par>
                                <p:cTn id="18" presetID="64" presetClass="path" presetSubtype="0" accel="50000" decel="50000" fill="hold" nodeType="withEffect">
                                  <p:stCondLst>
                                    <p:cond delay="0"/>
                                  </p:stCondLst>
                                  <p:childTnLst>
                                    <p:animMotion origin="layout" path="M 5E-6 -4.32099E-6 L 1.11111E-6 2.34568E-6 " pathEditMode="relative" rAng="0" ptsTypes="AA">
                                      <p:cBhvr>
                                        <p:cTn id="19" dur="1000" fill="hold"/>
                                        <p:tgtEl>
                                          <p:spTgt spid="26"/>
                                        </p:tgtEl>
                                        <p:attrNameLst>
                                          <p:attrName>ppt_x</p:attrName>
                                          <p:attrName>ppt_y</p:attrName>
                                        </p:attrNameLst>
                                      </p:cBhvr>
                                      <p:rCtr x="22600" y="40100"/>
                                    </p:animMotion>
                                  </p:childTnLst>
                                </p:cTn>
                              </p:par>
                              <p:par>
                                <p:cTn id="20" presetID="32" presetClass="emph" presetSubtype="0" fill="hold" nodeType="withEffect">
                                  <p:stCondLst>
                                    <p:cond delay="0"/>
                                  </p:stCondLst>
                                  <p:childTnLst>
                                    <p:animRot by="120000">
                                      <p:cBhvr>
                                        <p:cTn id="21" dur="200" fill="hold">
                                          <p:stCondLst>
                                            <p:cond delay="0"/>
                                          </p:stCondLst>
                                        </p:cTn>
                                        <p:tgtEl>
                                          <p:spTgt spid="24"/>
                                        </p:tgtEl>
                                        <p:attrNameLst>
                                          <p:attrName>r</p:attrName>
                                        </p:attrNameLst>
                                      </p:cBhvr>
                                    </p:animRot>
                                    <p:animRot by="-240000">
                                      <p:cBhvr>
                                        <p:cTn id="22" dur="400" fill="hold">
                                          <p:stCondLst>
                                            <p:cond delay="400"/>
                                          </p:stCondLst>
                                        </p:cTn>
                                        <p:tgtEl>
                                          <p:spTgt spid="24"/>
                                        </p:tgtEl>
                                        <p:attrNameLst>
                                          <p:attrName>r</p:attrName>
                                        </p:attrNameLst>
                                      </p:cBhvr>
                                    </p:animRot>
                                    <p:animRot by="240000">
                                      <p:cBhvr>
                                        <p:cTn id="23" dur="400" fill="hold">
                                          <p:stCondLst>
                                            <p:cond delay="800"/>
                                          </p:stCondLst>
                                        </p:cTn>
                                        <p:tgtEl>
                                          <p:spTgt spid="24"/>
                                        </p:tgtEl>
                                        <p:attrNameLst>
                                          <p:attrName>r</p:attrName>
                                        </p:attrNameLst>
                                      </p:cBhvr>
                                    </p:animRot>
                                    <p:animRot by="-240000">
                                      <p:cBhvr>
                                        <p:cTn id="24" dur="400" fill="hold">
                                          <p:stCondLst>
                                            <p:cond delay="1200"/>
                                          </p:stCondLst>
                                        </p:cTn>
                                        <p:tgtEl>
                                          <p:spTgt spid="24"/>
                                        </p:tgtEl>
                                        <p:attrNameLst>
                                          <p:attrName>r</p:attrName>
                                        </p:attrNameLst>
                                      </p:cBhvr>
                                    </p:animRot>
                                    <p:animRot by="120000">
                                      <p:cBhvr>
                                        <p:cTn id="25" dur="400" fill="hold">
                                          <p:stCondLst>
                                            <p:cond delay="1600"/>
                                          </p:stCondLst>
                                        </p:cTn>
                                        <p:tgtEl>
                                          <p:spTgt spid="24"/>
                                        </p:tgtEl>
                                        <p:attrNameLst>
                                          <p:attrName>r</p:attrName>
                                        </p:attrNameLst>
                                      </p:cBhvr>
                                    </p:animRot>
                                  </p:childTnLst>
                                </p:cTn>
                              </p:par>
                              <p:par>
                                <p:cTn id="26" presetID="32" presetClass="emph" presetSubtype="0" fill="hold" nodeType="withEffect">
                                  <p:stCondLst>
                                    <p:cond delay="0"/>
                                  </p:stCondLst>
                                  <p:childTnLst>
                                    <p:animRot by="120000">
                                      <p:cBhvr>
                                        <p:cTn id="27" dur="200" fill="hold">
                                          <p:stCondLst>
                                            <p:cond delay="0"/>
                                          </p:stCondLst>
                                        </p:cTn>
                                        <p:tgtEl>
                                          <p:spTgt spid="26"/>
                                        </p:tgtEl>
                                        <p:attrNameLst>
                                          <p:attrName>r</p:attrName>
                                        </p:attrNameLst>
                                      </p:cBhvr>
                                    </p:animRot>
                                    <p:animRot by="-240000">
                                      <p:cBhvr>
                                        <p:cTn id="28" dur="400" fill="hold">
                                          <p:stCondLst>
                                            <p:cond delay="400"/>
                                          </p:stCondLst>
                                        </p:cTn>
                                        <p:tgtEl>
                                          <p:spTgt spid="26"/>
                                        </p:tgtEl>
                                        <p:attrNameLst>
                                          <p:attrName>r</p:attrName>
                                        </p:attrNameLst>
                                      </p:cBhvr>
                                    </p:animRot>
                                    <p:animRot by="240000">
                                      <p:cBhvr>
                                        <p:cTn id="29" dur="400" fill="hold">
                                          <p:stCondLst>
                                            <p:cond delay="800"/>
                                          </p:stCondLst>
                                        </p:cTn>
                                        <p:tgtEl>
                                          <p:spTgt spid="26"/>
                                        </p:tgtEl>
                                        <p:attrNameLst>
                                          <p:attrName>r</p:attrName>
                                        </p:attrNameLst>
                                      </p:cBhvr>
                                    </p:animRot>
                                    <p:animRot by="-240000">
                                      <p:cBhvr>
                                        <p:cTn id="30" dur="400" fill="hold">
                                          <p:stCondLst>
                                            <p:cond delay="1200"/>
                                          </p:stCondLst>
                                        </p:cTn>
                                        <p:tgtEl>
                                          <p:spTgt spid="26"/>
                                        </p:tgtEl>
                                        <p:attrNameLst>
                                          <p:attrName>r</p:attrName>
                                        </p:attrNameLst>
                                      </p:cBhvr>
                                    </p:animRot>
                                    <p:animRot by="120000">
                                      <p:cBhvr>
                                        <p:cTn id="31" dur="400" fill="hold">
                                          <p:stCondLst>
                                            <p:cond delay="1600"/>
                                          </p:stCondLst>
                                        </p:cTn>
                                        <p:tgtEl>
                                          <p:spTgt spid="2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2511"/>
            <a:ext cx="9141714" cy="5140990"/>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1195647" y="1628297"/>
            <a:ext cx="2239358" cy="3248652"/>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defTabSz="685800">
              <a:buClrTx/>
              <a:defRPr/>
            </a:pPr>
            <a:endParaRPr lang="en-US" sz="1350" kern="1200">
              <a:solidFill>
                <a:prstClr val="black"/>
              </a:solidFill>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3360096" y="948049"/>
            <a:ext cx="4932799" cy="2654031"/>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68569" tIns="68569" rIns="68569" bIns="68569" anchor="ctr" anchorCtr="0">
                <a:noAutofit/>
              </a:bodyPr>
              <a:lstStyle/>
              <a:p>
                <a:pPr defTabSz="685800">
                  <a:buClrTx/>
                  <a:defRPr/>
                </a:pPr>
                <a:endParaRPr sz="1350" kern="1200">
                  <a:solidFill>
                    <a:prstClr val="black"/>
                  </a:solidFill>
                  <a:latin typeface="Aptos" panose="02110004020202020204"/>
                  <a:ea typeface="+mn-ea"/>
                  <a:cs typeface="+mn-cs"/>
                </a:endParaRPr>
              </a:p>
            </p:txBody>
          </p:sp>
        </p:grpSp>
      </p:grpSp>
      <p:pic>
        <p:nvPicPr>
          <p:cNvPr id="4" name="Picture 3" descr="A green and red text with white border&#10;&#10;Description automatically generated">
            <a:extLst>
              <a:ext uri="{FF2B5EF4-FFF2-40B4-BE49-F238E27FC236}">
                <a16:creationId xmlns:a16="http://schemas.microsoft.com/office/drawing/2014/main" id="{CB1DF97B-79DC-4FE1-A55E-09CB66AD7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619" y="1610342"/>
            <a:ext cx="4042549" cy="1164284"/>
          </a:xfrm>
          <a:prstGeom prst="rect">
            <a:avLst/>
          </a:prstGeom>
        </p:spPr>
      </p:pic>
    </p:spTree>
    <p:extLst>
      <p:ext uri="{BB962C8B-B14F-4D97-AF65-F5344CB8AC3E}">
        <p14:creationId xmlns:p14="http://schemas.microsoft.com/office/powerpoint/2010/main" val="3586958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 calcmode="lin" valueType="num">
                                      <p:cBhvr>
                                        <p:cTn id="13" dur="500" fill="hold"/>
                                        <p:tgtEl>
                                          <p:spTgt spid="191"/>
                                        </p:tgtEl>
                                        <p:attrNameLst>
                                          <p:attrName>ppt_w</p:attrName>
                                        </p:attrNameLst>
                                      </p:cBhvr>
                                      <p:tavLst>
                                        <p:tav tm="0">
                                          <p:val>
                                            <p:fltVal val="0"/>
                                          </p:val>
                                        </p:tav>
                                        <p:tav tm="100000">
                                          <p:val>
                                            <p:strVal val="#ppt_w"/>
                                          </p:val>
                                        </p:tav>
                                      </p:tavLst>
                                    </p:anim>
                                    <p:anim calcmode="lin" valueType="num">
                                      <p:cBhvr>
                                        <p:cTn id="14" dur="500" fill="hold"/>
                                        <p:tgtEl>
                                          <p:spTgt spid="191"/>
                                        </p:tgtEl>
                                        <p:attrNameLst>
                                          <p:attrName>ppt_h</p:attrName>
                                        </p:attrNameLst>
                                      </p:cBhvr>
                                      <p:tavLst>
                                        <p:tav tm="0">
                                          <p:val>
                                            <p:fltVal val="0"/>
                                          </p:val>
                                        </p:tav>
                                        <p:tav tm="100000">
                                          <p:val>
                                            <p:strVal val="#ppt_h"/>
                                          </p:val>
                                        </p:tav>
                                      </p:tavLst>
                                    </p:anim>
                                    <p:animEffect transition="in" filter="fade">
                                      <p:cBhvr>
                                        <p:cTn id="15" dur="500"/>
                                        <p:tgtEl>
                                          <p:spTgt spid="191"/>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a:extLst>
            <a:ext uri="{FF2B5EF4-FFF2-40B4-BE49-F238E27FC236}">
              <a16:creationId xmlns:a16="http://schemas.microsoft.com/office/drawing/2014/main" id="{5A055787-E755-DC55-F4B2-B6D4D9B39AAE}"/>
            </a:ext>
          </a:extLst>
        </p:cNvPr>
        <p:cNvGrpSpPr/>
        <p:nvPr/>
      </p:nvGrpSpPr>
      <p:grpSpPr>
        <a:xfrm>
          <a:off x="0" y="0"/>
          <a:ext cx="0" cy="0"/>
          <a:chOff x="0" y="0"/>
          <a:chExt cx="0" cy="0"/>
        </a:xfrm>
      </p:grpSpPr>
      <p:sp>
        <p:nvSpPr>
          <p:cNvPr id="2240" name="Google Shape;2240;p58">
            <a:extLst>
              <a:ext uri="{FF2B5EF4-FFF2-40B4-BE49-F238E27FC236}">
                <a16:creationId xmlns:a16="http://schemas.microsoft.com/office/drawing/2014/main" id="{074FB666-5793-4C60-9FF3-8584080764A5}"/>
              </a:ext>
            </a:extLst>
          </p:cNvPr>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8" name="Google Shape;2258;p58">
            <a:extLst>
              <a:ext uri="{FF2B5EF4-FFF2-40B4-BE49-F238E27FC236}">
                <a16:creationId xmlns:a16="http://schemas.microsoft.com/office/drawing/2014/main" id="{0A1B06BF-6790-DD96-B850-05AAE36D1791}"/>
              </a:ext>
            </a:extLst>
          </p:cNvPr>
          <p:cNvGrpSpPr/>
          <p:nvPr/>
        </p:nvGrpSpPr>
        <p:grpSpPr>
          <a:xfrm flipH="1">
            <a:off x="3314038" y="534775"/>
            <a:ext cx="980825" cy="519800"/>
            <a:chOff x="2468025" y="734125"/>
            <a:chExt cx="980825" cy="519800"/>
          </a:xfrm>
        </p:grpSpPr>
        <p:sp>
          <p:nvSpPr>
            <p:cNvPr id="2259" name="Google Shape;2259;p58">
              <a:extLst>
                <a:ext uri="{FF2B5EF4-FFF2-40B4-BE49-F238E27FC236}">
                  <a16:creationId xmlns:a16="http://schemas.microsoft.com/office/drawing/2014/main" id="{A0501835-1EEE-4C80-CA53-77B8F3696805}"/>
                </a:ext>
              </a:extLst>
            </p:cNvPr>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8">
              <a:extLst>
                <a:ext uri="{FF2B5EF4-FFF2-40B4-BE49-F238E27FC236}">
                  <a16:creationId xmlns:a16="http://schemas.microsoft.com/office/drawing/2014/main" id="{1BDB3260-D0F6-183F-8CCF-A37A906FDEAF}"/>
                </a:ext>
              </a:extLst>
            </p:cNvPr>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8">
              <a:extLst>
                <a:ext uri="{FF2B5EF4-FFF2-40B4-BE49-F238E27FC236}">
                  <a16:creationId xmlns:a16="http://schemas.microsoft.com/office/drawing/2014/main" id="{0749827B-FC4E-E2F7-F0DA-47756F6621F7}"/>
                </a:ext>
              </a:extLst>
            </p:cNvPr>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Hình chữ nhật 3">
            <a:extLst>
              <a:ext uri="{FF2B5EF4-FFF2-40B4-BE49-F238E27FC236}">
                <a16:creationId xmlns:a16="http://schemas.microsoft.com/office/drawing/2014/main" id="{E57D666A-C028-CED9-C939-376C901717BE}"/>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95BC13A5-DDC9-DDD9-35A3-4F245933CB17}"/>
              </a:ext>
            </a:extLst>
          </p:cNvPr>
          <p:cNvSpPr txBox="1"/>
          <p:nvPr/>
        </p:nvSpPr>
        <p:spPr>
          <a:xfrm>
            <a:off x="0" y="80682"/>
            <a:ext cx="787997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600" b="0" i="0" u="none" strike="noStrike" kern="0" cap="none" spc="0" normalizeH="0" baseline="0" noProof="0" dirty="0">
                <a:ln>
                  <a:noFill/>
                </a:ln>
                <a:solidFill>
                  <a:sysClr val="windowText" lastClr="000000"/>
                </a:solidFill>
                <a:effectLst/>
                <a:uLnTx/>
                <a:uFillTx/>
                <a:hlinkClick r:id="rId3"/>
              </a:rPr>
              <a:t>Mưa Hè - Bé Candy Ngọc Hà - OFFICIAL MV 4K - YouTube</a:t>
            </a:r>
            <a:endParaRPr kumimoji="0" lang="en-US" sz="1600" b="0" i="0" u="none" strike="noStrike" kern="0" cap="none" spc="0" normalizeH="0" baseline="0" noProof="0" dirty="0">
              <a:ln>
                <a:noFill/>
              </a:ln>
              <a:solidFill>
                <a:sysClr val="windowText" lastClr="000000"/>
              </a:solidFill>
              <a:effectLst/>
              <a:uLnTx/>
              <a:uFillTx/>
            </a:endParaRPr>
          </a:p>
        </p:txBody>
      </p:sp>
      <p:grpSp>
        <p:nvGrpSpPr>
          <p:cNvPr id="5" name="Group 4">
            <a:extLst>
              <a:ext uri="{FF2B5EF4-FFF2-40B4-BE49-F238E27FC236}">
                <a16:creationId xmlns:a16="http://schemas.microsoft.com/office/drawing/2014/main" id="{F91B9E00-960B-4A46-3B66-59D52F9CD55A}"/>
              </a:ext>
            </a:extLst>
          </p:cNvPr>
          <p:cNvGrpSpPr/>
          <p:nvPr/>
        </p:nvGrpSpPr>
        <p:grpSpPr>
          <a:xfrm>
            <a:off x="2567851" y="1280245"/>
            <a:ext cx="6576149" cy="943684"/>
            <a:chOff x="244262" y="1030882"/>
            <a:chExt cx="5656729" cy="1310360"/>
          </a:xfrm>
        </p:grpSpPr>
        <p:sp>
          <p:nvSpPr>
            <p:cNvPr id="6" name="Hình chữ nhật: Góc Tròn 30">
              <a:extLst>
                <a:ext uri="{FF2B5EF4-FFF2-40B4-BE49-F238E27FC236}">
                  <a16:creationId xmlns:a16="http://schemas.microsoft.com/office/drawing/2014/main" id="{B1F0C7B1-6EEC-92A4-A0DD-3008BB54FF25}"/>
                </a:ext>
              </a:extLst>
            </p:cNvPr>
            <p:cNvSpPr/>
            <p:nvPr/>
          </p:nvSpPr>
          <p:spPr>
            <a:xfrm>
              <a:off x="244262" y="1030882"/>
              <a:ext cx="5553423" cy="1310360"/>
            </a:xfrm>
            <a:prstGeom prst="roundRect">
              <a:avLst/>
            </a:prstGeom>
            <a:solidFill>
              <a:srgbClr val="FFFFFF">
                <a:alpha val="85882"/>
              </a:srgbClr>
            </a:solidFill>
            <a:ln w="25400" cap="flat" cmpd="sng" algn="ctr">
              <a:solidFill>
                <a:srgbClr val="FF336D"/>
              </a:solidFill>
              <a:prstDash val="lgDash"/>
            </a:ln>
            <a:effectLst/>
          </p:spPr>
          <p:txBody>
            <a:bodyPr rtlCol="0" anchor="ctr"/>
            <a:lstStyle/>
            <a:p>
              <a:pPr algn="ctr">
                <a:buClrTx/>
                <a:buFontTx/>
                <a:buNone/>
              </a:pPr>
              <a:endParaRPr lang="en-US" sz="3000">
                <a:solidFill>
                  <a:srgbClr val="D6F4FF"/>
                </a:solidFill>
                <a:latin typeface="Calibri"/>
                <a:ea typeface="+mn-ea"/>
              </a:endParaRPr>
            </a:p>
          </p:txBody>
        </p:sp>
        <p:sp>
          <p:nvSpPr>
            <p:cNvPr id="7" name="Hộp Văn bản 5">
              <a:extLst>
                <a:ext uri="{FF2B5EF4-FFF2-40B4-BE49-F238E27FC236}">
                  <a16:creationId xmlns:a16="http://schemas.microsoft.com/office/drawing/2014/main" id="{8413AFA8-7A7A-F247-87C9-E7DAA19C85B0}"/>
                </a:ext>
              </a:extLst>
            </p:cNvPr>
            <p:cNvSpPr txBox="1"/>
            <p:nvPr/>
          </p:nvSpPr>
          <p:spPr>
            <a:xfrm>
              <a:off x="469698" y="1244949"/>
              <a:ext cx="5431293" cy="603430"/>
            </a:xfrm>
            <a:prstGeom prst="rect">
              <a:avLst/>
            </a:prstGeom>
            <a:noFill/>
          </p:spPr>
          <p:txBody>
            <a:bodyPr wrap="square" rtlCol="0">
              <a:spAutoFit/>
            </a:bodyPr>
            <a:lstStyle/>
            <a:p>
              <a:pPr algn="just">
                <a:buClrTx/>
                <a:buFontTx/>
                <a:buNone/>
              </a:pPr>
              <a:r>
                <a:rPr lang="en-US" sz="3000" b="1" dirty="0">
                  <a:solidFill>
                    <a:srgbClr val="FF0000"/>
                  </a:solidFill>
                  <a:latin typeface="Calibri"/>
                </a:rPr>
                <a:t>a) </a:t>
              </a:r>
              <a:r>
                <a:rPr lang="vi-VN" sz="3000" b="1" dirty="0">
                  <a:solidFill>
                    <a:srgbClr val="FF0000"/>
                  </a:solidFill>
                  <a:latin typeface="Calibri"/>
                </a:rPr>
                <a:t>Nội dung bài hát nói về chủ đề gì?</a:t>
              </a:r>
              <a:endParaRPr lang="en-US" sz="3000" dirty="0">
                <a:solidFill>
                  <a:sysClr val="windowText" lastClr="000000"/>
                </a:solidFill>
                <a:latin typeface="Calibri"/>
              </a:endParaRPr>
            </a:p>
          </p:txBody>
        </p:sp>
      </p:grpSp>
      <p:sp>
        <p:nvSpPr>
          <p:cNvPr id="8" name="Hình chữ nhật: Góc Tròn 30">
            <a:extLst>
              <a:ext uri="{FF2B5EF4-FFF2-40B4-BE49-F238E27FC236}">
                <a16:creationId xmlns:a16="http://schemas.microsoft.com/office/drawing/2014/main" id="{E251DFE1-03C2-6198-B0EB-2ADFE2D27146}"/>
              </a:ext>
            </a:extLst>
          </p:cNvPr>
          <p:cNvSpPr/>
          <p:nvPr/>
        </p:nvSpPr>
        <p:spPr>
          <a:xfrm>
            <a:off x="1504981" y="3246662"/>
            <a:ext cx="7361114" cy="1339937"/>
          </a:xfrm>
          <a:prstGeom prst="roundRect">
            <a:avLst/>
          </a:prstGeom>
          <a:solidFill>
            <a:srgbClr val="FFFFFF">
              <a:alpha val="85882"/>
            </a:srgbClr>
          </a:solidFill>
          <a:ln w="25400" cap="flat" cmpd="sng" algn="ctr">
            <a:solidFill>
              <a:srgbClr val="FF336D"/>
            </a:solidFill>
            <a:prstDash val="lgDash"/>
          </a:ln>
          <a:effectLst/>
        </p:spPr>
        <p:txBody>
          <a:bodyPr rtlCol="0" anchor="ctr"/>
          <a:lstStyle/>
          <a:p>
            <a:pPr algn="ctr">
              <a:buClrTx/>
              <a:buFontTx/>
              <a:buNone/>
            </a:pPr>
            <a:endParaRPr lang="en-US" sz="3000">
              <a:solidFill>
                <a:srgbClr val="D6F4FF"/>
              </a:solidFill>
              <a:latin typeface="Calibri"/>
              <a:ea typeface="+mn-ea"/>
            </a:endParaRPr>
          </a:p>
        </p:txBody>
      </p:sp>
      <p:sp>
        <p:nvSpPr>
          <p:cNvPr id="9" name="Hộp Văn bản 5">
            <a:extLst>
              <a:ext uri="{FF2B5EF4-FFF2-40B4-BE49-F238E27FC236}">
                <a16:creationId xmlns:a16="http://schemas.microsoft.com/office/drawing/2014/main" id="{ADFB8D14-59C8-692A-E942-E25880353EA0}"/>
              </a:ext>
            </a:extLst>
          </p:cNvPr>
          <p:cNvSpPr txBox="1"/>
          <p:nvPr/>
        </p:nvSpPr>
        <p:spPr>
          <a:xfrm>
            <a:off x="1760763" y="3423510"/>
            <a:ext cx="6813066" cy="1015663"/>
          </a:xfrm>
          <a:prstGeom prst="rect">
            <a:avLst/>
          </a:prstGeom>
          <a:noFill/>
        </p:spPr>
        <p:txBody>
          <a:bodyPr wrap="square" rtlCol="0">
            <a:spAutoFit/>
          </a:bodyPr>
          <a:lstStyle/>
          <a:p>
            <a:pPr algn="just">
              <a:buClrTx/>
              <a:buFontTx/>
              <a:buNone/>
            </a:pPr>
            <a:r>
              <a:rPr lang="vi-VN" sz="3000" b="1" dirty="0">
                <a:solidFill>
                  <a:srgbClr val="FF0000"/>
                </a:solidFill>
                <a:latin typeface="Calibri"/>
              </a:rPr>
              <a:t>b</a:t>
            </a:r>
            <a:r>
              <a:rPr lang="en-US" sz="3000" b="1" dirty="0">
                <a:solidFill>
                  <a:srgbClr val="FF0000"/>
                </a:solidFill>
                <a:latin typeface="Calibri"/>
              </a:rPr>
              <a:t>) </a:t>
            </a:r>
            <a:r>
              <a:rPr lang="vi-VN" sz="3000" b="1" dirty="0">
                <a:solidFill>
                  <a:srgbClr val="FF0000"/>
                </a:solidFill>
                <a:latin typeface="Calibri"/>
              </a:rPr>
              <a:t>Trong bài hát, bạn nhỏ mong chờ cơn mưa như thế nào?</a:t>
            </a:r>
            <a:endParaRPr lang="en-US" sz="3000" dirty="0">
              <a:solidFill>
                <a:sysClr val="windowText" lastClr="000000"/>
              </a:solidFill>
              <a:latin typeface="Calibri"/>
            </a:endParaRPr>
          </a:p>
        </p:txBody>
      </p:sp>
    </p:spTree>
    <p:extLst>
      <p:ext uri="{BB962C8B-B14F-4D97-AF65-F5344CB8AC3E}">
        <p14:creationId xmlns:p14="http://schemas.microsoft.com/office/powerpoint/2010/main" val="4053548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173426" y="215426"/>
            <a:ext cx="5457302" cy="3492038"/>
          </a:xfrm>
          <a:prstGeom prst="rect">
            <a:avLst/>
          </a:prstGeom>
        </p:spPr>
      </p:pic>
      <p:pic>
        <p:nvPicPr>
          <p:cNvPr id="2" name="Picture 1">
            <a:extLst>
              <a:ext uri="{FF2B5EF4-FFF2-40B4-BE49-F238E27FC236}">
                <a16:creationId xmlns:a16="http://schemas.microsoft.com/office/drawing/2014/main" id="{EE2C22CE-298C-F990-FFF8-BD6A60BB42F6}"/>
              </a:ext>
            </a:extLst>
          </p:cNvPr>
          <p:cNvPicPr>
            <a:picLocks noChangeAspect="1"/>
          </p:cNvPicPr>
          <p:nvPr/>
        </p:nvPicPr>
        <p:blipFill>
          <a:blip r:embed="rId5"/>
          <a:stretch>
            <a:fillRect/>
          </a:stretch>
        </p:blipFill>
        <p:spPr>
          <a:xfrm>
            <a:off x="807536" y="1266268"/>
            <a:ext cx="4237087" cy="1548518"/>
          </a:xfrm>
          <a:prstGeom prst="rect">
            <a:avLst/>
          </a:prstGeom>
        </p:spPr>
      </p:pic>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113211"/>
            <a:ext cx="8655485" cy="493444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65392A7-B45C-07C2-9D2E-9736DA9DCD85}"/>
              </a:ext>
            </a:extLst>
          </p:cNvPr>
          <p:cNvPicPr>
            <a:picLocks noChangeAspect="1"/>
          </p:cNvPicPr>
          <p:nvPr/>
        </p:nvPicPr>
        <p:blipFill>
          <a:blip r:embed="rId3"/>
          <a:stretch>
            <a:fillRect/>
          </a:stretch>
        </p:blipFill>
        <p:spPr>
          <a:xfrm>
            <a:off x="2072640" y="216478"/>
            <a:ext cx="5275582" cy="4752849"/>
          </a:xfrm>
          <a:prstGeom prst="rect">
            <a:avLst/>
          </a:prstGeom>
        </p:spPr>
      </p:pic>
    </p:spTree>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pic>
        <p:nvPicPr>
          <p:cNvPr id="8" name="Picture 7">
            <a:extLst>
              <a:ext uri="{FF2B5EF4-FFF2-40B4-BE49-F238E27FC236}">
                <a16:creationId xmlns:a16="http://schemas.microsoft.com/office/drawing/2014/main" id="{3956ACD0-37F7-F612-E580-73385F516BB0}"/>
              </a:ext>
            </a:extLst>
          </p:cNvPr>
          <p:cNvPicPr>
            <a:picLocks noChangeAspect="1"/>
          </p:cNvPicPr>
          <p:nvPr/>
        </p:nvPicPr>
        <p:blipFill>
          <a:blip r:embed="rId6"/>
          <a:stretch>
            <a:fillRect/>
          </a:stretch>
        </p:blipFill>
        <p:spPr>
          <a:xfrm>
            <a:off x="617529" y="208641"/>
            <a:ext cx="7943776" cy="859611"/>
          </a:xfrm>
          <a:prstGeom prst="rect">
            <a:avLst/>
          </a:prstGeom>
        </p:spPr>
      </p:pic>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2"/>
          <a:srcRect r="1053"/>
          <a:stretch/>
        </p:blipFill>
        <p:spPr>
          <a:xfrm>
            <a:off x="0" y="1255"/>
            <a:ext cx="9144000" cy="5140990"/>
          </a:xfrm>
          <a:prstGeom prst="rect">
            <a:avLst/>
          </a:prstGeom>
        </p:spPr>
      </p:pic>
      <p:grpSp>
        <p:nvGrpSpPr>
          <p:cNvPr id="8" name="Group 7">
            <a:extLst>
              <a:ext uri="{FF2B5EF4-FFF2-40B4-BE49-F238E27FC236}">
                <a16:creationId xmlns:a16="http://schemas.microsoft.com/office/drawing/2014/main" id="{273BF64F-ABA9-7FF7-6914-BF734928617C}"/>
              </a:ext>
            </a:extLst>
          </p:cNvPr>
          <p:cNvGrpSpPr/>
          <p:nvPr/>
        </p:nvGrpSpPr>
        <p:grpSpPr>
          <a:xfrm>
            <a:off x="671151" y="248622"/>
            <a:ext cx="6966267" cy="1203018"/>
            <a:chOff x="244262" y="1030882"/>
            <a:chExt cx="5553423" cy="131036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5553423" cy="131036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3" name="Hộp Văn bản 5">
              <a:extLst>
                <a:ext uri="{FF2B5EF4-FFF2-40B4-BE49-F238E27FC236}">
                  <a16:creationId xmlns:a16="http://schemas.microsoft.com/office/drawing/2014/main" id="{E57B6D17-12AC-036D-2582-C5E954B38651}"/>
                </a:ext>
              </a:extLst>
            </p:cNvPr>
            <p:cNvSpPr txBox="1"/>
            <p:nvPr/>
          </p:nvSpPr>
          <p:spPr>
            <a:xfrm>
              <a:off x="305327" y="1132918"/>
              <a:ext cx="5431293" cy="1106288"/>
            </a:xfrm>
            <a:prstGeom prst="rect">
              <a:avLst/>
            </a:prstGeom>
            <a:noFill/>
          </p:spPr>
          <p:txBody>
            <a:bodyPr wrap="square" rtlCol="0">
              <a:spAutoFit/>
            </a:bodyPr>
            <a:lstStyle/>
            <a:p>
              <a:pPr algn="just"/>
              <a:r>
                <a:rPr lang="en-US" sz="3000" b="1" dirty="0">
                  <a:solidFill>
                    <a:srgbClr val="FF0000"/>
                  </a:solidFill>
                  <a:latin typeface="+mn-lt"/>
                </a:rPr>
                <a:t>a) </a:t>
              </a:r>
              <a:r>
                <a:rPr lang="vi-VN" sz="3000" b="1" dirty="0">
                  <a:solidFill>
                    <a:srgbClr val="FF0000"/>
                  </a:solidFill>
                  <a:latin typeface="+mn-lt"/>
                </a:rPr>
                <a:t>Bài thơ nhắc đến những cơn mưa vào thời gian nào? Khi đó, mọi người làm gì?</a:t>
              </a:r>
              <a:endParaRPr lang="en-US" sz="3000" dirty="0">
                <a:latin typeface="+mn-lt"/>
              </a:endParaRPr>
            </a:p>
          </p:txBody>
        </p:sp>
      </p:grpSp>
      <p:pic>
        <p:nvPicPr>
          <p:cNvPr id="11" name="Picture 10">
            <a:extLst>
              <a:ext uri="{FF2B5EF4-FFF2-40B4-BE49-F238E27FC236}">
                <a16:creationId xmlns:a16="http://schemas.microsoft.com/office/drawing/2014/main" id="{CB0263A7-0426-2B7A-4598-8201FB624D2B}"/>
              </a:ext>
            </a:extLst>
          </p:cNvPr>
          <p:cNvPicPr>
            <a:picLocks noChangeAspect="1"/>
          </p:cNvPicPr>
          <p:nvPr/>
        </p:nvPicPr>
        <p:blipFill>
          <a:blip r:embed="rId3"/>
          <a:stretch>
            <a:fillRect/>
          </a:stretch>
        </p:blipFill>
        <p:spPr>
          <a:xfrm>
            <a:off x="382769" y="1644423"/>
            <a:ext cx="7629525" cy="1419225"/>
          </a:xfrm>
          <a:prstGeom prst="rect">
            <a:avLst/>
          </a:prstGeom>
        </p:spPr>
      </p:pic>
      <p:grpSp>
        <p:nvGrpSpPr>
          <p:cNvPr id="12" name="Group 11">
            <a:extLst>
              <a:ext uri="{FF2B5EF4-FFF2-40B4-BE49-F238E27FC236}">
                <a16:creationId xmlns:a16="http://schemas.microsoft.com/office/drawing/2014/main" id="{C2D33A55-D83D-BA83-4811-631531E0E19A}"/>
              </a:ext>
            </a:extLst>
          </p:cNvPr>
          <p:cNvGrpSpPr/>
          <p:nvPr/>
        </p:nvGrpSpPr>
        <p:grpSpPr>
          <a:xfrm>
            <a:off x="6104622" y="2775343"/>
            <a:ext cx="3039378" cy="2171786"/>
            <a:chOff x="3142119" y="4199650"/>
            <a:chExt cx="2899722" cy="2236026"/>
          </a:xfrm>
        </p:grpSpPr>
        <p:sp>
          <p:nvSpPr>
            <p:cNvPr id="13" name="Freeform 4">
              <a:extLst>
                <a:ext uri="{FF2B5EF4-FFF2-40B4-BE49-F238E27FC236}">
                  <a16:creationId xmlns:a16="http://schemas.microsoft.com/office/drawing/2014/main"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endParaRPr lang="en-US"/>
            </a:p>
          </p:txBody>
        </p:sp>
        <p:sp>
          <p:nvSpPr>
            <p:cNvPr id="14" name="Freeform 5">
              <a:extLst>
                <a:ext uri="{FF2B5EF4-FFF2-40B4-BE49-F238E27FC236}">
                  <a16:creationId xmlns:a16="http://schemas.microsoft.com/office/drawing/2014/main"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5"/>
              <a:stretch>
                <a:fillRect/>
              </a:stretch>
            </a:blipFill>
          </p:spPr>
          <p:txBody>
            <a:bodyPr/>
            <a:lstStyle/>
            <a:p>
              <a:endParaRPr lang="en-US"/>
            </a:p>
          </p:txBody>
        </p:sp>
      </p:grpSp>
    </p:spTree>
    <p:extLst>
      <p:ext uri="{BB962C8B-B14F-4D97-AF65-F5344CB8AC3E}">
        <p14:creationId xmlns:p14="http://schemas.microsoft.com/office/powerpoint/2010/main" val="10829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4"/>
          <a:srcRect r="1053"/>
          <a:stretch/>
        </p:blipFill>
        <p:spPr>
          <a:xfrm>
            <a:off x="0" y="1255"/>
            <a:ext cx="9144000" cy="5140990"/>
          </a:xfrm>
          <a:prstGeom prst="rect">
            <a:avLst/>
          </a:prstGeom>
        </p:spPr>
      </p:pic>
      <p:grpSp>
        <p:nvGrpSpPr>
          <p:cNvPr id="8" name="Group 7">
            <a:extLst>
              <a:ext uri="{FF2B5EF4-FFF2-40B4-BE49-F238E27FC236}">
                <a16:creationId xmlns:a16="http://schemas.microsoft.com/office/drawing/2014/main" id="{273BF64F-ABA9-7FF7-6914-BF734928617C}"/>
              </a:ext>
            </a:extLst>
          </p:cNvPr>
          <p:cNvGrpSpPr/>
          <p:nvPr/>
        </p:nvGrpSpPr>
        <p:grpSpPr>
          <a:xfrm>
            <a:off x="192179" y="884348"/>
            <a:ext cx="6208621" cy="1203018"/>
            <a:chOff x="244262" y="1030882"/>
            <a:chExt cx="5553423" cy="131036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1030882"/>
              <a:ext cx="5553423" cy="131036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3" name="Hộp Văn bản 5">
              <a:extLst>
                <a:ext uri="{FF2B5EF4-FFF2-40B4-BE49-F238E27FC236}">
                  <a16:creationId xmlns:a16="http://schemas.microsoft.com/office/drawing/2014/main" id="{E57B6D17-12AC-036D-2582-C5E954B38651}"/>
                </a:ext>
              </a:extLst>
            </p:cNvPr>
            <p:cNvSpPr txBox="1"/>
            <p:nvPr/>
          </p:nvSpPr>
          <p:spPr>
            <a:xfrm>
              <a:off x="305327" y="1132918"/>
              <a:ext cx="5431293" cy="11062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0000"/>
                  </a:solidFill>
                  <a:effectLst/>
                  <a:uLnTx/>
                  <a:uFillTx/>
                  <a:latin typeface="Calibri"/>
                  <a:cs typeface="Arial"/>
                  <a:sym typeface="Arial"/>
                </a:rPr>
                <a:t>b) </a:t>
              </a:r>
              <a:r>
                <a:rPr kumimoji="0" lang="vi-VN" sz="3000" b="1" i="0" u="none" strike="noStrike" kern="0" cap="none" spc="0" normalizeH="0" baseline="0" noProof="0" dirty="0">
                  <a:ln>
                    <a:noFill/>
                  </a:ln>
                  <a:solidFill>
                    <a:srgbClr val="FF0000"/>
                  </a:solidFill>
                  <a:effectLst/>
                  <a:uLnTx/>
                  <a:uFillTx/>
                  <a:latin typeface="Calibri"/>
                  <a:cs typeface="Arial"/>
                  <a:sym typeface="Arial"/>
                </a:rPr>
                <a:t>Em hiểu “cơn mưa của con” trong bài thơ nói về điều gì?</a:t>
              </a:r>
              <a:endParaRPr kumimoji="0" lang="en-US" sz="3000" b="0" i="0" u="none" strike="noStrike" kern="0" cap="none" spc="0" normalizeH="0" baseline="0" noProof="0" dirty="0">
                <a:ln>
                  <a:noFill/>
                </a:ln>
                <a:solidFill>
                  <a:srgbClr val="000000"/>
                </a:solidFill>
                <a:effectLst/>
                <a:uLnTx/>
                <a:uFillTx/>
                <a:latin typeface="Calibri"/>
                <a:cs typeface="Arial"/>
                <a:sym typeface="Arial"/>
              </a:endParaRPr>
            </a:p>
          </p:txBody>
        </p:sp>
      </p:grpSp>
      <p:grpSp>
        <p:nvGrpSpPr>
          <p:cNvPr id="4" name="Group 3">
            <a:extLst>
              <a:ext uri="{FF2B5EF4-FFF2-40B4-BE49-F238E27FC236}">
                <a16:creationId xmlns:a16="http://schemas.microsoft.com/office/drawing/2014/main" id="{C2D33A55-D83D-BA83-4811-631531E0E19A}"/>
              </a:ext>
            </a:extLst>
          </p:cNvPr>
          <p:cNvGrpSpPr/>
          <p:nvPr/>
        </p:nvGrpSpPr>
        <p:grpSpPr>
          <a:xfrm>
            <a:off x="6775269" y="2760617"/>
            <a:ext cx="2464526" cy="1881712"/>
            <a:chOff x="3142119" y="4199650"/>
            <a:chExt cx="2899722" cy="2236026"/>
          </a:xfrm>
        </p:grpSpPr>
        <p:sp>
          <p:nvSpPr>
            <p:cNvPr id="6" name="Freeform 4">
              <a:extLst>
                <a:ext uri="{FF2B5EF4-FFF2-40B4-BE49-F238E27FC236}">
                  <a16:creationId xmlns:a16="http://schemas.microsoft.com/office/drawing/2014/main" id="{AD06F402-AB2E-BD14-E8D7-291F3A8468E0}"/>
                </a:ext>
              </a:extLst>
            </p:cNvPr>
            <p:cNvSpPr/>
            <p:nvPr/>
          </p:nvSpPr>
          <p:spPr>
            <a:xfrm>
              <a:off x="3142119" y="4201873"/>
              <a:ext cx="1519014" cy="223380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5">
              <a:extLst>
                <a:ext uri="{FF2B5EF4-FFF2-40B4-BE49-F238E27FC236}">
                  <a16:creationId xmlns:a16="http://schemas.microsoft.com/office/drawing/2014/main" id="{EEB47456-3F8E-60B8-5504-11CA9238650F}"/>
                </a:ext>
              </a:extLst>
            </p:cNvPr>
            <p:cNvSpPr/>
            <p:nvPr/>
          </p:nvSpPr>
          <p:spPr>
            <a:xfrm>
              <a:off x="4623314" y="4199650"/>
              <a:ext cx="1418527" cy="2233803"/>
            </a:xfrm>
            <a:custGeom>
              <a:avLst/>
              <a:gdLst/>
              <a:ahLst/>
              <a:cxnLst/>
              <a:rect l="l" t="t" r="r" b="b"/>
              <a:pathLst>
                <a:path w="2574267" h="4249134">
                  <a:moveTo>
                    <a:pt x="0" y="0"/>
                  </a:moveTo>
                  <a:lnTo>
                    <a:pt x="2574266" y="0"/>
                  </a:lnTo>
                  <a:lnTo>
                    <a:pt x="2574266" y="4249134"/>
                  </a:lnTo>
                  <a:lnTo>
                    <a:pt x="0" y="4249134"/>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 name="Speech Bubble: Rectangle with Corners Rounded 8">
            <a:extLst>
              <a:ext uri="{FF2B5EF4-FFF2-40B4-BE49-F238E27FC236}">
                <a16:creationId xmlns:a16="http://schemas.microsoft.com/office/drawing/2014/main" id="{288A0297-67E5-5982-C690-D7E2E8C83AB1}"/>
              </a:ext>
            </a:extLst>
          </p:cNvPr>
          <p:cNvSpPr/>
          <p:nvPr/>
        </p:nvSpPr>
        <p:spPr>
          <a:xfrm>
            <a:off x="243840" y="2406332"/>
            <a:ext cx="6383383" cy="2592387"/>
          </a:xfrm>
          <a:prstGeom prst="wedgeRoundRectCallout">
            <a:avLst>
              <a:gd name="adj1" fmla="val 56388"/>
              <a:gd name="adj2" fmla="val -26355"/>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a:solidFill>
                  <a:srgbClr val="002060"/>
                </a:solidFill>
                <a:latin typeface="Cambria" panose="02040503050406030204" pitchFamily="18" charset="0"/>
                <a:ea typeface="Cambria" panose="02040503050406030204" pitchFamily="18" charset="0"/>
              </a:rPr>
              <a:t>“Cơn mưa của con” là nước tưới cây, con là người mang cơn mưa đến cho cây cối, giúp cho cây cối tươi tốt. (HS có thể dựa vào tranh minh hoạ và các chi tiết trong bài thơ để trả lời câu hỏi này: Đây cơn mưa của con/ Từ đôi bàn tay son/ Từ búp sen thùng tưới/ Mưa xoè đầy lá non.)</a:t>
            </a:r>
            <a:endParaRPr lang="vi-VN" sz="2400" dirty="0">
              <a:solidFill>
                <a:srgbClr val="002060"/>
              </a:solidFill>
              <a:latin typeface="Cambria" panose="02040503050406030204" pitchFamily="18" charset="0"/>
              <a:ea typeface="Cambria" panose="02040503050406030204" pitchFamily="18" charset="0"/>
            </a:endParaRPr>
          </a:p>
        </p:txBody>
      </p:sp>
      <p:pic>
        <p:nvPicPr>
          <p:cNvPr id="2" name="Picture 1" descr="A round pink circle with white text and a black background&#10;&#10;Description automatically generated">
            <a:extLst>
              <a:ext uri="{FF2B5EF4-FFF2-40B4-BE49-F238E27FC236}">
                <a16:creationId xmlns:a16="http://schemas.microsoft.com/office/drawing/2014/main" id="{EF3F3A7A-A790-EE6A-944F-24771F33A0D2}"/>
              </a:ext>
            </a:extLst>
          </p:cNvPr>
          <p:cNvPicPr>
            <a:picLocks noChangeAspect="1"/>
          </p:cNvPicPr>
          <p:nvPr/>
        </p:nvPicPr>
        <p:blipFill>
          <a:blip r:embed="rId7"/>
          <a:stretch>
            <a:fillRect/>
          </a:stretch>
        </p:blipFill>
        <p:spPr>
          <a:xfrm>
            <a:off x="-1380015" y="0"/>
            <a:ext cx="1144988" cy="1144988"/>
          </a:xfrm>
          <a:prstGeom prst="rect">
            <a:avLst/>
          </a:prstGeom>
        </p:spPr>
      </p:pic>
    </p:spTree>
    <p:extLst>
      <p:ext uri="{BB962C8B-B14F-4D97-AF65-F5344CB8AC3E}">
        <p14:creationId xmlns:p14="http://schemas.microsoft.com/office/powerpoint/2010/main" val="725855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115583-FA37-76EA-F550-3526CDB6318D}"/>
              </a:ext>
            </a:extLst>
          </p:cNvPr>
          <p:cNvPicPr>
            <a:picLocks noChangeAspect="1"/>
          </p:cNvPicPr>
          <p:nvPr/>
        </p:nvPicPr>
        <p:blipFill>
          <a:blip r:embed="rId3"/>
          <a:stretch>
            <a:fillRect/>
          </a:stretch>
        </p:blipFill>
        <p:spPr>
          <a:xfrm>
            <a:off x="2284818" y="367455"/>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4158</TotalTime>
  <Words>183</Words>
  <Application>Microsoft Office PowerPoint</Application>
  <PresentationFormat>On-screen Show (16:9)</PresentationFormat>
  <Paragraphs>9</Paragraphs>
  <Slides>9</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vt:i4>
      </vt:variant>
    </vt:vector>
  </HeadingPairs>
  <TitlesOfParts>
    <vt:vector size="24" baseType="lpstr">
      <vt:lpstr>Aptos</vt:lpstr>
      <vt:lpstr>Arial</vt:lpstr>
      <vt:lpstr>Calibri</vt:lpstr>
      <vt:lpstr>Calibri Light</vt:lpstr>
      <vt:lpstr>Cambria</vt:lpstr>
      <vt:lpstr>iCiel Pony</vt:lpstr>
      <vt:lpstr>Lobster</vt:lpstr>
      <vt:lpstr>Nunito</vt:lpstr>
      <vt:lpstr>Public Sans</vt:lpstr>
      <vt:lpstr>Satisfy</vt:lpstr>
      <vt:lpstr>Times New Roman</vt:lpstr>
      <vt:lpstr>Castaway in a Desert Island by Slidesgo</vt:lpstr>
      <vt:lpstr>Makar Sankranti Festivity by Slidesgo</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cp:lastModifiedBy>
  <cp:revision>211</cp:revision>
  <dcterms:modified xsi:type="dcterms:W3CDTF">2025-03-17T07:09:28Z</dcterms:modified>
  <cp:category>9Slide.vn</cp:category>
</cp:coreProperties>
</file>