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89" d="100"/>
          <a:sy n="89" d="100"/>
        </p:scale>
        <p:origin x="10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0.png"/><Relationship Id="rId5" Type="http://schemas.openxmlformats.org/officeDocument/2006/relationships/tags" Target="../tags/tag6.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a:t>
            </a:r>
            <a:r>
              <a:rPr lang="vi-VN" sz="2000" dirty="0" smtClean="0">
                <a:solidFill>
                  <a:srgbClr val="002060"/>
                </a:solidFill>
                <a:latin typeface="Cambria" panose="02040503050406030204" pitchFamily="18" charset="0"/>
                <a:ea typeface="Cambria" panose="02040503050406030204" pitchFamily="18" charset="0"/>
              </a:rPr>
              <a:t>ta </a:t>
            </a:r>
            <a:r>
              <a:rPr lang="vi-VN" sz="2000" dirty="0">
                <a:solidFill>
                  <a:srgbClr val="002060"/>
                </a:solidFill>
                <a:latin typeface="Cambria" panose="02040503050406030204" pitchFamily="18" charset="0"/>
                <a:ea typeface="Cambria" panose="02040503050406030204" pitchFamily="18" charset="0"/>
              </a:rPr>
              <a:t>là một bài thơ hay được nhà thơ </a:t>
            </a:r>
            <a:r>
              <a:rPr lang="en-US" sz="2000" dirty="0" err="1" smtClean="0">
                <a:solidFill>
                  <a:srgbClr val="002060"/>
                </a:solidFill>
                <a:latin typeface="Cambria" panose="02040503050406030204" pitchFamily="18" charset="0"/>
                <a:ea typeface="Cambria" panose="02040503050406030204" pitchFamily="18" charset="0"/>
              </a:rPr>
              <a:t>Trần</a:t>
            </a:r>
            <a:r>
              <a:rPr lang="en-US" sz="2000" dirty="0" smtClean="0">
                <a:solidFill>
                  <a:srgbClr val="002060"/>
                </a:solidFill>
                <a:latin typeface="Cambria" panose="02040503050406030204" pitchFamily="18" charset="0"/>
                <a:ea typeface="Cambria" panose="02040503050406030204" pitchFamily="18" charset="0"/>
              </a:rPr>
              <a:t> </a:t>
            </a:r>
            <a:r>
              <a:rPr lang="en-US" sz="2000" dirty="0" err="1" smtClean="0">
                <a:solidFill>
                  <a:srgbClr val="002060"/>
                </a:solidFill>
                <a:latin typeface="Cambria" panose="02040503050406030204" pitchFamily="18" charset="0"/>
                <a:ea typeface="Cambria" panose="02040503050406030204" pitchFamily="18" charset="0"/>
              </a:rPr>
              <a:t>Đăng</a:t>
            </a:r>
            <a:r>
              <a:rPr lang="vi-VN" sz="2000" smtClean="0">
                <a:solidFill>
                  <a:srgbClr val="002060"/>
                </a:solidFill>
                <a:latin typeface="Cambria" panose="02040503050406030204" pitchFamily="18" charset="0"/>
                <a:ea typeface="Cambria" panose="02040503050406030204" pitchFamily="18" charset="0"/>
              </a:rPr>
              <a:t> </a:t>
            </a:r>
            <a:r>
              <a:rPr lang="vi-VN" sz="2000">
                <a:solidFill>
                  <a:srgbClr val="002060"/>
                </a:solidFill>
                <a:latin typeface="Cambria" panose="02040503050406030204" pitchFamily="18" charset="0"/>
                <a:ea typeface="Cambria" panose="02040503050406030204" pitchFamily="18" charset="0"/>
              </a:rPr>
              <a:t>Khoa </a:t>
            </a:r>
            <a:r>
              <a:rPr lang="vi-VN" sz="2000" smtClean="0">
                <a:solidFill>
                  <a:srgbClr val="002060"/>
                </a:solidFill>
                <a:latin typeface="Cambria" panose="02040503050406030204" pitchFamily="18" charset="0"/>
                <a:ea typeface="Cambria" panose="02040503050406030204" pitchFamily="18" charset="0"/>
              </a:rPr>
              <a:t>viết </a:t>
            </a:r>
            <a:r>
              <a:rPr lang="vi-VN" sz="2000" dirty="0">
                <a:solidFill>
                  <a:srgbClr val="002060"/>
                </a:solidFill>
                <a:latin typeface="Cambria" panose="02040503050406030204" pitchFamily="18" charset="0"/>
                <a:ea typeface="Cambria" panose="02040503050406030204" pitchFamily="18" charset="0"/>
              </a:rPr>
              <a:t>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DB7FD42-5EBD-84EC-B7A9-94203CA52F7E}"/>
              </a:ext>
            </a:extLst>
          </p:cNvPr>
          <p:cNvSpPr/>
          <p:nvPr/>
        </p:nvSpPr>
        <p:spPr>
          <a:xfrm>
            <a:off x="4114801" y="2133857"/>
            <a:ext cx="657922" cy="335023"/>
          </a:xfrm>
          <a:prstGeom prst="ellipse">
            <a:avLst/>
          </a:prstGeom>
          <a:noFill/>
          <a:ln w="28575">
            <a:solidFill>
              <a:srgbClr val="0500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BFF6D37-FE89-EE3D-52F4-93320942C01D}"/>
              </a:ext>
            </a:extLst>
          </p:cNvPr>
          <p:cNvSpPr/>
          <p:nvPr/>
        </p:nvSpPr>
        <p:spPr>
          <a:xfrm>
            <a:off x="10036098" y="2479171"/>
            <a:ext cx="1078942" cy="365886"/>
          </a:xfrm>
          <a:prstGeom prst="ellipse">
            <a:avLst/>
          </a:prstGeom>
          <a:noFill/>
          <a:ln w="28575">
            <a:solidFill>
              <a:srgbClr val="0500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B9060-92DB-1F36-B76F-3B3D51D7BE5C}"/>
              </a:ext>
            </a:extLst>
          </p:cNvPr>
          <p:cNvSpPr/>
          <p:nvPr/>
        </p:nvSpPr>
        <p:spPr>
          <a:xfrm>
            <a:off x="4194517" y="3952497"/>
            <a:ext cx="498490" cy="335023"/>
          </a:xfrm>
          <a:prstGeom prst="ellipse">
            <a:avLst/>
          </a:prstGeom>
          <a:noFill/>
          <a:ln w="28575">
            <a:solidFill>
              <a:srgbClr val="0500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E8186E-3F68-8EFE-719B-F6342983E7A9}"/>
              </a:ext>
            </a:extLst>
          </p:cNvPr>
          <p:cNvSpPr/>
          <p:nvPr/>
        </p:nvSpPr>
        <p:spPr>
          <a:xfrm>
            <a:off x="4772722" y="5036935"/>
            <a:ext cx="488393" cy="335023"/>
          </a:xfrm>
          <a:prstGeom prst="ellipse">
            <a:avLst/>
          </a:prstGeom>
          <a:noFill/>
          <a:ln w="28575">
            <a:solidFill>
              <a:srgbClr val="0500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952</TotalTime>
  <Words>1048</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Techsi.vn</cp:lastModifiedBy>
  <cp:revision>147</cp:revision>
  <dcterms:created xsi:type="dcterms:W3CDTF">2019-07-25T16:01:57Z</dcterms:created>
  <dcterms:modified xsi:type="dcterms:W3CDTF">2025-02-04T02:00:17Z</dcterms:modified>
  <cp:category>9Slide.vn</cp:category>
</cp:coreProperties>
</file>