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492" r:id="rId3"/>
    <p:sldId id="493" r:id="rId4"/>
    <p:sldId id="262" r:id="rId5"/>
    <p:sldId id="266" r:id="rId6"/>
    <p:sldId id="27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4" autoAdjust="0"/>
    <p:restoredTop sz="94660"/>
  </p:normalViewPr>
  <p:slideViewPr>
    <p:cSldViewPr>
      <p:cViewPr varScale="1">
        <p:scale>
          <a:sx n="86" d="100"/>
          <a:sy n="86" d="100"/>
        </p:scale>
        <p:origin x="92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92C6C-3BB0-4A7F-BE95-CA896182D18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B059A-B6CA-4D6F-834F-EA94B4213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7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47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5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9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9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=""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" y="10"/>
            <a:ext cx="9143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6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95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36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46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6243921" y="3859375"/>
            <a:ext cx="5813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69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11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1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88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6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90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47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50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1" y="1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=""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=""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=""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=""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=""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=""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3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=""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=""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132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7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8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2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9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7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3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3D8C9-CD94-497C-A969-5C993A9D662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6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2025/2/23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217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6686470" y="1844888"/>
            <a:ext cx="2457355" cy="1419170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2037" r="6249"/>
          <a:stretch/>
        </p:blipFill>
        <p:spPr>
          <a:xfrm>
            <a:off x="7378066" y="3636264"/>
            <a:ext cx="1798034" cy="896956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7581785" y="3592557"/>
            <a:ext cx="1390596" cy="2057322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176" y="4543382"/>
            <a:ext cx="1581090" cy="666725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179683" y="895674"/>
            <a:ext cx="2457355" cy="14191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410426" y="1333937"/>
            <a:ext cx="10019914" cy="1708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6">
              <a:defRPr/>
            </a:pPr>
            <a:r>
              <a:rPr lang="en-US" altLang="zh-CN" sz="5000" b="1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ĐẠO ĐỨC </a:t>
            </a:r>
            <a:endParaRPr lang="en-US" altLang="zh-CN" sz="5501" b="1" dirty="0">
              <a:ln w="31550" cmpd="sng">
                <a:gradFill>
                  <a:gsLst>
                    <a:gs pos="64000">
                      <a:srgbClr val="9BBB59">
                        <a:lumMod val="50000"/>
                      </a:srgbClr>
                    </a:gs>
                    <a:gs pos="0">
                      <a:srgbClr val="9BBB59">
                        <a:lumMod val="75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 defTabSz="914356">
              <a:defRPr/>
            </a:pPr>
            <a:r>
              <a:rPr lang="en-US" altLang="zh-CN" sz="5501" b="1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endParaRPr lang="zh-CN" altLang="en-US" sz="5501" b="1" dirty="0">
              <a:ln w="31550" cmpd="sng">
                <a:gradFill>
                  <a:gsLst>
                    <a:gs pos="64000">
                      <a:srgbClr val="9BBB59">
                        <a:lumMod val="50000"/>
                      </a:srgbClr>
                    </a:gs>
                    <a:gs pos="0">
                      <a:srgbClr val="9BBB59">
                        <a:lumMod val="75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UI Black" panose="020B0A02040204020203" pitchFamily="34" charset="0"/>
              <a:ea typeface="华文琥珀" pitchFamily="2" charset="-122"/>
              <a:cs typeface="Segoe UI Black" panose="020B0A02040204020203" pitchFamily="34" charset="0"/>
            </a:endParaRPr>
          </a:p>
        </p:txBody>
      </p:sp>
      <p:pic>
        <p:nvPicPr>
          <p:cNvPr id="17" name="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154790" y="2124079"/>
            <a:ext cx="809211" cy="786576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96" y="2666371"/>
            <a:ext cx="861102" cy="716436"/>
          </a:xfrm>
          <a:prstGeom prst="rect">
            <a:avLst/>
          </a:prstGeom>
        </p:spPr>
      </p:pic>
      <p:pic>
        <p:nvPicPr>
          <p:cNvPr id="19" name="1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177" y="5002470"/>
            <a:ext cx="9143647" cy="1855530"/>
          </a:xfrm>
          <a:prstGeom prst="rect">
            <a:avLst/>
          </a:prstGeom>
        </p:spPr>
      </p:pic>
      <p:grpSp>
        <p:nvGrpSpPr>
          <p:cNvPr id="3" name="2 2"/>
          <p:cNvGrpSpPr/>
          <p:nvPr/>
        </p:nvGrpSpPr>
        <p:grpSpPr>
          <a:xfrm>
            <a:off x="3072346" y="3401455"/>
            <a:ext cx="7233687" cy="3004979"/>
            <a:chOff x="-10644573" y="2159948"/>
            <a:chExt cx="7848039" cy="338102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0" t="40370" r="7603" b="8900"/>
            <a:stretch/>
          </p:blipFill>
          <p:spPr>
            <a:xfrm flipH="1">
              <a:off x="-10644573" y="2159948"/>
              <a:ext cx="4819010" cy="3381023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-4393108" y="3784772"/>
              <a:ext cx="1596574" cy="334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6">
                <a:defRPr/>
              </a:pPr>
              <a:r>
                <a:rPr lang="en-US" altLang="zh-CN" sz="1274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Cô</a:t>
              </a:r>
              <a:r>
                <a:rPr lang="en-US" altLang="zh-CN" sz="1274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274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chào</a:t>
              </a:r>
              <a:r>
                <a:rPr lang="en-US" altLang="zh-CN" sz="1274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274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1274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 con!</a:t>
              </a:r>
              <a:endParaRPr lang="zh-CN" altLang="en-US" sz="1274" b="1" dirty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D6300A2-75DB-481C-9CDD-CF7E933D97B9}"/>
              </a:ext>
            </a:extLst>
          </p:cNvPr>
          <p:cNvSpPr/>
          <p:nvPr/>
        </p:nvSpPr>
        <p:spPr>
          <a:xfrm>
            <a:off x="3516827" y="2369039"/>
            <a:ext cx="2227467" cy="969496"/>
          </a:xfrm>
          <a:prstGeom prst="rect">
            <a:avLst/>
          </a:prstGeom>
          <a:noFill/>
        </p:spPr>
        <p:txBody>
          <a:bodyPr wrap="square" lIns="45718" tIns="22860" rIns="45718" bIns="22860">
            <a:spAutoFit/>
          </a:bodyPr>
          <a:lstStyle/>
          <a:p>
            <a:pPr algn="ctr" defTabSz="457190">
              <a:defRPr/>
            </a:pPr>
            <a:r>
              <a:rPr lang="en-US" sz="60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Lớp</a:t>
            </a:r>
            <a:r>
              <a:rPr lang="en-US" sz="6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 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0909EAA5-23A2-49F3-9D5F-826E1126109E}"/>
              </a:ext>
            </a:extLst>
          </p:cNvPr>
          <p:cNvSpPr/>
          <p:nvPr/>
        </p:nvSpPr>
        <p:spPr>
          <a:xfrm>
            <a:off x="562467" y="630754"/>
            <a:ext cx="8305800" cy="353211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138341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CA8BE12-D080-47F7-813B-4A946612023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75795" y="3238925"/>
            <a:ext cx="2267921" cy="2344732"/>
          </a:xfrm>
          <a:prstGeom prst="rect">
            <a:avLst/>
          </a:prstGeom>
        </p:spPr>
      </p:pic>
      <p:pic>
        <p:nvPicPr>
          <p:cNvPr id="20" name="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1971" y="4350436"/>
            <a:ext cx="2580983" cy="1801054"/>
          </a:xfrm>
          <a:prstGeom prst="rect">
            <a:avLst/>
          </a:prstGeom>
        </p:spPr>
      </p:pic>
      <p:pic>
        <p:nvPicPr>
          <p:cNvPr id="24" name="Picture 22" descr="1-16">
            <a:extLst>
              <a:ext uri="{FF2B5EF4-FFF2-40B4-BE49-F238E27FC236}">
                <a16:creationId xmlns="" xmlns:a16="http://schemas.microsoft.com/office/drawing/2014/main" id="{676649EC-AB0F-41AF-9510-4DCC8AE9E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90" y="207259"/>
            <a:ext cx="1059032" cy="49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3" descr="1-16">
            <a:extLst>
              <a:ext uri="{FF2B5EF4-FFF2-40B4-BE49-F238E27FC236}">
                <a16:creationId xmlns="" xmlns:a16="http://schemas.microsoft.com/office/drawing/2014/main" id="{8CBB4784-C3C2-4688-9521-01271B81A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8" y="360109"/>
            <a:ext cx="1059032" cy="49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4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3">
            <a:extLst>
              <a:ext uri="{FF2B5EF4-FFF2-40B4-BE49-F238E27FC236}">
                <a16:creationId xmlns="" xmlns:a16="http://schemas.microsoft.com/office/drawing/2014/main" id="{CA877D0B-1CA0-4ED5-9582-FC386345B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9143647" cy="6858000"/>
          </a:xfrm>
          <a:prstGeom prst="rect">
            <a:avLst/>
          </a:prstGeom>
        </p:spPr>
      </p:pic>
      <p:pic>
        <p:nvPicPr>
          <p:cNvPr id="9" name="Picture 2" descr="C:\Users\Loi Meo\Desktop\Đạo đức 1\67ace44ad22c2c72753d.jpg">
            <a:extLst>
              <a:ext uri="{FF2B5EF4-FFF2-40B4-BE49-F238E27FC236}">
                <a16:creationId xmlns="" xmlns:a16="http://schemas.microsoft.com/office/drawing/2014/main" id="{3B5E487A-0CD1-4CD9-8EE0-7F23264CC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1" t="50928" r="22302" b="3224"/>
          <a:stretch/>
        </p:blipFill>
        <p:spPr bwMode="auto">
          <a:xfrm rot="16200000">
            <a:off x="1798075" y="-876640"/>
            <a:ext cx="5562597" cy="914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F0D469E-80C4-43E0-B6BD-A5D5F7C8B048}"/>
              </a:ext>
            </a:extLst>
          </p:cNvPr>
          <p:cNvSpPr txBox="1"/>
          <p:nvPr/>
        </p:nvSpPr>
        <p:spPr>
          <a:xfrm>
            <a:off x="7461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 7: Quan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tâm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chăm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sóc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bà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egoe UI Black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38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1CC63C8-7890-458A-882E-B0A4CF37C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110" y="609456"/>
            <a:ext cx="7059780" cy="5066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3446" y="5784118"/>
            <a:ext cx="8657105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s://f31-zpg.zdn.vn/4538420936813330092/f41149ab8ea270fc29b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4" t="52764" r="4078" b="15406"/>
          <a:stretch/>
        </p:blipFill>
        <p:spPr bwMode="auto">
          <a:xfrm rot="16200000">
            <a:off x="2189541" y="-227029"/>
            <a:ext cx="4746229" cy="67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D02258B0-2997-4A67-A54D-77E08871A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5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f29-zpg.zdn.vn/5247480867242092215/46a4e8112f18d14688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8" t="1005" r="4342" b="68774"/>
          <a:stretch/>
        </p:blipFill>
        <p:spPr bwMode="auto">
          <a:xfrm rot="16200000">
            <a:off x="1189072" y="-1189072"/>
            <a:ext cx="6747463" cy="912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0914" y="4988372"/>
            <a:ext cx="4365298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E19118EE-907B-4532-81E2-160073C43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3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9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821680"/>
            <a:ext cx="91440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Hai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ồn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7FFA0AA-81FC-4E8C-9035-D5AEE1179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8216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0CFBE3-E18F-420D-B4BF-237FCC69A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42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67</Words>
  <Application>Microsoft Office PowerPoint</Application>
  <PresentationFormat>On-screen Show (4:3)</PresentationFormat>
  <Paragraphs>11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微软雅黑</vt:lpstr>
      <vt:lpstr>宋体</vt:lpstr>
      <vt:lpstr>Arial</vt:lpstr>
      <vt:lpstr>Arial-Rounded</vt:lpstr>
      <vt:lpstr>Calibri</vt:lpstr>
      <vt:lpstr>Segoe UI Black</vt:lpstr>
      <vt:lpstr>黑体</vt:lpstr>
      <vt:lpstr>华文琥珀</vt:lpstr>
      <vt:lpstr>Times New Roman</vt:lpstr>
      <vt:lpstr>方正粗圆_GBK</vt:lpstr>
      <vt:lpstr>Office Theme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Loi Meo</dc:creator>
  <cp:lastModifiedBy>ABC</cp:lastModifiedBy>
  <cp:revision>26</cp:revision>
  <dcterms:created xsi:type="dcterms:W3CDTF">2020-10-14T11:24:27Z</dcterms:created>
  <dcterms:modified xsi:type="dcterms:W3CDTF">2025-02-23T15:35:35Z</dcterms:modified>
</cp:coreProperties>
</file>