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349" r:id="rId2"/>
    <p:sldId id="355" r:id="rId3"/>
    <p:sldId id="350" r:id="rId4"/>
    <p:sldId id="351" r:id="rId5"/>
    <p:sldId id="290" r:id="rId6"/>
    <p:sldId id="256" r:id="rId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Patrick Hand" panose="00000500000000000000" pitchFamily="2" charset="0"/>
      <p:regular r:id="rId13"/>
    </p:embeddedFont>
    <p:embeddedFont>
      <p:font typeface="Patrick Hand SC" panose="00000500000000000000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2819" autoAdjust="0"/>
  </p:normalViewPr>
  <p:slideViewPr>
    <p:cSldViewPr snapToGrid="0">
      <p:cViewPr varScale="1">
        <p:scale>
          <a:sx n="109" d="100"/>
          <a:sy n="109" d="100"/>
        </p:scale>
        <p:origin x="571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773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36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-408802" y="2376759"/>
            <a:ext cx="6033587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/>
              <a:t>TIẾT 4</a:t>
            </a:r>
            <a:br>
              <a:rPr lang="en-GB" sz="5400"/>
            </a:br>
            <a:r>
              <a:rPr lang="en-GB" sz="5400">
                <a:solidFill>
                  <a:schemeClr val="accent3"/>
                </a:solidFill>
              </a:rPr>
              <a:t>Bảo vệ môi trường</a:t>
            </a:r>
            <a:endParaRPr sz="5400">
              <a:solidFill>
                <a:schemeClr val="accent3"/>
              </a:solidFill>
            </a:endParaRPr>
          </a:p>
        </p:txBody>
      </p:sp>
      <p:grpSp>
        <p:nvGrpSpPr>
          <p:cNvPr id="288" name="Google Shape;288;p35"/>
          <p:cNvGrpSpPr/>
          <p:nvPr/>
        </p:nvGrpSpPr>
        <p:grpSpPr>
          <a:xfrm>
            <a:off x="5630130" y="1009210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3998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77" y="763325"/>
            <a:ext cx="8438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được các sự việc trong tranh minh họa về những việc làm ảnh hưởng đến môi trường.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trao đổi với bạn về những việc làm ảnh hưởng đến môi trường; những việc làm bảo vệ môi trường; chia sẻ được những việc em đã làm để giữ môi trường sạch đẹp.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Có tình cảm thân thiết, quý mến.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517" y="1262230"/>
            <a:ext cx="3309085" cy="1285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tên các việc làm trong tranh. Cho biết những việc làm đó ảnh hưởng đến môi trường như thế nào.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197814"/>
            <a:ext cx="2353427" cy="2241360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6221866" y="197813"/>
            <a:ext cx="2341328" cy="2238741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2517732"/>
            <a:ext cx="2353427" cy="2229754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866" y="2517731"/>
            <a:ext cx="2341328" cy="2229665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4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91109"/>
            <a:ext cx="5079770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 đã làm gì để góp phần giữ gìn môi trường sạch đẹp?</a:t>
            </a:r>
            <a:endParaRPr lang="vi-VN" sz="24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38" y="708642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/>
              <a:t>thank you!</a:t>
            </a:r>
            <a:endParaRPr sz="1150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Here is where your presentation begins</a:t>
            </a:r>
            <a:endParaRPr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137</Words>
  <Application>Microsoft Office PowerPoint</Application>
  <PresentationFormat>On-screen Show (16:9)</PresentationFormat>
  <Paragraphs>10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Patrick Hand</vt:lpstr>
      <vt:lpstr>Cambria</vt:lpstr>
      <vt:lpstr>Patrick Hand SC</vt:lpstr>
      <vt:lpstr>Arial</vt:lpstr>
      <vt:lpstr>Times New Roman</vt:lpstr>
      <vt:lpstr>English Language Grammar Rules by Slidesgo</vt:lpstr>
      <vt:lpstr>TIẾT 4 Bảo vệ môi trường</vt:lpstr>
      <vt:lpstr>PowerPoint Presentation</vt:lpstr>
      <vt:lpstr>PowerPoint Presentation</vt:lpstr>
      <vt:lpstr>PowerPoint Presentation</vt:lpstr>
      <vt:lpstr>CỦNG CỐ  BÀI HỌC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HP</cp:lastModifiedBy>
  <cp:revision>45</cp:revision>
  <dcterms:modified xsi:type="dcterms:W3CDTF">2025-04-05T14:38:36Z</dcterms:modified>
</cp:coreProperties>
</file>