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88" r:id="rId2"/>
    <p:sldId id="352" r:id="rId3"/>
    <p:sldId id="389" r:id="rId4"/>
    <p:sldId id="292" r:id="rId5"/>
    <p:sldId id="391" r:id="rId6"/>
    <p:sldId id="392" r:id="rId7"/>
    <p:sldId id="393" r:id="rId8"/>
    <p:sldId id="394" r:id="rId9"/>
    <p:sldId id="334" r:id="rId10"/>
    <p:sldId id="346" r:id="rId11"/>
    <p:sldId id="395" r:id="rId12"/>
    <p:sldId id="396" r:id="rId13"/>
    <p:sldId id="397" r:id="rId14"/>
    <p:sldId id="398" r:id="rId15"/>
    <p:sldId id="373" r:id="rId16"/>
    <p:sldId id="374" r:id="rId17"/>
    <p:sldId id="379" r:id="rId18"/>
    <p:sldId id="380" r:id="rId19"/>
    <p:sldId id="386" r:id="rId20"/>
    <p:sldId id="381" r:id="rId21"/>
    <p:sldId id="382" r:id="rId22"/>
    <p:sldId id="385" r:id="rId23"/>
    <p:sldId id="347" r:id="rId24"/>
    <p:sldId id="399" r:id="rId25"/>
    <p:sldId id="400" r:id="rId26"/>
    <p:sldId id="315" r:id="rId27"/>
    <p:sldId id="401" r:id="rId28"/>
    <p:sldId id="331" r:id="rId29"/>
    <p:sldId id="295" r:id="rId30"/>
    <p:sldId id="329" r:id="rId31"/>
    <p:sldId id="34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5"/>
    <p:restoredTop sz="94657"/>
  </p:normalViewPr>
  <p:slideViewPr>
    <p:cSldViewPr snapToGrid="0">
      <p:cViewPr varScale="1">
        <p:scale>
          <a:sx n="75" d="100"/>
          <a:sy n="75" d="100"/>
        </p:scale>
        <p:origin x="562" y="48"/>
      </p:cViewPr>
      <p:guideLst>
        <p:guide orient="horz" pos="2184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52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0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72662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6: CLOTHES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5.xml"/><Relationship Id="rId7" Type="http://schemas.openxmlformats.org/officeDocument/2006/relationships/slide" Target="slide1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21.xml"/><Relationship Id="rId10" Type="http://schemas.openxmlformats.org/officeDocument/2006/relationships/slide" Target="slide17.xml"/><Relationship Id="rId4" Type="http://schemas.openxmlformats.org/officeDocument/2006/relationships/slide" Target="slide18.xml"/><Relationship Id="rId9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eduhome.com.vn/DHALesson?idGrade=3&amp;idSubject=1&amp;idSeries=119&amp;idTheme=1068&amp;IdLevel=2&amp;idThemeServer=74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2792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93</a:t>
            </a:r>
          </a:p>
        </p:txBody>
      </p:sp>
    </p:spTree>
    <p:extLst>
      <p:ext uri="{BB962C8B-B14F-4D97-AF65-F5344CB8AC3E}">
        <p14:creationId xmlns:p14="http://schemas.microsoft.com/office/powerpoint/2010/main" val="1047769626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09" y="275475"/>
            <a:ext cx="8058538" cy="6132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1389" y="3698948"/>
            <a:ext cx="2687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03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7"/>
            <a:ext cx="5525970" cy="665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51" y="1563686"/>
            <a:ext cx="10283897" cy="3071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98" y="774325"/>
            <a:ext cx="4756150" cy="789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984" y="5259385"/>
            <a:ext cx="4539515" cy="923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8297" y="5297485"/>
            <a:ext cx="2618411" cy="88563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886700" y="5259385"/>
            <a:ext cx="1181100" cy="887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587108" y="2616592"/>
            <a:ext cx="2095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7E0620-1A05-370D-57E1-0932CC9B95E4}"/>
              </a:ext>
            </a:extLst>
          </p:cNvPr>
          <p:cNvCxnSpPr>
            <a:cxnSpLocks/>
          </p:cNvCxnSpPr>
          <p:nvPr/>
        </p:nvCxnSpPr>
        <p:spPr>
          <a:xfrm>
            <a:off x="5288437" y="5908771"/>
            <a:ext cx="8075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0016BA-93D3-ECBE-6C14-DFDD1E6389B3}"/>
              </a:ext>
            </a:extLst>
          </p:cNvPr>
          <p:cNvCxnSpPr>
            <a:cxnSpLocks/>
          </p:cNvCxnSpPr>
          <p:nvPr/>
        </p:nvCxnSpPr>
        <p:spPr>
          <a:xfrm>
            <a:off x="3572759" y="5928542"/>
            <a:ext cx="11105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467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7"/>
            <a:ext cx="5525970" cy="665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51" y="1563686"/>
            <a:ext cx="10283897" cy="3071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98" y="774325"/>
            <a:ext cx="4756150" cy="789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4097" y="5297485"/>
            <a:ext cx="2618411" cy="88563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683302" y="5278434"/>
            <a:ext cx="1181100" cy="887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1695254" y="3045119"/>
            <a:ext cx="17926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920" y="5259385"/>
            <a:ext cx="7755177" cy="92551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BDA8BE-CB56-C403-CAA5-DD7D750AB5F5}"/>
              </a:ext>
            </a:extLst>
          </p:cNvPr>
          <p:cNvCxnSpPr>
            <a:cxnSpLocks/>
          </p:cNvCxnSpPr>
          <p:nvPr/>
        </p:nvCxnSpPr>
        <p:spPr>
          <a:xfrm>
            <a:off x="3054285" y="2641337"/>
            <a:ext cx="5656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153893-C884-9BE7-BA71-D74AC93CD6B2}"/>
              </a:ext>
            </a:extLst>
          </p:cNvPr>
          <p:cNvCxnSpPr>
            <a:cxnSpLocks/>
          </p:cNvCxnSpPr>
          <p:nvPr/>
        </p:nvCxnSpPr>
        <p:spPr>
          <a:xfrm>
            <a:off x="1470581" y="5989424"/>
            <a:ext cx="9521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981306-6CB1-886B-171C-C15C386BC4C4}"/>
              </a:ext>
            </a:extLst>
          </p:cNvPr>
          <p:cNvCxnSpPr/>
          <p:nvPr/>
        </p:nvCxnSpPr>
        <p:spPr>
          <a:xfrm>
            <a:off x="5978165" y="5989424"/>
            <a:ext cx="2095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0173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7"/>
            <a:ext cx="5525970" cy="665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51" y="1563686"/>
            <a:ext cx="10283897" cy="3071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98" y="774325"/>
            <a:ext cx="4756150" cy="789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4097" y="5297485"/>
            <a:ext cx="2618411" cy="88563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502202" y="5248270"/>
            <a:ext cx="1181100" cy="887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574015" y="3445890"/>
            <a:ext cx="1549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702" y="5297485"/>
            <a:ext cx="7442395" cy="87032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CE6822-BE40-4000-F98C-3C8F7AE0A3A3}"/>
              </a:ext>
            </a:extLst>
          </p:cNvPr>
          <p:cNvCxnSpPr>
            <a:cxnSpLocks/>
          </p:cNvCxnSpPr>
          <p:nvPr/>
        </p:nvCxnSpPr>
        <p:spPr>
          <a:xfrm>
            <a:off x="6777872" y="5984842"/>
            <a:ext cx="13480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457A0A-3468-B7EE-2FB9-5E0B368A6965}"/>
              </a:ext>
            </a:extLst>
          </p:cNvPr>
          <p:cNvCxnSpPr>
            <a:cxnSpLocks/>
          </p:cNvCxnSpPr>
          <p:nvPr/>
        </p:nvCxnSpPr>
        <p:spPr>
          <a:xfrm>
            <a:off x="2988297" y="5984842"/>
            <a:ext cx="29128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9377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7"/>
            <a:ext cx="5525970" cy="665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51" y="1563686"/>
            <a:ext cx="10283897" cy="3071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98" y="774325"/>
            <a:ext cx="4756150" cy="789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6350" y="5426294"/>
            <a:ext cx="2293903" cy="77587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683301" y="5415330"/>
            <a:ext cx="1181100" cy="887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771900" y="3467100"/>
            <a:ext cx="1231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700" y="5392916"/>
            <a:ext cx="7363100" cy="80925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B76B7F-687C-8A99-8915-74C88BE81C7B}"/>
              </a:ext>
            </a:extLst>
          </p:cNvPr>
          <p:cNvCxnSpPr/>
          <p:nvPr/>
        </p:nvCxnSpPr>
        <p:spPr>
          <a:xfrm>
            <a:off x="6771195" y="6081467"/>
            <a:ext cx="1231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0E314C-6B5F-2E72-A346-0516E8CB11CC}"/>
              </a:ext>
            </a:extLst>
          </p:cNvPr>
          <p:cNvCxnSpPr>
            <a:cxnSpLocks/>
          </p:cNvCxnSpPr>
          <p:nvPr/>
        </p:nvCxnSpPr>
        <p:spPr>
          <a:xfrm>
            <a:off x="4864100" y="6081467"/>
            <a:ext cx="10465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7658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child, child&#10;&#10;Description automatically generated">
            <a:extLst>
              <a:ext uri="{FF2B5EF4-FFF2-40B4-BE49-F238E27FC236}">
                <a16:creationId xmlns:a16="http://schemas.microsoft.com/office/drawing/2014/main" id="{EDADC276-9C01-4A30-B6E2-8A509B208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26" y="397655"/>
            <a:ext cx="8664315" cy="5776210"/>
          </a:xfrm>
          <a:prstGeom prst="rect">
            <a:avLst/>
          </a:prstGeom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id="{8424BD31-42C8-4231-989E-1FE21D164FD2}"/>
              </a:ext>
            </a:extLst>
          </p:cNvPr>
          <p:cNvSpPr/>
          <p:nvPr/>
        </p:nvSpPr>
        <p:spPr>
          <a:xfrm>
            <a:off x="179882" y="1394084"/>
            <a:ext cx="2803160" cy="2818151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Let’s play a game</a:t>
            </a:r>
          </a:p>
        </p:txBody>
      </p:sp>
    </p:spTree>
    <p:extLst>
      <p:ext uri="{BB962C8B-B14F-4D97-AF65-F5344CB8AC3E}">
        <p14:creationId xmlns:p14="http://schemas.microsoft.com/office/powerpoint/2010/main" val="163169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8884A-3448-461B-8338-1140565C17E3}"/>
              </a:ext>
            </a:extLst>
          </p:cNvPr>
          <p:cNvSpPr txBox="1"/>
          <p:nvPr/>
        </p:nvSpPr>
        <p:spPr>
          <a:xfrm>
            <a:off x="6607915" y="3685188"/>
            <a:ext cx="4730645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class is divided into 2 groups.</a:t>
            </a:r>
          </a:p>
          <a:p>
            <a:r>
              <a:rPr lang="en-US" sz="2000" dirty="0"/>
              <a:t>Each group takes turns to choose the star.</a:t>
            </a:r>
          </a:p>
          <a:p>
            <a:r>
              <a:rPr lang="en-US" sz="2000" dirty="0"/>
              <a:t>Teacher clicks on each star chosen by students. Students answer the questions. If they have the correct answer, they will get points for each question.</a:t>
            </a:r>
          </a:p>
          <a:p>
            <a:r>
              <a:rPr lang="en-US" sz="2000" dirty="0"/>
              <a:t>There is one lucky and two unlucky stars.</a:t>
            </a:r>
          </a:p>
          <a:p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704E4E-F582-4F83-9A69-246DF18115FB}"/>
              </a:ext>
            </a:extLst>
          </p:cNvPr>
          <p:cNvSpPr/>
          <p:nvPr/>
        </p:nvSpPr>
        <p:spPr>
          <a:xfrm>
            <a:off x="282448" y="4848027"/>
            <a:ext cx="57415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LUCKY STAR</a:t>
            </a:r>
          </a:p>
        </p:txBody>
      </p:sp>
      <p:sp>
        <p:nvSpPr>
          <p:cNvPr id="5" name="5-Point Star 54">
            <a:hlinkClick r:id="rId3" action="ppaction://hlinksldjump"/>
            <a:extLst>
              <a:ext uri="{FF2B5EF4-FFF2-40B4-BE49-F238E27FC236}">
                <a16:creationId xmlns:a16="http://schemas.microsoft.com/office/drawing/2014/main" id="{DD5D58AE-B2D9-4885-B231-7D73A439D721}"/>
              </a:ext>
            </a:extLst>
          </p:cNvPr>
          <p:cNvSpPr/>
          <p:nvPr/>
        </p:nvSpPr>
        <p:spPr>
          <a:xfrm>
            <a:off x="956340" y="1241726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5-Point Star 54">
            <a:hlinkClick r:id="rId3" action="ppaction://hlinksldjump"/>
            <a:extLst>
              <a:ext uri="{FF2B5EF4-FFF2-40B4-BE49-F238E27FC236}">
                <a16:creationId xmlns:a16="http://schemas.microsoft.com/office/drawing/2014/main" id="{A819C3D7-C849-4AC4-801E-83D805705F75}"/>
              </a:ext>
            </a:extLst>
          </p:cNvPr>
          <p:cNvSpPr/>
          <p:nvPr/>
        </p:nvSpPr>
        <p:spPr>
          <a:xfrm>
            <a:off x="3492506" y="1082128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54">
            <a:hlinkClick r:id="rId3" action="ppaction://hlinksldjump"/>
            <a:extLst>
              <a:ext uri="{FF2B5EF4-FFF2-40B4-BE49-F238E27FC236}">
                <a16:creationId xmlns:a16="http://schemas.microsoft.com/office/drawing/2014/main" id="{FAAAB33B-60B4-480F-BEC2-86389D904D32}"/>
              </a:ext>
            </a:extLst>
          </p:cNvPr>
          <p:cNvSpPr/>
          <p:nvPr/>
        </p:nvSpPr>
        <p:spPr>
          <a:xfrm>
            <a:off x="5930358" y="464729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54">
            <a:hlinkClick r:id="rId3" action="ppaction://hlinksldjump"/>
            <a:extLst>
              <a:ext uri="{FF2B5EF4-FFF2-40B4-BE49-F238E27FC236}">
                <a16:creationId xmlns:a16="http://schemas.microsoft.com/office/drawing/2014/main" id="{43D13AF2-3E73-474E-A2AA-DDE3D5CCEAE5}"/>
              </a:ext>
            </a:extLst>
          </p:cNvPr>
          <p:cNvSpPr/>
          <p:nvPr/>
        </p:nvSpPr>
        <p:spPr>
          <a:xfrm>
            <a:off x="1565192" y="3103608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54">
            <a:hlinkClick r:id="rId3" action="ppaction://hlinksldjump"/>
            <a:extLst>
              <a:ext uri="{FF2B5EF4-FFF2-40B4-BE49-F238E27FC236}">
                <a16:creationId xmlns:a16="http://schemas.microsoft.com/office/drawing/2014/main" id="{B9DDD802-5700-4778-913C-90DBC70580D6}"/>
              </a:ext>
            </a:extLst>
          </p:cNvPr>
          <p:cNvSpPr/>
          <p:nvPr/>
        </p:nvSpPr>
        <p:spPr>
          <a:xfrm>
            <a:off x="4700315" y="3115582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54">
            <a:hlinkClick r:id="rId3" action="ppaction://hlinksldjump"/>
            <a:extLst>
              <a:ext uri="{FF2B5EF4-FFF2-40B4-BE49-F238E27FC236}">
                <a16:creationId xmlns:a16="http://schemas.microsoft.com/office/drawing/2014/main" id="{B746923D-827D-4759-AE97-D8412C25E66C}"/>
              </a:ext>
            </a:extLst>
          </p:cNvPr>
          <p:cNvSpPr/>
          <p:nvPr/>
        </p:nvSpPr>
        <p:spPr>
          <a:xfrm>
            <a:off x="6627629" y="1974996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54">
            <a:hlinkClick r:id="rId3" action="ppaction://hlinksldjump"/>
            <a:extLst>
              <a:ext uri="{FF2B5EF4-FFF2-40B4-BE49-F238E27FC236}">
                <a16:creationId xmlns:a16="http://schemas.microsoft.com/office/drawing/2014/main" id="{AB1889D5-813B-459D-BC98-8BB946EFBF83}"/>
              </a:ext>
            </a:extLst>
          </p:cNvPr>
          <p:cNvSpPr/>
          <p:nvPr/>
        </p:nvSpPr>
        <p:spPr>
          <a:xfrm>
            <a:off x="8811461" y="354935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54">
            <a:hlinkClick r:id="rId3" action="ppaction://hlinksldjump"/>
            <a:extLst>
              <a:ext uri="{FF2B5EF4-FFF2-40B4-BE49-F238E27FC236}">
                <a16:creationId xmlns:a16="http://schemas.microsoft.com/office/drawing/2014/main" id="{B5E49973-0F0F-4898-A773-46904A73998E}"/>
              </a:ext>
            </a:extLst>
          </p:cNvPr>
          <p:cNvSpPr/>
          <p:nvPr/>
        </p:nvSpPr>
        <p:spPr>
          <a:xfrm>
            <a:off x="9419265" y="1887493"/>
            <a:ext cx="1625421" cy="1197817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F2BFFF-D9C6-42CA-8ED4-3B6DFE3F6F2E}"/>
              </a:ext>
            </a:extLst>
          </p:cNvPr>
          <p:cNvSpPr txBox="1"/>
          <p:nvPr/>
        </p:nvSpPr>
        <p:spPr>
          <a:xfrm>
            <a:off x="1520142" y="1552752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4" action="ppaction://hlinksldjump"/>
              </a:rPr>
              <a:t>1</a:t>
            </a:r>
            <a:endParaRPr lang="en-US" sz="35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2F4412-5084-4042-B64B-F09E72F6326A}"/>
              </a:ext>
            </a:extLst>
          </p:cNvPr>
          <p:cNvSpPr txBox="1"/>
          <p:nvPr/>
        </p:nvSpPr>
        <p:spPr>
          <a:xfrm>
            <a:off x="4047370" y="1388867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5" action="ppaction://hlinksldjump"/>
              </a:rPr>
              <a:t>2</a:t>
            </a:r>
            <a:endParaRPr lang="en-US" sz="35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2602CE-774C-44C2-9074-7AE7CE155ADA}"/>
              </a:ext>
            </a:extLst>
          </p:cNvPr>
          <p:cNvSpPr txBox="1"/>
          <p:nvPr/>
        </p:nvSpPr>
        <p:spPr>
          <a:xfrm>
            <a:off x="6485222" y="805690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6" action="ppaction://hlinksldjump"/>
              </a:rPr>
              <a:t>3</a:t>
            </a:r>
            <a:endParaRPr lang="en-US" sz="35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57B07-94B1-49E8-A8A2-994475842318}"/>
              </a:ext>
            </a:extLst>
          </p:cNvPr>
          <p:cNvSpPr txBox="1"/>
          <p:nvPr/>
        </p:nvSpPr>
        <p:spPr>
          <a:xfrm>
            <a:off x="9419265" y="736162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7" action="ppaction://hlinksldjump"/>
              </a:rPr>
              <a:t>4</a:t>
            </a:r>
            <a:endParaRPr lang="en-US" sz="35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AB7551-AB71-4040-A4AB-8DB24AC2E015}"/>
              </a:ext>
            </a:extLst>
          </p:cNvPr>
          <p:cNvSpPr txBox="1"/>
          <p:nvPr/>
        </p:nvSpPr>
        <p:spPr>
          <a:xfrm>
            <a:off x="2120056" y="3433645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8" action="ppaction://hlinksldjump"/>
              </a:rPr>
              <a:t>5</a:t>
            </a:r>
            <a:endParaRPr lang="en-US" sz="35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4044AA-19ED-4110-A279-2FFC1038376D}"/>
              </a:ext>
            </a:extLst>
          </p:cNvPr>
          <p:cNvSpPr txBox="1"/>
          <p:nvPr/>
        </p:nvSpPr>
        <p:spPr>
          <a:xfrm>
            <a:off x="5255179" y="3436212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9" action="ppaction://hlinksldjump"/>
              </a:rPr>
              <a:t>6</a:t>
            </a:r>
            <a:endParaRPr lang="en-US" sz="35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1E7B78-D54F-45D3-984A-F81B38327AF7}"/>
              </a:ext>
            </a:extLst>
          </p:cNvPr>
          <p:cNvSpPr txBox="1"/>
          <p:nvPr/>
        </p:nvSpPr>
        <p:spPr>
          <a:xfrm>
            <a:off x="7182493" y="2311069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10" action="ppaction://hlinksldjump"/>
              </a:rPr>
              <a:t>7</a:t>
            </a:r>
            <a:endParaRPr lang="en-US" sz="35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1BDC51-A5B8-4A16-8529-9EBD7D2A3EB3}"/>
              </a:ext>
            </a:extLst>
          </p:cNvPr>
          <p:cNvSpPr txBox="1"/>
          <p:nvPr/>
        </p:nvSpPr>
        <p:spPr>
          <a:xfrm>
            <a:off x="9931848" y="2252912"/>
            <a:ext cx="515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9" action="ppaction://hlinksldjump"/>
              </a:rPr>
              <a:t>8</a:t>
            </a:r>
            <a:endParaRPr lang="en-US" sz="3500" b="1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9C5B17-D7D5-45AB-B1F2-C44BD4EA7922}"/>
              </a:ext>
            </a:extLst>
          </p:cNvPr>
          <p:cNvSpPr/>
          <p:nvPr/>
        </p:nvSpPr>
        <p:spPr>
          <a:xfrm>
            <a:off x="115703" y="388546"/>
            <a:ext cx="3037531" cy="5211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hlinkClick r:id="rId8" action="ppaction://hlinksldjump"/>
              </a:rPr>
              <a:t>Continue the lesson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2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0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1" animBg="1"/>
      <p:bldP spid="5" grpId="2" animBg="1"/>
      <p:bldP spid="6" grpId="1" animBg="1"/>
      <p:bldP spid="6" grpId="2" animBg="1"/>
      <p:bldP spid="7" grpId="1" animBg="1"/>
      <p:bldP spid="7" grpId="2" animBg="1"/>
      <p:bldP spid="8" grpId="1" animBg="1"/>
      <p:bldP spid="8" grpId="2" animBg="1"/>
      <p:bldP spid="9" grpId="1" animBg="1"/>
      <p:bldP spid="9" grpId="2" animBg="1"/>
      <p:bldP spid="10" grpId="1" animBg="1"/>
      <p:bldP spid="10" grpId="2" animBg="1"/>
      <p:bldP spid="11" grpId="1" animBg="1"/>
      <p:bldP spid="11" grpId="2" animBg="1"/>
      <p:bldP spid="12" grpId="1" animBg="1"/>
      <p:bldP spid="12" grpId="2" animBg="1"/>
      <p:bldP spid="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0A0007-2C4F-4E3C-8BE4-56DEAD94D477}"/>
              </a:ext>
            </a:extLst>
          </p:cNvPr>
          <p:cNvSpPr/>
          <p:nvPr/>
        </p:nvSpPr>
        <p:spPr>
          <a:xfrm>
            <a:off x="1884199" y="973977"/>
            <a:ext cx="4249901" cy="646331"/>
          </a:xfrm>
          <a:prstGeom prst="rect">
            <a:avLst/>
          </a:prstGeom>
          <a:ln w="57150"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I wear black shorts.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E6B61-5A2A-4B6A-974C-3FF589BBBF4B}"/>
              </a:ext>
            </a:extLst>
          </p:cNvPr>
          <p:cNvSpPr txBox="1"/>
          <p:nvPr/>
        </p:nvSpPr>
        <p:spPr>
          <a:xfrm>
            <a:off x="6805808" y="3752164"/>
            <a:ext cx="188055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060E5-F324-4F4D-8533-540E32748527}"/>
              </a:ext>
            </a:extLst>
          </p:cNvPr>
          <p:cNvSpPr txBox="1"/>
          <p:nvPr/>
        </p:nvSpPr>
        <p:spPr>
          <a:xfrm>
            <a:off x="3876136" y="3752163"/>
            <a:ext cx="188055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5" name="Star: 10 Points 4">
            <a:extLst>
              <a:ext uri="{FF2B5EF4-FFF2-40B4-BE49-F238E27FC236}">
                <a16:creationId xmlns:a16="http://schemas.microsoft.com/office/drawing/2014/main" id="{468DABEB-4C07-44F2-9EA6-6392F5DFB2E9}"/>
              </a:ext>
            </a:extLst>
          </p:cNvPr>
          <p:cNvSpPr/>
          <p:nvPr/>
        </p:nvSpPr>
        <p:spPr>
          <a:xfrm>
            <a:off x="379561" y="4830793"/>
            <a:ext cx="1673525" cy="1535502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10 POINT</a:t>
            </a:r>
          </a:p>
        </p:txBody>
      </p:sp>
      <p:sp>
        <p:nvSpPr>
          <p:cNvPr id="6" name="Arrow: Curved Up 5">
            <a:hlinkClick r:id="rId3" action="ppaction://hlinksldjump"/>
            <a:extLst>
              <a:ext uri="{FF2B5EF4-FFF2-40B4-BE49-F238E27FC236}">
                <a16:creationId xmlns:a16="http://schemas.microsoft.com/office/drawing/2014/main" id="{0E29B17F-CE13-46B6-8310-4267E6822133}"/>
              </a:ext>
            </a:extLst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048" y="1016941"/>
            <a:ext cx="3203119" cy="227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0A0007-2C4F-4E3C-8BE4-56DEAD94D477}"/>
              </a:ext>
            </a:extLst>
          </p:cNvPr>
          <p:cNvSpPr/>
          <p:nvPr/>
        </p:nvSpPr>
        <p:spPr>
          <a:xfrm>
            <a:off x="2375752" y="1011226"/>
            <a:ext cx="4997814" cy="646331"/>
          </a:xfrm>
          <a:prstGeom prst="rect">
            <a:avLst/>
          </a:prstGeom>
          <a:ln w="57150"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I wear a white polo shirt.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E6B61-5A2A-4B6A-974C-3FF589BBBF4B}"/>
              </a:ext>
            </a:extLst>
          </p:cNvPr>
          <p:cNvSpPr txBox="1"/>
          <p:nvPr/>
        </p:nvSpPr>
        <p:spPr>
          <a:xfrm>
            <a:off x="6805808" y="3752164"/>
            <a:ext cx="188055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060E5-F324-4F4D-8533-540E32748527}"/>
              </a:ext>
            </a:extLst>
          </p:cNvPr>
          <p:cNvSpPr txBox="1"/>
          <p:nvPr/>
        </p:nvSpPr>
        <p:spPr>
          <a:xfrm>
            <a:off x="3272287" y="3752165"/>
            <a:ext cx="188055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5" name="Star: 10 Points 4">
            <a:extLst>
              <a:ext uri="{FF2B5EF4-FFF2-40B4-BE49-F238E27FC236}">
                <a16:creationId xmlns:a16="http://schemas.microsoft.com/office/drawing/2014/main" id="{E34B671C-7BCD-4B81-A9C0-3DAC133FA75C}"/>
              </a:ext>
            </a:extLst>
          </p:cNvPr>
          <p:cNvSpPr/>
          <p:nvPr/>
        </p:nvSpPr>
        <p:spPr>
          <a:xfrm>
            <a:off x="379561" y="4830793"/>
            <a:ext cx="1673525" cy="1535502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15 POINT</a:t>
            </a:r>
          </a:p>
        </p:txBody>
      </p:sp>
      <p:sp>
        <p:nvSpPr>
          <p:cNvPr id="6" name="Arrow: Curved Up 5">
            <a:hlinkClick r:id="rId3" action="ppaction://hlinksldjump"/>
            <a:extLst>
              <a:ext uri="{FF2B5EF4-FFF2-40B4-BE49-F238E27FC236}">
                <a16:creationId xmlns:a16="http://schemas.microsoft.com/office/drawing/2014/main" id="{15576273-07FE-427B-8642-E166E685C126}"/>
              </a:ext>
            </a:extLst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048" y="1011226"/>
            <a:ext cx="3203119" cy="227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6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5D4E12-798D-40B1-B348-945D217FB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673" y="1393166"/>
            <a:ext cx="3788165" cy="3631052"/>
          </a:xfrm>
          <a:prstGeom prst="rect">
            <a:avLst/>
          </a:prstGeom>
        </p:spPr>
      </p:pic>
      <p:sp>
        <p:nvSpPr>
          <p:cNvPr id="3" name="Star: 10 Points 2">
            <a:extLst>
              <a:ext uri="{FF2B5EF4-FFF2-40B4-BE49-F238E27FC236}">
                <a16:creationId xmlns:a16="http://schemas.microsoft.com/office/drawing/2014/main" id="{38028674-DF87-4B4C-BD34-CA2FFD0C09DE}"/>
              </a:ext>
            </a:extLst>
          </p:cNvPr>
          <p:cNvSpPr/>
          <p:nvPr/>
        </p:nvSpPr>
        <p:spPr>
          <a:xfrm>
            <a:off x="759122" y="1172858"/>
            <a:ext cx="5001598" cy="4071667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CONGRATULATIONS! YOU EARN 30 POINTS.</a:t>
            </a:r>
          </a:p>
        </p:txBody>
      </p:sp>
      <p:sp>
        <p:nvSpPr>
          <p:cNvPr id="4" name="Arrow: Curved Up 3">
            <a:hlinkClick r:id="rId4" action="ppaction://hlinksldjump"/>
            <a:extLst>
              <a:ext uri="{FF2B5EF4-FFF2-40B4-BE49-F238E27FC236}">
                <a16:creationId xmlns:a16="http://schemas.microsoft.com/office/drawing/2014/main" id="{3B94932C-A5E4-4853-936A-214C502C4C55}"/>
              </a:ext>
            </a:extLst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8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4514" y="2606346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63727"/>
            <a:ext cx="3256378" cy="66247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75181" y="5542391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284514" y="603382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271" y="453494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91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0A0007-2C4F-4E3C-8BE4-56DEAD94D477}"/>
              </a:ext>
            </a:extLst>
          </p:cNvPr>
          <p:cNvSpPr/>
          <p:nvPr/>
        </p:nvSpPr>
        <p:spPr>
          <a:xfrm>
            <a:off x="2024938" y="977580"/>
            <a:ext cx="4395317" cy="646331"/>
          </a:xfrm>
          <a:prstGeom prst="rect">
            <a:avLst/>
          </a:prstGeom>
          <a:ln w="57150"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I wear blue sneakers.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E6B61-5A2A-4B6A-974C-3FF589BBBF4B}"/>
              </a:ext>
            </a:extLst>
          </p:cNvPr>
          <p:cNvSpPr txBox="1"/>
          <p:nvPr/>
        </p:nvSpPr>
        <p:spPr>
          <a:xfrm>
            <a:off x="3665793" y="3769417"/>
            <a:ext cx="188055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060E5-F324-4F4D-8533-540E32748527}"/>
              </a:ext>
            </a:extLst>
          </p:cNvPr>
          <p:cNvSpPr txBox="1"/>
          <p:nvPr/>
        </p:nvSpPr>
        <p:spPr>
          <a:xfrm>
            <a:off x="6805808" y="3769416"/>
            <a:ext cx="188055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5" name="Star: 10 Points 4">
            <a:extLst>
              <a:ext uri="{FF2B5EF4-FFF2-40B4-BE49-F238E27FC236}">
                <a16:creationId xmlns:a16="http://schemas.microsoft.com/office/drawing/2014/main" id="{BE7F3FC3-E72D-4085-BAB8-4EF10FC00F34}"/>
              </a:ext>
            </a:extLst>
          </p:cNvPr>
          <p:cNvSpPr/>
          <p:nvPr/>
        </p:nvSpPr>
        <p:spPr>
          <a:xfrm>
            <a:off x="379561" y="4830793"/>
            <a:ext cx="1673525" cy="1535502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10 POINT</a:t>
            </a:r>
          </a:p>
        </p:txBody>
      </p:sp>
      <p:sp>
        <p:nvSpPr>
          <p:cNvPr id="6" name="Arrow: Curved Up 5">
            <a:hlinkClick r:id="rId3" action="ppaction://hlinksldjump"/>
            <a:extLst>
              <a:ext uri="{FF2B5EF4-FFF2-40B4-BE49-F238E27FC236}">
                <a16:creationId xmlns:a16="http://schemas.microsoft.com/office/drawing/2014/main" id="{A722CC2F-3501-4572-BFF3-5AB6532FDC06}"/>
              </a:ext>
            </a:extLst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048" y="1016941"/>
            <a:ext cx="3203119" cy="227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4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0A0007-2C4F-4E3C-8BE4-56DEAD94D477}"/>
              </a:ext>
            </a:extLst>
          </p:cNvPr>
          <p:cNvSpPr/>
          <p:nvPr/>
        </p:nvSpPr>
        <p:spPr>
          <a:xfrm>
            <a:off x="2587423" y="738852"/>
            <a:ext cx="3546677" cy="646331"/>
          </a:xfrm>
          <a:prstGeom prst="rect">
            <a:avLst/>
          </a:prstGeom>
          <a:ln w="57150">
            <a:solidFill>
              <a:srgbClr val="FF0000"/>
            </a:solidFill>
            <a:prstDash val="dashDot"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I like my uniform.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E6B61-5A2A-4B6A-974C-3FF589BBBF4B}"/>
              </a:ext>
            </a:extLst>
          </p:cNvPr>
          <p:cNvSpPr txBox="1"/>
          <p:nvPr/>
        </p:nvSpPr>
        <p:spPr>
          <a:xfrm>
            <a:off x="3476012" y="3752164"/>
            <a:ext cx="188055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060E5-F324-4F4D-8533-540E32748527}"/>
              </a:ext>
            </a:extLst>
          </p:cNvPr>
          <p:cNvSpPr txBox="1"/>
          <p:nvPr/>
        </p:nvSpPr>
        <p:spPr>
          <a:xfrm>
            <a:off x="6835432" y="3751187"/>
            <a:ext cx="188055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5" name="Star: 10 Points 4">
            <a:extLst>
              <a:ext uri="{FF2B5EF4-FFF2-40B4-BE49-F238E27FC236}">
                <a16:creationId xmlns:a16="http://schemas.microsoft.com/office/drawing/2014/main" id="{247513F5-5C59-4A5C-A24F-ECFB51EF88A7}"/>
              </a:ext>
            </a:extLst>
          </p:cNvPr>
          <p:cNvSpPr/>
          <p:nvPr/>
        </p:nvSpPr>
        <p:spPr>
          <a:xfrm>
            <a:off x="379561" y="4830793"/>
            <a:ext cx="1673525" cy="1535502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15 POINT</a:t>
            </a:r>
          </a:p>
        </p:txBody>
      </p:sp>
      <p:sp>
        <p:nvSpPr>
          <p:cNvPr id="6" name="Arrow: Curved Up 5">
            <a:hlinkClick r:id="rId3" action="ppaction://hlinksldjump"/>
            <a:extLst>
              <a:ext uri="{FF2B5EF4-FFF2-40B4-BE49-F238E27FC236}">
                <a16:creationId xmlns:a16="http://schemas.microsoft.com/office/drawing/2014/main" id="{FBC93CCC-62D4-473C-8468-CB2AAA5419C3}"/>
              </a:ext>
            </a:extLst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260" y="1044672"/>
            <a:ext cx="3203119" cy="2270756"/>
          </a:xfrm>
          <a:prstGeom prst="rect">
            <a:avLst/>
          </a:prstGeom>
        </p:spPr>
      </p:pic>
      <p:pic>
        <p:nvPicPr>
          <p:cNvPr id="1028" name="Picture 4" descr="https://phongthuyxanh.vn/wp-content/uploads/d%E1%BA%A5u-t%C3%ADc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260" y="2449583"/>
            <a:ext cx="865846" cy="86584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6339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10 Points 1">
            <a:extLst>
              <a:ext uri="{FF2B5EF4-FFF2-40B4-BE49-F238E27FC236}">
                <a16:creationId xmlns:a16="http://schemas.microsoft.com/office/drawing/2014/main" id="{8A218045-4411-43CA-8B1E-04CD9ADAEB71}"/>
              </a:ext>
            </a:extLst>
          </p:cNvPr>
          <p:cNvSpPr/>
          <p:nvPr/>
        </p:nvSpPr>
        <p:spPr>
          <a:xfrm>
            <a:off x="759122" y="1172858"/>
            <a:ext cx="4848048" cy="4071667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OH, NO. YOU LOSE 20 POINTS.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EA5AEC-76AE-4C02-99A6-8040B229B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82434"/>
            <a:ext cx="4123424" cy="3976159"/>
          </a:xfrm>
          <a:prstGeom prst="rect">
            <a:avLst/>
          </a:prstGeom>
        </p:spPr>
      </p:pic>
      <p:sp>
        <p:nvSpPr>
          <p:cNvPr id="4" name="Arrow: Curved Up 3">
            <a:hlinkClick r:id="rId4" action="ppaction://hlinksldjump"/>
            <a:extLst>
              <a:ext uri="{FF2B5EF4-FFF2-40B4-BE49-F238E27FC236}">
                <a16:creationId xmlns:a16="http://schemas.microsoft.com/office/drawing/2014/main" id="{5A417244-0CAD-426F-B7F8-6F331BE20A48}"/>
              </a:ext>
            </a:extLst>
          </p:cNvPr>
          <p:cNvSpPr/>
          <p:nvPr/>
        </p:nvSpPr>
        <p:spPr>
          <a:xfrm>
            <a:off x="10420709" y="5055079"/>
            <a:ext cx="1086929" cy="6038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2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3"/>
          <a:stretch/>
        </p:blipFill>
        <p:spPr>
          <a:xfrm>
            <a:off x="1252167" y="390791"/>
            <a:ext cx="10685833" cy="60764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7899" y="4008727"/>
            <a:ext cx="3039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49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516"/>
            <a:ext cx="7471977" cy="5973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58" y="1595791"/>
            <a:ext cx="11733084" cy="420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3109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723"/>
            <a:ext cx="6717893" cy="844686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58C21CF-156F-4127-8FC3-498E7BB0BF3E}"/>
              </a:ext>
            </a:extLst>
          </p:cNvPr>
          <p:cNvSpPr/>
          <p:nvPr/>
        </p:nvSpPr>
        <p:spPr>
          <a:xfrm>
            <a:off x="2500894" y="1768840"/>
            <a:ext cx="8097152" cy="3007297"/>
          </a:xfrm>
          <a:prstGeom prst="wedgeRoundRectCallout">
            <a:avLst>
              <a:gd name="adj1" fmla="val -44217"/>
              <a:gd name="adj2" fmla="val 8963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Hello, my name is……..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</a:rPr>
              <a:t>I’m from……………………………………………………… ……………………………………………………………………………………………………………………………………………..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644014201"/>
      </p:ext>
    </p:extLst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777532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231838" y="3493302"/>
            <a:ext cx="1994995" cy="6158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Click here to play the games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3888" y="1447155"/>
            <a:ext cx="8296592" cy="480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79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9052560" cy="6172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Vocabulary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Uniform, polo shirt, sneakers, tie.</a:t>
            </a: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Structure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What do you wear at school?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	- I wear a blue tie.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Do you like your uniform? 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	- Yes, I do./No I don’t.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their school uniforms. 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Uniform, polo shirt, sneakers, tie.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What do you wear at school?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		 - I wear a blue tie.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		 Do you like your uniform?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		 - Yes, I do./No I don’t.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8707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65).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43).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94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202"/>
            <a:ext cx="9001760" cy="61375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678" y="2852630"/>
            <a:ext cx="3920306" cy="33625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A8F8A0-7C2E-4979-AA94-0009605BE458}"/>
              </a:ext>
            </a:extLst>
          </p:cNvPr>
          <p:cNvSpPr txBox="1"/>
          <p:nvPr/>
        </p:nvSpPr>
        <p:spPr>
          <a:xfrm>
            <a:off x="3221429" y="452955"/>
            <a:ext cx="810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2060"/>
                </a:solidFill>
              </a:rPr>
              <a:t>What it is behind these boxes?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95981A-7C76-43FA-B0CE-7307BB0664F2}"/>
              </a:ext>
            </a:extLst>
          </p:cNvPr>
          <p:cNvSpPr txBox="1"/>
          <p:nvPr/>
        </p:nvSpPr>
        <p:spPr>
          <a:xfrm>
            <a:off x="5099661" y="1668021"/>
            <a:ext cx="1798819" cy="646331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uniform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C7252FBC-3E30-4327-B0E7-E7B943BFD7F6}"/>
              </a:ext>
            </a:extLst>
          </p:cNvPr>
          <p:cNvSpPr/>
          <p:nvPr/>
        </p:nvSpPr>
        <p:spPr>
          <a:xfrm>
            <a:off x="3957277" y="2821696"/>
            <a:ext cx="1956975" cy="1730011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200B8FA3-3622-4CE8-B6E8-F4C53532EF54}"/>
              </a:ext>
            </a:extLst>
          </p:cNvPr>
          <p:cNvSpPr/>
          <p:nvPr/>
        </p:nvSpPr>
        <p:spPr>
          <a:xfrm>
            <a:off x="5919993" y="2821696"/>
            <a:ext cx="1956975" cy="1730011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E3521FB2-AD93-4251-BE77-DD36EBB28377}"/>
              </a:ext>
            </a:extLst>
          </p:cNvPr>
          <p:cNvSpPr/>
          <p:nvPr/>
        </p:nvSpPr>
        <p:spPr>
          <a:xfrm>
            <a:off x="3953727" y="4480810"/>
            <a:ext cx="1956975" cy="1730011"/>
          </a:xfrm>
          <a:prstGeom prst="flowChartProcess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B30F5731-BB6D-402F-86B1-AB410910CAF7}"/>
              </a:ext>
            </a:extLst>
          </p:cNvPr>
          <p:cNvSpPr/>
          <p:nvPr/>
        </p:nvSpPr>
        <p:spPr>
          <a:xfrm>
            <a:off x="5919994" y="4482716"/>
            <a:ext cx="1956975" cy="1730011"/>
          </a:xfrm>
          <a:prstGeom prst="flowChartProcess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28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D41E91-3145-5A6B-1698-AD7ED68EE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743" y="2323620"/>
            <a:ext cx="4860513" cy="39949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3A8F8A0-7C2E-4979-AA94-0009605BE458}"/>
              </a:ext>
            </a:extLst>
          </p:cNvPr>
          <p:cNvSpPr txBox="1"/>
          <p:nvPr/>
        </p:nvSpPr>
        <p:spPr>
          <a:xfrm>
            <a:off x="3221429" y="452955"/>
            <a:ext cx="810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2060"/>
                </a:solidFill>
              </a:rPr>
              <a:t>What it is behind these boxes?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95981A-7C76-43FA-B0CE-7307BB0664F2}"/>
              </a:ext>
            </a:extLst>
          </p:cNvPr>
          <p:cNvSpPr txBox="1"/>
          <p:nvPr/>
        </p:nvSpPr>
        <p:spPr>
          <a:xfrm>
            <a:off x="4861230" y="1353171"/>
            <a:ext cx="2469539" cy="646331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polo shirt</a:t>
            </a: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C7252FBC-3E30-4327-B0E7-E7B943BFD7F6}"/>
              </a:ext>
            </a:extLst>
          </p:cNvPr>
          <p:cNvSpPr/>
          <p:nvPr/>
        </p:nvSpPr>
        <p:spPr>
          <a:xfrm>
            <a:off x="3665743" y="2323620"/>
            <a:ext cx="2897796" cy="2333922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200B8FA3-3622-4CE8-B6E8-F4C53532EF54}"/>
              </a:ext>
            </a:extLst>
          </p:cNvPr>
          <p:cNvSpPr/>
          <p:nvPr/>
        </p:nvSpPr>
        <p:spPr>
          <a:xfrm>
            <a:off x="5628459" y="2323620"/>
            <a:ext cx="2897796" cy="2333922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E3521FB2-AD93-4251-BE77-DD36EBB28377}"/>
              </a:ext>
            </a:extLst>
          </p:cNvPr>
          <p:cNvSpPr/>
          <p:nvPr/>
        </p:nvSpPr>
        <p:spPr>
          <a:xfrm>
            <a:off x="3662193" y="3982734"/>
            <a:ext cx="2897796" cy="2333922"/>
          </a:xfrm>
          <a:prstGeom prst="flowChartProcess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B30F5731-BB6D-402F-86B1-AB410910CAF7}"/>
              </a:ext>
            </a:extLst>
          </p:cNvPr>
          <p:cNvSpPr/>
          <p:nvPr/>
        </p:nvSpPr>
        <p:spPr>
          <a:xfrm>
            <a:off x="5628460" y="3984640"/>
            <a:ext cx="2897796" cy="2333922"/>
          </a:xfrm>
          <a:prstGeom prst="flowChartProcess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796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26A346-3070-CD0C-2B1B-B82F3B3ED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137" y="2324069"/>
            <a:ext cx="4905375" cy="3961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A8F8A0-7C2E-4979-AA94-0009605BE458}"/>
              </a:ext>
            </a:extLst>
          </p:cNvPr>
          <p:cNvSpPr txBox="1"/>
          <p:nvPr/>
        </p:nvSpPr>
        <p:spPr>
          <a:xfrm>
            <a:off x="3221429" y="452955"/>
            <a:ext cx="810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2060"/>
                </a:solidFill>
              </a:rPr>
              <a:t>What it is behind these boxes?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95981A-7C76-43FA-B0CE-7307BB0664F2}"/>
              </a:ext>
            </a:extLst>
          </p:cNvPr>
          <p:cNvSpPr txBox="1"/>
          <p:nvPr/>
        </p:nvSpPr>
        <p:spPr>
          <a:xfrm>
            <a:off x="5429861" y="1515621"/>
            <a:ext cx="1798819" cy="646331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tie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C7252FBC-3E30-4327-B0E7-E7B943BFD7F6}"/>
              </a:ext>
            </a:extLst>
          </p:cNvPr>
          <p:cNvSpPr/>
          <p:nvPr/>
        </p:nvSpPr>
        <p:spPr>
          <a:xfrm>
            <a:off x="3767137" y="2324069"/>
            <a:ext cx="2942658" cy="2300005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200B8FA3-3622-4CE8-B6E8-F4C53532EF54}"/>
              </a:ext>
            </a:extLst>
          </p:cNvPr>
          <p:cNvSpPr/>
          <p:nvPr/>
        </p:nvSpPr>
        <p:spPr>
          <a:xfrm>
            <a:off x="5729853" y="2324069"/>
            <a:ext cx="2942658" cy="2300005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E3521FB2-AD93-4251-BE77-DD36EBB28377}"/>
              </a:ext>
            </a:extLst>
          </p:cNvPr>
          <p:cNvSpPr/>
          <p:nvPr/>
        </p:nvSpPr>
        <p:spPr>
          <a:xfrm>
            <a:off x="3763587" y="3983183"/>
            <a:ext cx="2942658" cy="2300005"/>
          </a:xfrm>
          <a:prstGeom prst="flowChartProcess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B30F5731-BB6D-402F-86B1-AB410910CAF7}"/>
              </a:ext>
            </a:extLst>
          </p:cNvPr>
          <p:cNvSpPr/>
          <p:nvPr/>
        </p:nvSpPr>
        <p:spPr>
          <a:xfrm>
            <a:off x="5729854" y="3985089"/>
            <a:ext cx="2942658" cy="2300005"/>
          </a:xfrm>
          <a:prstGeom prst="flowChartProcess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869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61884B-494A-3CE2-C8CB-D5E3DCB93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155" y="2293830"/>
            <a:ext cx="4583904" cy="39962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A8F8A0-7C2E-4979-AA94-0009605BE458}"/>
              </a:ext>
            </a:extLst>
          </p:cNvPr>
          <p:cNvSpPr txBox="1"/>
          <p:nvPr/>
        </p:nvSpPr>
        <p:spPr>
          <a:xfrm>
            <a:off x="3221429" y="452955"/>
            <a:ext cx="810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2060"/>
                </a:solidFill>
              </a:rPr>
              <a:t>What it is behind these boxes?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95981A-7C76-43FA-B0CE-7307BB0664F2}"/>
              </a:ext>
            </a:extLst>
          </p:cNvPr>
          <p:cNvSpPr txBox="1"/>
          <p:nvPr/>
        </p:nvSpPr>
        <p:spPr>
          <a:xfrm>
            <a:off x="4986537" y="1373392"/>
            <a:ext cx="2571139" cy="646331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sneakers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C7252FBC-3E30-4327-B0E7-E7B943BFD7F6}"/>
              </a:ext>
            </a:extLst>
          </p:cNvPr>
          <p:cNvSpPr/>
          <p:nvPr/>
        </p:nvSpPr>
        <p:spPr>
          <a:xfrm>
            <a:off x="3980155" y="2293830"/>
            <a:ext cx="2621187" cy="233520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200B8FA3-3622-4CE8-B6E8-F4C53532EF54}"/>
              </a:ext>
            </a:extLst>
          </p:cNvPr>
          <p:cNvSpPr/>
          <p:nvPr/>
        </p:nvSpPr>
        <p:spPr>
          <a:xfrm>
            <a:off x="5942871" y="2293830"/>
            <a:ext cx="2621187" cy="2335204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E3521FB2-AD93-4251-BE77-DD36EBB28377}"/>
              </a:ext>
            </a:extLst>
          </p:cNvPr>
          <p:cNvSpPr/>
          <p:nvPr/>
        </p:nvSpPr>
        <p:spPr>
          <a:xfrm>
            <a:off x="3976605" y="3952944"/>
            <a:ext cx="2621187" cy="2335204"/>
          </a:xfrm>
          <a:prstGeom prst="flowChartProcess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B30F5731-BB6D-402F-86B1-AB410910CAF7}"/>
              </a:ext>
            </a:extLst>
          </p:cNvPr>
          <p:cNvSpPr/>
          <p:nvPr/>
        </p:nvSpPr>
        <p:spPr>
          <a:xfrm>
            <a:off x="5942872" y="3954850"/>
            <a:ext cx="2621187" cy="2335204"/>
          </a:xfrm>
          <a:prstGeom prst="flowChartProcess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638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7158</TotalTime>
  <Words>403</Words>
  <Application>Microsoft Office PowerPoint</Application>
  <PresentationFormat>Widescreen</PresentationFormat>
  <Paragraphs>90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Vũ Trần Gia Bửu</cp:lastModifiedBy>
  <cp:revision>166</cp:revision>
  <dcterms:created xsi:type="dcterms:W3CDTF">2020-12-08T03:17:05Z</dcterms:created>
  <dcterms:modified xsi:type="dcterms:W3CDTF">2023-08-08T16:18:09Z</dcterms:modified>
</cp:coreProperties>
</file>