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304" r:id="rId3"/>
    <p:sldId id="477" r:id="rId4"/>
    <p:sldId id="292" r:id="rId5"/>
    <p:sldId id="463" r:id="rId6"/>
    <p:sldId id="443" r:id="rId7"/>
    <p:sldId id="444" r:id="rId8"/>
    <p:sldId id="369" r:id="rId9"/>
    <p:sldId id="464" r:id="rId10"/>
    <p:sldId id="465" r:id="rId11"/>
    <p:sldId id="466" r:id="rId12"/>
    <p:sldId id="467" r:id="rId13"/>
    <p:sldId id="468" r:id="rId14"/>
    <p:sldId id="469" r:id="rId15"/>
    <p:sldId id="471" r:id="rId16"/>
    <p:sldId id="434" r:id="rId17"/>
    <p:sldId id="472" r:id="rId18"/>
    <p:sldId id="473" r:id="rId19"/>
    <p:sldId id="474" r:id="rId20"/>
    <p:sldId id="475" r:id="rId21"/>
    <p:sldId id="476" r:id="rId22"/>
    <p:sldId id="470" r:id="rId23"/>
    <p:sldId id="315" r:id="rId24"/>
    <p:sldId id="478" r:id="rId25"/>
    <p:sldId id="331" r:id="rId26"/>
    <p:sldId id="295" r:id="rId27"/>
    <p:sldId id="440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3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8A1ED-6E3B-299A-6D5A-C21F8EDA96F4}" v="64" dt="2023-03-28T17:48:32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>
        <p:scale>
          <a:sx n="50" d="100"/>
          <a:sy n="50" d="100"/>
        </p:scale>
        <p:origin x="1522" y="590"/>
      </p:cViewPr>
      <p:guideLst>
        <p:guide orient="horz" pos="792"/>
        <p:guide pos="325"/>
        <p:guide pos="736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F1E8A1ED-6E3B-299A-6D5A-C21F8EDA96F4}"/>
    <pc:docChg chg="modSld">
      <pc:chgData name="Người dùng Khách" userId="S::urn:spo:anon#e85374a2152dfa522b1bb4a1ad5a352079a392e22138f3103e19beeb45754517::" providerId="AD" clId="Web-{F1E8A1ED-6E3B-299A-6D5A-C21F8EDA96F4}" dt="2023-03-28T17:48:31.612" v="32" actId="20577"/>
      <pc:docMkLst>
        <pc:docMk/>
      </pc:docMkLst>
      <pc:sldChg chg="modSp">
        <pc:chgData name="Người dùng Khách" userId="S::urn:spo:anon#e85374a2152dfa522b1bb4a1ad5a352079a392e22138f3103e19beeb45754517::" providerId="AD" clId="Web-{F1E8A1ED-6E3B-299A-6D5A-C21F8EDA96F4}" dt="2023-03-28T17:48:15.971" v="21" actId="20577"/>
        <pc:sldMkLst>
          <pc:docMk/>
          <pc:sldMk cId="332042688" sldId="472"/>
        </pc:sldMkLst>
        <pc:spChg chg="mod">
          <ac:chgData name="Người dùng Khách" userId="S::urn:spo:anon#e85374a2152dfa522b1bb4a1ad5a352079a392e22138f3103e19beeb45754517::" providerId="AD" clId="Web-{F1E8A1ED-6E3B-299A-6D5A-C21F8EDA96F4}" dt="2023-03-28T17:48:15.971" v="21" actId="20577"/>
          <ac:spMkLst>
            <pc:docMk/>
            <pc:sldMk cId="332042688" sldId="472"/>
            <ac:spMk id="4" creationId="{0A7B0629-F985-451D-BB94-DBB3C9EE2543}"/>
          </ac:spMkLst>
        </pc:spChg>
      </pc:sldChg>
      <pc:sldChg chg="addSp modSp">
        <pc:chgData name="Người dùng Khách" userId="S::urn:spo:anon#e85374a2152dfa522b1bb4a1ad5a352079a392e22138f3103e19beeb45754517::" providerId="AD" clId="Web-{F1E8A1ED-6E3B-299A-6D5A-C21F8EDA96F4}" dt="2023-03-28T17:48:23.206" v="26" actId="20577"/>
        <pc:sldMkLst>
          <pc:docMk/>
          <pc:sldMk cId="1560288953" sldId="473"/>
        </pc:sldMkLst>
        <pc:spChg chg="add mod">
          <ac:chgData name="Người dùng Khách" userId="S::urn:spo:anon#e85374a2152dfa522b1bb4a1ad5a352079a392e22138f3103e19beeb45754517::" providerId="AD" clId="Web-{F1E8A1ED-6E3B-299A-6D5A-C21F8EDA96F4}" dt="2023-03-28T17:48:23.206" v="26" actId="20577"/>
          <ac:spMkLst>
            <pc:docMk/>
            <pc:sldMk cId="1560288953" sldId="473"/>
            <ac:spMk id="16" creationId="{99B2ABC7-10E6-BE96-C449-90128521BC17}"/>
          </ac:spMkLst>
        </pc:spChg>
      </pc:sldChg>
      <pc:sldChg chg="addSp modSp">
        <pc:chgData name="Người dùng Khách" userId="S::urn:spo:anon#e85374a2152dfa522b1bb4a1ad5a352079a392e22138f3103e19beeb45754517::" providerId="AD" clId="Web-{F1E8A1ED-6E3B-299A-6D5A-C21F8EDA96F4}" dt="2023-03-28T17:48:31.612" v="32" actId="20577"/>
        <pc:sldMkLst>
          <pc:docMk/>
          <pc:sldMk cId="1493089436" sldId="474"/>
        </pc:sldMkLst>
        <pc:spChg chg="mod">
          <ac:chgData name="Người dùng Khách" userId="S::urn:spo:anon#e85374a2152dfa522b1bb4a1ad5a352079a392e22138f3103e19beeb45754517::" providerId="AD" clId="Web-{F1E8A1ED-6E3B-299A-6D5A-C21F8EDA96F4}" dt="2023-03-28T17:46:54.985" v="6" actId="1076"/>
          <ac:spMkLst>
            <pc:docMk/>
            <pc:sldMk cId="1493089436" sldId="474"/>
            <ac:spMk id="12" creationId="{F988055A-0FC1-A336-18FE-CBAC45EA24A9}"/>
          </ac:spMkLst>
        </pc:spChg>
        <pc:spChg chg="add mod">
          <ac:chgData name="Người dùng Khách" userId="S::urn:spo:anon#e85374a2152dfa522b1bb4a1ad5a352079a392e22138f3103e19beeb45754517::" providerId="AD" clId="Web-{F1E8A1ED-6E3B-299A-6D5A-C21F8EDA96F4}" dt="2023-03-28T17:48:31.612" v="32" actId="20577"/>
          <ac:spMkLst>
            <pc:docMk/>
            <pc:sldMk cId="1493089436" sldId="474"/>
            <ac:spMk id="17" creationId="{AEEB332A-2C5F-4494-6541-2B72C848BED9}"/>
          </ac:spMkLst>
        </pc:spChg>
      </pc:sldChg>
      <pc:sldChg chg="addSp modSp">
        <pc:chgData name="Người dùng Khách" userId="S::urn:spo:anon#e85374a2152dfa522b1bb4a1ad5a352079a392e22138f3103e19beeb45754517::" providerId="AD" clId="Web-{F1E8A1ED-6E3B-299A-6D5A-C21F8EDA96F4}" dt="2023-03-28T17:47:57.174" v="18" actId="20577"/>
        <pc:sldMkLst>
          <pc:docMk/>
          <pc:sldMk cId="2010135701" sldId="475"/>
        </pc:sldMkLst>
        <pc:spChg chg="add mod">
          <ac:chgData name="Người dùng Khách" userId="S::urn:spo:anon#e85374a2152dfa522b1bb4a1ad5a352079a392e22138f3103e19beeb45754517::" providerId="AD" clId="Web-{F1E8A1ED-6E3B-299A-6D5A-C21F8EDA96F4}" dt="2023-03-28T17:47:57.174" v="18" actId="20577"/>
          <ac:spMkLst>
            <pc:docMk/>
            <pc:sldMk cId="2010135701" sldId="475"/>
            <ac:spMk id="17" creationId="{B201CB35-8780-EBE0-782D-36A4521CA5FF}"/>
          </ac:spMkLst>
        </pc:spChg>
      </pc:sldChg>
      <pc:sldChg chg="addSp modSp">
        <pc:chgData name="Người dùng Khách" userId="S::urn:spo:anon#e85374a2152dfa522b1bb4a1ad5a352079a392e22138f3103e19beeb45754517::" providerId="AD" clId="Web-{F1E8A1ED-6E3B-299A-6D5A-C21F8EDA96F4}" dt="2023-03-28T17:47:50.705" v="13" actId="20577"/>
        <pc:sldMkLst>
          <pc:docMk/>
          <pc:sldMk cId="3701218876" sldId="476"/>
        </pc:sldMkLst>
        <pc:spChg chg="add mod">
          <ac:chgData name="Người dùng Khách" userId="S::urn:spo:anon#e85374a2152dfa522b1bb4a1ad5a352079a392e22138f3103e19beeb45754517::" providerId="AD" clId="Web-{F1E8A1ED-6E3B-299A-6D5A-C21F8EDA96F4}" dt="2023-03-28T17:47:50.705" v="13" actId="20577"/>
          <ac:spMkLst>
            <pc:docMk/>
            <pc:sldMk cId="3701218876" sldId="476"/>
            <ac:spMk id="14" creationId="{D8BF84D0-ACD8-303F-9078-67E1848098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skirt?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035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boots?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314701" y="4816367"/>
            <a:ext cx="28245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they are.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37" y="2004904"/>
            <a:ext cx="49625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7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hat?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36796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scarf?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1863617"/>
            <a:ext cx="4972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39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50258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289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760010"/>
            <a:ext cx="5019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0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T-shirt?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19287"/>
            <a:ext cx="49149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4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2384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29100" y="4468136"/>
            <a:ext cx="2253001" cy="649877"/>
          </a:xfrm>
          <a:prstGeom prst="wedgeRoundRectCallout">
            <a:avLst>
              <a:gd name="adj1" fmla="val 43421"/>
              <a:gd name="adj2" fmla="val -1192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dress?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0" y="2441516"/>
            <a:ext cx="2253002" cy="649877"/>
          </a:xfrm>
          <a:prstGeom prst="wedgeRoundRectCallout">
            <a:avLst>
              <a:gd name="adj1" fmla="val 45637"/>
              <a:gd name="adj2" fmla="val 996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75" y="1846154"/>
            <a:ext cx="4848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2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summer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853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winter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73" y="3739501"/>
            <a:ext cx="1550740" cy="1309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412" y="5278842"/>
            <a:ext cx="1562487" cy="134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84" y="1021977"/>
            <a:ext cx="1562487" cy="1368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27" y="3900814"/>
            <a:ext cx="1591857" cy="1327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5967" y="2455146"/>
            <a:ext cx="1584395" cy="1228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4695" y="5339896"/>
            <a:ext cx="1567717" cy="1223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433" y="2439376"/>
            <a:ext cx="1545480" cy="1261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899" y="3870532"/>
            <a:ext cx="1467650" cy="1250838"/>
          </a:xfrm>
          <a:prstGeom prst="rect">
            <a:avLst/>
          </a:prstGeom>
        </p:spPr>
      </p:pic>
      <p:pic>
        <p:nvPicPr>
          <p:cNvPr id="22" name="dress">
            <a:extLst>
              <a:ext uri="{FF2B5EF4-FFF2-40B4-BE49-F238E27FC236}">
                <a16:creationId xmlns:a16="http://schemas.microsoft.com/office/drawing/2014/main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0362" y="5234434"/>
            <a:ext cx="1609383" cy="1357533"/>
          </a:xfrm>
          <a:prstGeom prst="rect">
            <a:avLst/>
          </a:prstGeom>
        </p:spPr>
      </p:pic>
      <p:pic>
        <p:nvPicPr>
          <p:cNvPr id="24" name="shorts">
            <a:extLst>
              <a:ext uri="{FF2B5EF4-FFF2-40B4-BE49-F238E27FC236}">
                <a16:creationId xmlns:a16="http://schemas.microsoft.com/office/drawing/2014/main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1662" y="3799105"/>
            <a:ext cx="1603240" cy="1339105"/>
          </a:xfrm>
          <a:prstGeom prst="rect">
            <a:avLst/>
          </a:prstGeom>
        </p:spPr>
      </p:pic>
      <p:pic>
        <p:nvPicPr>
          <p:cNvPr id="25" name="socks">
            <a:extLst>
              <a:ext uri="{FF2B5EF4-FFF2-40B4-BE49-F238E27FC236}">
                <a16:creationId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4915" y="5304676"/>
            <a:ext cx="1578669" cy="13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40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38985 0.1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53672 -0.0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188 -0.091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4323 -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4323 -0.0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48372 -0.08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42565 -0.099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1875 -0.2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37903 -0.02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9232 -0.04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9115 -0.069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303308"/>
            <a:ext cx="9204914" cy="6097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7018" y="3013501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78" y="1492062"/>
            <a:ext cx="3413422" cy="3100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3" name="Freeform 12"/>
          <p:cNvSpPr/>
          <p:nvPr/>
        </p:nvSpPr>
        <p:spPr>
          <a:xfrm>
            <a:off x="511115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Freeform 13"/>
          <p:cNvSpPr/>
          <p:nvPr/>
        </p:nvSpPr>
        <p:spPr>
          <a:xfrm>
            <a:off x="589626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0560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6" name="Freeform 15"/>
          <p:cNvSpPr/>
          <p:nvPr/>
        </p:nvSpPr>
        <p:spPr>
          <a:xfrm>
            <a:off x="7504628" y="561875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9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422316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B0629-F985-451D-BB94-DBB3C9EE2543}"/>
              </a:ext>
            </a:extLst>
          </p:cNvPr>
          <p:cNvSpPr txBox="1"/>
          <p:nvPr/>
        </p:nvSpPr>
        <p:spPr>
          <a:xfrm>
            <a:off x="-88317" y="5633704"/>
            <a:ext cx="43174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question mark to show the picture. Then, click to show the word.</a:t>
            </a:r>
          </a:p>
        </p:txBody>
      </p:sp>
    </p:spTree>
    <p:extLst>
      <p:ext uri="{BB962C8B-B14F-4D97-AF65-F5344CB8AC3E}">
        <p14:creationId xmlns:p14="http://schemas.microsoft.com/office/powerpoint/2010/main" val="33204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22" y="1601303"/>
            <a:ext cx="3562755" cy="3322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66368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" name="Freeform 7"/>
          <p:cNvSpPr/>
          <p:nvPr/>
        </p:nvSpPr>
        <p:spPr>
          <a:xfrm>
            <a:off x="544879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581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5715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77569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838569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99B2ABC7-10E6-BE96-C449-90128521BC17}"/>
              </a:ext>
            </a:extLst>
          </p:cNvPr>
          <p:cNvSpPr txBox="1"/>
          <p:nvPr/>
        </p:nvSpPr>
        <p:spPr>
          <a:xfrm>
            <a:off x="-6674" y="5660919"/>
            <a:ext cx="42085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question mark to show the picture. Then, click to show the word.</a:t>
            </a:r>
          </a:p>
        </p:txBody>
      </p:sp>
    </p:spTree>
    <p:extLst>
      <p:ext uri="{BB962C8B-B14F-4D97-AF65-F5344CB8AC3E}">
        <p14:creationId xmlns:p14="http://schemas.microsoft.com/office/powerpoint/2010/main" val="1560288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04" y="1257300"/>
            <a:ext cx="3397754" cy="4028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8" name="Freeform 7"/>
          <p:cNvSpPr/>
          <p:nvPr/>
        </p:nvSpPr>
        <p:spPr>
          <a:xfrm>
            <a:off x="50402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435175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AEEB332A-2C5F-4494-6541-2B72C848BED9}"/>
              </a:ext>
            </a:extLst>
          </p:cNvPr>
          <p:cNvSpPr txBox="1"/>
          <p:nvPr/>
        </p:nvSpPr>
        <p:spPr>
          <a:xfrm>
            <a:off x="-20281" y="5565669"/>
            <a:ext cx="34601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question mark to show the picture. Then, click to show the word.</a:t>
            </a:r>
          </a:p>
        </p:txBody>
      </p:sp>
    </p:spTree>
    <p:extLst>
      <p:ext uri="{BB962C8B-B14F-4D97-AF65-F5344CB8AC3E}">
        <p14:creationId xmlns:p14="http://schemas.microsoft.com/office/powerpoint/2010/main" val="14930894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38257" y="153006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16481" y="248803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38257" y="4442908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6481" y="539736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38257" y="347837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38257" y="55497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88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44" y="1257300"/>
            <a:ext cx="4610911" cy="4236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5037588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427889" y="564504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B201CB35-8780-EBE0-782D-36A4521CA5FF}"/>
              </a:ext>
            </a:extLst>
          </p:cNvPr>
          <p:cNvSpPr txBox="1"/>
          <p:nvPr/>
        </p:nvSpPr>
        <p:spPr>
          <a:xfrm>
            <a:off x="74969" y="5565668"/>
            <a:ext cx="344659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question mark to show the picture. Then, click to show the word.</a:t>
            </a:r>
          </a:p>
        </p:txBody>
      </p:sp>
    </p:spTree>
    <p:extLst>
      <p:ext uri="{BB962C8B-B14F-4D97-AF65-F5344CB8AC3E}">
        <p14:creationId xmlns:p14="http://schemas.microsoft.com/office/powerpoint/2010/main" val="2010135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19" y="574236"/>
            <a:ext cx="4988161" cy="424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540297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" name="Freeform 7"/>
          <p:cNvSpPr/>
          <p:nvPr/>
        </p:nvSpPr>
        <p:spPr>
          <a:xfrm>
            <a:off x="618808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9" name="Freeform 8"/>
          <p:cNvSpPr/>
          <p:nvPr/>
        </p:nvSpPr>
        <p:spPr>
          <a:xfrm>
            <a:off x="6997432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4514991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8BF84D0-ACD8-303F-9078-67E184809838}"/>
              </a:ext>
            </a:extLst>
          </p:cNvPr>
          <p:cNvSpPr txBox="1"/>
          <p:nvPr/>
        </p:nvSpPr>
        <p:spPr>
          <a:xfrm>
            <a:off x="-88317" y="5633704"/>
            <a:ext cx="43174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question mark to show the picture. Then, click to show the word.</a:t>
            </a:r>
          </a:p>
        </p:txBody>
      </p:sp>
    </p:spTree>
    <p:extLst>
      <p:ext uri="{BB962C8B-B14F-4D97-AF65-F5344CB8AC3E}">
        <p14:creationId xmlns:p14="http://schemas.microsoft.com/office/powerpoint/2010/main" val="37012188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3700"/>
            <a:ext cx="4076700" cy="84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62" y="1257300"/>
            <a:ext cx="9075738" cy="4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0428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61"/>
            <a:ext cx="9032239" cy="6193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7" y="2189569"/>
            <a:ext cx="836199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Are those your pants?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- No, they aren’t.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Is that your jacket?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- Yes, it is.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42).</a:t>
            </a: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(belt, scarf, sweater, pajamas, skiing).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Are those your pants?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No, they aren’t.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Is that your jacket?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Yes, it is.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8329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36"/>
            <a:ext cx="9062720" cy="6179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B570F-36C0-4370-B716-B8E7EC92DD11}"/>
              </a:ext>
            </a:extLst>
          </p:cNvPr>
          <p:cNvSpPr txBox="1"/>
          <p:nvPr/>
        </p:nvSpPr>
        <p:spPr>
          <a:xfrm>
            <a:off x="3388360" y="457200"/>
            <a:ext cx="541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Read the words on the picture.</a:t>
            </a:r>
          </a:p>
        </p:txBody>
      </p:sp>
    </p:spTree>
    <p:extLst>
      <p:ext uri="{BB962C8B-B14F-4D97-AF65-F5344CB8AC3E}">
        <p14:creationId xmlns:p14="http://schemas.microsoft.com/office/powerpoint/2010/main" val="2711628132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11" y="505408"/>
            <a:ext cx="5858069" cy="5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3114303" y="1287873"/>
            <a:ext cx="3064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3189940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CB41-DCE2-1C21-2F1C-F76C12F1DB13}"/>
              </a:ext>
            </a:extLst>
          </p:cNvPr>
          <p:cNvSpPr txBox="1"/>
          <p:nvPr/>
        </p:nvSpPr>
        <p:spPr>
          <a:xfrm>
            <a:off x="1151906" y="2057314"/>
            <a:ext cx="10355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Put the words in a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Divide the class into 2 teams and draw a line down the middle of the 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434A"/>
                </a:solidFill>
                <a:latin typeface="+mj-lt"/>
              </a:rPr>
              <a:t> Ask</a:t>
            </a: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one member from each team to choose a word from the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Tell the students to draw the word as a picture on the board and encourage their team to guess the word.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The first team to shout the correct answer gets a point.</a:t>
            </a:r>
          </a:p>
        </p:txBody>
      </p:sp>
    </p:spTree>
    <p:extLst>
      <p:ext uri="{BB962C8B-B14F-4D97-AF65-F5344CB8AC3E}">
        <p14:creationId xmlns:p14="http://schemas.microsoft.com/office/powerpoint/2010/main" val="420449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98027"/>
            <a:ext cx="9238602" cy="6159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5173" y="3980185"/>
            <a:ext cx="2761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75" y="1985962"/>
            <a:ext cx="4972050" cy="288607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3527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pants?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7" y="3649662"/>
            <a:ext cx="3895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jacket?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933645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7910</TotalTime>
  <Words>568</Words>
  <Application>Microsoft Office PowerPoint</Application>
  <PresentationFormat>Widescreen</PresentationFormat>
  <Paragraphs>115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275</cp:revision>
  <dcterms:created xsi:type="dcterms:W3CDTF">2020-12-08T03:17:05Z</dcterms:created>
  <dcterms:modified xsi:type="dcterms:W3CDTF">2023-08-08T16:17:08Z</dcterms:modified>
</cp:coreProperties>
</file>