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04" r:id="rId3"/>
    <p:sldId id="382" r:id="rId4"/>
    <p:sldId id="292" r:id="rId5"/>
    <p:sldId id="443" r:id="rId6"/>
    <p:sldId id="444" r:id="rId7"/>
    <p:sldId id="442" r:id="rId8"/>
    <p:sldId id="369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34" r:id="rId18"/>
    <p:sldId id="415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315" r:id="rId28"/>
    <p:sldId id="461" r:id="rId29"/>
    <p:sldId id="462" r:id="rId30"/>
    <p:sldId id="331" r:id="rId31"/>
    <p:sldId id="295" r:id="rId32"/>
    <p:sldId id="4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2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>
        <p:scale>
          <a:sx n="50" d="100"/>
          <a:sy n="50" d="100"/>
        </p:scale>
        <p:origin x="1522" y="590"/>
      </p:cViewPr>
      <p:guideLst>
        <p:guide orient="horz" pos="792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131610/Spelling__de_basisprincip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042" y="1529047"/>
            <a:ext cx="2466270" cy="2338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red jacket.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3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0" y="1381328"/>
            <a:ext cx="2632183" cy="248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8" y="4697220"/>
            <a:ext cx="511046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yellow boots.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2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40" y="1179294"/>
            <a:ext cx="2802587" cy="2724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1" y="1944269"/>
            <a:ext cx="2022329" cy="191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9" y="4697220"/>
            <a:ext cx="4922196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jeans.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20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65" y="1488988"/>
            <a:ext cx="2446354" cy="24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506" y="2242436"/>
            <a:ext cx="1528983" cy="1450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red dress.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04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56" y="1941443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62" y="1987781"/>
            <a:ext cx="1860197" cy="1757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745" y="1257300"/>
            <a:ext cx="2804872" cy="2649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3357" y="2097433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8" y="4697220"/>
            <a:ext cx="511046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yellow socks.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83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91" y="1751116"/>
            <a:ext cx="2214333" cy="2152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1" y="1944269"/>
            <a:ext cx="2022329" cy="191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567" y="1544294"/>
            <a:ext cx="2665776" cy="2566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0" y="4697220"/>
            <a:ext cx="5402095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blue T-shirt.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6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03" y="2098447"/>
            <a:ext cx="1857021" cy="180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1" y="1849375"/>
            <a:ext cx="2122778" cy="2005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636" y="1257300"/>
            <a:ext cx="2991426" cy="2769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399" y="196159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73" y="2079201"/>
            <a:ext cx="1704344" cy="1640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196449" y="4697220"/>
            <a:ext cx="5301646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blue shirt.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66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327188"/>
            <a:ext cx="9245553" cy="6124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6538" y="3013501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a yellow jacket.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833437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8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blue dress.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833437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0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38257" y="148204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16481" y="251033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16481" y="4545145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41367" y="447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90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red boots.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733019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8999605" y="733019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 a red hat.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2532438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620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 green shorts.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2474872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22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122205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 yellow T-shirt.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9140858" y="2503301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8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122205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 green skirt.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4173165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4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pants.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4173165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7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shirt.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9140858" y="4170023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9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7422671" y="414241"/>
            <a:ext cx="3459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Spelling Game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10658" y="1043456"/>
            <a:ext cx="6229842" cy="769441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Divide the class into two teams.</a:t>
            </a:r>
            <a:endParaRPr lang="en-VN" sz="60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310658" y="2155608"/>
            <a:ext cx="6433041" cy="1786823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Have one member from each team come up to the whiteboard.</a:t>
            </a:r>
            <a:endParaRPr lang="en-VN" sz="60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B8E8-3B4F-F966-0EC5-957A9657FD51}"/>
              </a:ext>
            </a:extLst>
          </p:cNvPr>
          <p:cNvSpPr/>
          <p:nvPr/>
        </p:nvSpPr>
        <p:spPr>
          <a:xfrm>
            <a:off x="310658" y="4285142"/>
            <a:ext cx="6572742" cy="1895881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Say a word (</a:t>
            </a:r>
            <a:r>
              <a:rPr lang="en-US" sz="3600" dirty="0">
                <a:solidFill>
                  <a:srgbClr val="002060"/>
                </a:solidFill>
              </a:rPr>
              <a:t>dress</a:t>
            </a:r>
            <a:r>
              <a:rPr lang="en-US" sz="3600" dirty="0"/>
              <a:t>). The first student to spell it correctly gets a point for their team.</a:t>
            </a:r>
            <a:endParaRPr lang="en-VN" sz="6000" b="1" dirty="0">
              <a:solidFill>
                <a:srgbClr val="FF0000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6E5298D-91E4-FBD4-6272-A7D105F16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2812" y="1313719"/>
            <a:ext cx="4867304" cy="486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6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795377"/>
            <a:ext cx="9714168" cy="4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063" y="63725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25" y="169643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what people are wearing.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Revision (skirt, jacket, jeans, boots, T-shirt).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 </a:t>
            </a:r>
            <a:r>
              <a:rPr lang="en-US" sz="3600" dirty="0">
                <a:solidFill>
                  <a:srgbClr val="00B050"/>
                </a:solidFill>
              </a:rPr>
              <a:t>What are you wearing?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I’m wearing blue jeans./I’m wearing a red jacket.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9016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05256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6" y="2189569"/>
            <a:ext cx="975543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B050"/>
                </a:solidFill>
              </a:rPr>
              <a:t>What are you wearing?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- I’m wearing blue jeans./I’m wearing a red jacket.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88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41).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304800"/>
            <a:ext cx="9001760" cy="6192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39" y="298579"/>
            <a:ext cx="6176865" cy="61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val="4204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39405" y="1164449"/>
            <a:ext cx="4627148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4407" y="2214776"/>
            <a:ext cx="5017984" cy="649877"/>
          </a:xfrm>
          <a:prstGeom prst="wedgeRoundRectCallout">
            <a:avLst>
              <a:gd name="adj1" fmla="val 43350"/>
              <a:gd name="adj2" fmla="val 985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9" y="1088249"/>
            <a:ext cx="4625772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867729" y="2138576"/>
            <a:ext cx="4867071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8670" y="2827363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01772" y="2768998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25" y="3265103"/>
            <a:ext cx="3629025" cy="2905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26" y="3084127"/>
            <a:ext cx="29622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342692"/>
            <a:ext cx="9258922" cy="6172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9773" y="3980185"/>
            <a:ext cx="2812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263" y="2315175"/>
            <a:ext cx="1503246" cy="1425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138" y="1233488"/>
            <a:ext cx="2642685" cy="255664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green hat.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559</Words>
  <Application>Microsoft Office PowerPoint</Application>
  <PresentationFormat>Widescreen</PresentationFormat>
  <Paragraphs>97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246</cp:revision>
  <dcterms:created xsi:type="dcterms:W3CDTF">2020-12-08T03:17:05Z</dcterms:created>
  <dcterms:modified xsi:type="dcterms:W3CDTF">2023-08-08T16:16:07Z</dcterms:modified>
</cp:coreProperties>
</file>