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01" r:id="rId3"/>
    <p:sldMasterId id="2147483706" r:id="rId4"/>
  </p:sldMasterIdLst>
  <p:notesMasterIdLst>
    <p:notesMasterId r:id="rId49"/>
  </p:notesMasterIdLst>
  <p:sldIdLst>
    <p:sldId id="391" r:id="rId5"/>
    <p:sldId id="304" r:id="rId6"/>
    <p:sldId id="302" r:id="rId7"/>
    <p:sldId id="292" r:id="rId8"/>
    <p:sldId id="491" r:id="rId9"/>
    <p:sldId id="465" r:id="rId10"/>
    <p:sldId id="466" r:id="rId11"/>
    <p:sldId id="467" r:id="rId12"/>
    <p:sldId id="468" r:id="rId13"/>
    <p:sldId id="469" r:id="rId14"/>
    <p:sldId id="470" r:id="rId15"/>
    <p:sldId id="471" r:id="rId16"/>
    <p:sldId id="334" r:id="rId17"/>
    <p:sldId id="306" r:id="rId18"/>
    <p:sldId id="386" r:id="rId19"/>
    <p:sldId id="472" r:id="rId20"/>
    <p:sldId id="473" r:id="rId21"/>
    <p:sldId id="474" r:id="rId22"/>
    <p:sldId id="476" r:id="rId23"/>
    <p:sldId id="478" r:id="rId24"/>
    <p:sldId id="477" r:id="rId25"/>
    <p:sldId id="479" r:id="rId26"/>
    <p:sldId id="424" r:id="rId27"/>
    <p:sldId id="485" r:id="rId28"/>
    <p:sldId id="483" r:id="rId29"/>
    <p:sldId id="484" r:id="rId30"/>
    <p:sldId id="486" r:id="rId31"/>
    <p:sldId id="487" r:id="rId32"/>
    <p:sldId id="337" r:id="rId33"/>
    <p:sldId id="425" r:id="rId34"/>
    <p:sldId id="480" r:id="rId35"/>
    <p:sldId id="426" r:id="rId36"/>
    <p:sldId id="481" r:id="rId37"/>
    <p:sldId id="488" r:id="rId38"/>
    <p:sldId id="489" r:id="rId39"/>
    <p:sldId id="490" r:id="rId40"/>
    <p:sldId id="315" r:id="rId41"/>
    <p:sldId id="430" r:id="rId42"/>
    <p:sldId id="429" r:id="rId43"/>
    <p:sldId id="331" r:id="rId44"/>
    <p:sldId id="389" r:id="rId45"/>
    <p:sldId id="295" r:id="rId46"/>
    <p:sldId id="390" r:id="rId47"/>
    <p:sldId id="34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4DC"/>
    <a:srgbClr val="F8C1D9"/>
    <a:srgbClr val="C4DF9B"/>
    <a:srgbClr val="FFFDE9"/>
    <a:srgbClr val="A2DEF9"/>
    <a:srgbClr val="06A956"/>
    <a:srgbClr val="E1EBAC"/>
    <a:srgbClr val="FDC04B"/>
    <a:srgbClr val="C1E2ED"/>
    <a:srgbClr val="DEC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1C7BA7-B796-DDB8-8F64-3C26F84772CD}" v="3" dt="2023-03-28T11:08:28.1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57"/>
  </p:normalViewPr>
  <p:slideViewPr>
    <p:cSldViewPr snapToGrid="0">
      <p:cViewPr>
        <p:scale>
          <a:sx n="33" d="100"/>
          <a:sy n="33" d="100"/>
        </p:scale>
        <p:origin x="1925" y="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C81C7BA7-B796-DDB8-8F64-3C26F84772CD}"/>
    <pc:docChg chg="modSld">
      <pc:chgData name="Người dùng Khách" userId="S::urn:spo:anon#e85374a2152dfa522b1bb4a1ad5a352079a392e22138f3103e19beeb45754517::" providerId="AD" clId="Web-{C81C7BA7-B796-DDB8-8F64-3C26F84772CD}" dt="2023-03-28T11:08:26.526" v="1" actId="20577"/>
      <pc:docMkLst>
        <pc:docMk/>
      </pc:docMkLst>
      <pc:sldChg chg="modSp">
        <pc:chgData name="Người dùng Khách" userId="S::urn:spo:anon#e85374a2152dfa522b1bb4a1ad5a352079a392e22138f3103e19beeb45754517::" providerId="AD" clId="Web-{C81C7BA7-B796-DDB8-8F64-3C26F84772CD}" dt="2023-03-28T11:08:26.526" v="1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C81C7BA7-B796-DDB8-8F64-3C26F84772CD}" dt="2023-03-28T11:08:26.526" v="1" actId="20577"/>
          <ac:spMkLst>
            <pc:docMk/>
            <pc:sldMk cId="1693012278" sldId="292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65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42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GV </a:t>
            </a:r>
            <a:r>
              <a:rPr lang="en-GB" dirty="0" err="1"/>
              <a:t>dùng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/>
              <a:t>để</a:t>
            </a:r>
            <a:r>
              <a:rPr lang="en-GB" dirty="0"/>
              <a:t> 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ngẫu</a:t>
            </a:r>
            <a:r>
              <a:rPr lang="en-GB" dirty="0"/>
              <a:t> </a:t>
            </a:r>
            <a:r>
              <a:rPr lang="en-GB" dirty="0" err="1"/>
              <a:t>nhiên</a:t>
            </a:r>
            <a:r>
              <a:rPr lang="en-GB" dirty="0"/>
              <a:t>. </a:t>
            </a:r>
            <a:r>
              <a:rPr lang="en-GB" dirty="0" err="1"/>
              <a:t>Khi</a:t>
            </a:r>
            <a:r>
              <a:rPr lang="en-GB" dirty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ô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 </a:t>
            </a:r>
            <a:r>
              <a:rPr lang="en-GB" dirty="0" err="1"/>
              <a:t>thì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làm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đó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8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3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0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37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35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98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5383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350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>
                <a:solidFill>
                  <a:prstClr val="black"/>
                </a:solidFill>
              </a:rPr>
              <a:pPr/>
              <a:t>08/08/2023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11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0" y="134"/>
            <a:ext cx="12192091" cy="6857812"/>
            <a:chOff x="1190198" y="503225"/>
            <a:chExt cx="5212077" cy="4946964"/>
          </a:xfrm>
        </p:grpSpPr>
        <p:sp>
          <p:nvSpPr>
            <p:cNvPr id="10" name="Google Shape;10;p2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90198" y="5269634"/>
              <a:ext cx="5212075" cy="180555"/>
            </a:xfrm>
            <a:custGeom>
              <a:avLst/>
              <a:gdLst/>
              <a:ahLst/>
              <a:cxnLst/>
              <a:rect l="l" t="t" r="r" b="b"/>
              <a:pathLst>
                <a:path w="208483" h="79191" extrusionOk="0">
                  <a:moveTo>
                    <a:pt x="0" y="1"/>
                  </a:moveTo>
                  <a:lnTo>
                    <a:pt x="0" y="79191"/>
                  </a:lnTo>
                  <a:lnTo>
                    <a:pt x="208482" y="79191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43" y="48"/>
            <a:ext cx="12192093" cy="6025699"/>
            <a:chOff x="-32" y="36"/>
            <a:chExt cx="9144070" cy="4519274"/>
          </a:xfrm>
        </p:grpSpPr>
        <p:sp>
          <p:nvSpPr>
            <p:cNvPr id="14" name="Google Shape;14;p2"/>
            <p:cNvSpPr/>
            <p:nvPr/>
          </p:nvSpPr>
          <p:spPr>
            <a:xfrm>
              <a:off x="2190437" y="4266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 flipH="1">
              <a:off x="3710895" y="36"/>
              <a:ext cx="5433143" cy="4519274"/>
              <a:chOff x="1533850" y="565700"/>
              <a:chExt cx="3084384" cy="2565874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185950" y="1330200"/>
                <a:ext cx="3187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336708" y="1601979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034915" y="797263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185398" y="3072938"/>
                <a:ext cx="587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114" extrusionOk="0">
                    <a:moveTo>
                      <a:pt x="1046" y="1"/>
                    </a:moveTo>
                    <a:cubicBezTo>
                      <a:pt x="709" y="1"/>
                      <a:pt x="382" y="98"/>
                      <a:pt x="239" y="329"/>
                    </a:cubicBezTo>
                    <a:cubicBezTo>
                      <a:pt x="0" y="747"/>
                      <a:pt x="259" y="1802"/>
                      <a:pt x="716" y="2040"/>
                    </a:cubicBezTo>
                    <a:cubicBezTo>
                      <a:pt x="798" y="2091"/>
                      <a:pt x="892" y="2114"/>
                      <a:pt x="992" y="2114"/>
                    </a:cubicBezTo>
                    <a:cubicBezTo>
                      <a:pt x="1398" y="2114"/>
                      <a:pt x="1901" y="1739"/>
                      <a:pt x="2109" y="1404"/>
                    </a:cubicBezTo>
                    <a:cubicBezTo>
                      <a:pt x="2348" y="986"/>
                      <a:pt x="2209" y="429"/>
                      <a:pt x="1791" y="170"/>
                    </a:cubicBezTo>
                    <a:cubicBezTo>
                      <a:pt x="1596" y="64"/>
                      <a:pt x="1317" y="1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239468" y="1091178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777395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25375" y="939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46350" y="748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594334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617000" y="9089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15281" y="2778131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76108" y="3107674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029812" y="233144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083059" y="11034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495867" y="300183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39" y="935"/>
                      <a:pt x="558" y="935"/>
                    </a:cubicBezTo>
                    <a:cubicBezTo>
                      <a:pt x="777" y="935"/>
                      <a:pt x="956" y="756"/>
                      <a:pt x="956" y="537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60050" y="220410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213448" y="254136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485900" y="126455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60141" y="1851952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-32" y="36"/>
              <a:ext cx="8001237" cy="4488725"/>
              <a:chOff x="1533850" y="565700"/>
              <a:chExt cx="4542286" cy="2548529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2250191" y="1385662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83475" y="173605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442728" y="2925180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543485" y="1076892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904644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82116" y="982513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200281" y="834777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42130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165850" y="1060494"/>
                <a:ext cx="5872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487224" y="103869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383949" y="2407289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801013" y="101456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353998" y="30903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5686745" y="26036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6052236" y="1875848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712586" y="3081811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60050" y="20310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646034" y="258462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2057700" y="1448600"/>
            <a:ext cx="80768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666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subTitle" idx="1"/>
          </p:nvPr>
        </p:nvSpPr>
        <p:spPr>
          <a:xfrm>
            <a:off x="3189967" y="43554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11491090" y="4288890"/>
            <a:ext cx="1446555" cy="2185692"/>
            <a:chOff x="5736750" y="2784150"/>
            <a:chExt cx="696575" cy="1052500"/>
          </a:xfrm>
        </p:grpSpPr>
        <p:sp>
          <p:nvSpPr>
            <p:cNvPr id="107" name="Google Shape;107;p2"/>
            <p:cNvSpPr/>
            <p:nvPr/>
          </p:nvSpPr>
          <p:spPr>
            <a:xfrm>
              <a:off x="5766775" y="3217350"/>
              <a:ext cx="629250" cy="601400"/>
            </a:xfrm>
            <a:custGeom>
              <a:avLst/>
              <a:gdLst/>
              <a:ahLst/>
              <a:cxnLst/>
              <a:rect l="l" t="t" r="r" b="b"/>
              <a:pathLst>
                <a:path w="25170" h="24056" extrusionOk="0">
                  <a:moveTo>
                    <a:pt x="1" y="1"/>
                  </a:moveTo>
                  <a:lnTo>
                    <a:pt x="1" y="24055"/>
                  </a:lnTo>
                  <a:lnTo>
                    <a:pt x="25170" y="24055"/>
                  </a:lnTo>
                  <a:lnTo>
                    <a:pt x="25170" y="1"/>
                  </a:ln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73200" y="3401900"/>
              <a:ext cx="216400" cy="79600"/>
            </a:xfrm>
            <a:custGeom>
              <a:avLst/>
              <a:gdLst/>
              <a:ahLst/>
              <a:cxnLst/>
              <a:rect l="l" t="t" r="r" b="b"/>
              <a:pathLst>
                <a:path w="8656" h="3184" extrusionOk="0">
                  <a:moveTo>
                    <a:pt x="8656" y="1353"/>
                  </a:move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3"/>
                    <a:pt x="8656" y="1353"/>
                  </a:cubicBezTo>
                  <a:close/>
                  <a:moveTo>
                    <a:pt x="4338" y="0"/>
                  </a:moveTo>
                  <a:cubicBezTo>
                    <a:pt x="1155" y="0"/>
                    <a:pt x="1" y="1353"/>
                    <a:pt x="1" y="1353"/>
                  </a:cubicBezTo>
                  <a:lnTo>
                    <a:pt x="1274" y="3184"/>
                  </a:lnTo>
                  <a:lnTo>
                    <a:pt x="7382" y="3184"/>
                  </a:ln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4"/>
                    <a:pt x="8656" y="1354"/>
                  </a:cubicBezTo>
                  <a:cubicBezTo>
                    <a:pt x="8639" y="1354"/>
                    <a:pt x="7499" y="0"/>
                    <a:pt x="4338" y="0"/>
                  </a:cubicBezTo>
                  <a:close/>
                </a:path>
              </a:pathLst>
            </a:custGeom>
            <a:solidFill>
              <a:srgbClr val="E29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989100" y="3431125"/>
              <a:ext cx="27100" cy="46525"/>
            </a:xfrm>
            <a:custGeom>
              <a:avLst/>
              <a:gdLst/>
              <a:ahLst/>
              <a:cxnLst/>
              <a:rect l="l" t="t" r="r" b="b"/>
              <a:pathLst>
                <a:path w="1084" h="1861" extrusionOk="0">
                  <a:moveTo>
                    <a:pt x="139" y="0"/>
                  </a:moveTo>
                  <a:cubicBezTo>
                    <a:pt x="71" y="0"/>
                    <a:pt x="1" y="63"/>
                    <a:pt x="41" y="145"/>
                  </a:cubicBezTo>
                  <a:cubicBezTo>
                    <a:pt x="320" y="702"/>
                    <a:pt x="598" y="1279"/>
                    <a:pt x="877" y="1816"/>
                  </a:cubicBezTo>
                  <a:cubicBezTo>
                    <a:pt x="896" y="1847"/>
                    <a:pt x="925" y="1861"/>
                    <a:pt x="954" y="1861"/>
                  </a:cubicBezTo>
                  <a:cubicBezTo>
                    <a:pt x="1018" y="1861"/>
                    <a:pt x="1083" y="1798"/>
                    <a:pt x="1056" y="1716"/>
                  </a:cubicBezTo>
                  <a:cubicBezTo>
                    <a:pt x="777" y="1139"/>
                    <a:pt x="479" y="602"/>
                    <a:pt x="220" y="45"/>
                  </a:cubicBezTo>
                  <a:cubicBezTo>
                    <a:pt x="201" y="14"/>
                    <a:pt x="171" y="0"/>
                    <a:pt x="139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017875" y="3421275"/>
              <a:ext cx="17625" cy="52075"/>
            </a:xfrm>
            <a:custGeom>
              <a:avLst/>
              <a:gdLst/>
              <a:ahLst/>
              <a:cxnLst/>
              <a:rect l="l" t="t" r="r" b="b"/>
              <a:pathLst>
                <a:path w="705" h="2083" extrusionOk="0">
                  <a:moveTo>
                    <a:pt x="118" y="0"/>
                  </a:moveTo>
                  <a:cubicBezTo>
                    <a:pt x="61" y="0"/>
                    <a:pt x="1" y="50"/>
                    <a:pt x="24" y="121"/>
                  </a:cubicBezTo>
                  <a:cubicBezTo>
                    <a:pt x="184" y="738"/>
                    <a:pt x="343" y="1394"/>
                    <a:pt x="502" y="2011"/>
                  </a:cubicBezTo>
                  <a:cubicBezTo>
                    <a:pt x="510" y="2061"/>
                    <a:pt x="550" y="2083"/>
                    <a:pt x="590" y="2083"/>
                  </a:cubicBezTo>
                  <a:cubicBezTo>
                    <a:pt x="647" y="2083"/>
                    <a:pt x="704" y="2040"/>
                    <a:pt x="681" y="1971"/>
                  </a:cubicBezTo>
                  <a:cubicBezTo>
                    <a:pt x="522" y="1334"/>
                    <a:pt x="383" y="718"/>
                    <a:pt x="203" y="81"/>
                  </a:cubicBezTo>
                  <a:cubicBezTo>
                    <a:pt x="195" y="24"/>
                    <a:pt x="157" y="0"/>
                    <a:pt x="118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046250" y="3414525"/>
              <a:ext cx="13825" cy="57050"/>
            </a:xfrm>
            <a:custGeom>
              <a:avLst/>
              <a:gdLst/>
              <a:ahLst/>
              <a:cxnLst/>
              <a:rect l="l" t="t" r="r" b="b"/>
              <a:pathLst>
                <a:path w="553" h="2282" extrusionOk="0">
                  <a:moveTo>
                    <a:pt x="110" y="0"/>
                  </a:moveTo>
                  <a:cubicBezTo>
                    <a:pt x="58" y="0"/>
                    <a:pt x="0" y="43"/>
                    <a:pt x="23" y="112"/>
                  </a:cubicBezTo>
                  <a:cubicBezTo>
                    <a:pt x="143" y="809"/>
                    <a:pt x="242" y="1505"/>
                    <a:pt x="362" y="2201"/>
                  </a:cubicBezTo>
                  <a:cubicBezTo>
                    <a:pt x="370" y="2258"/>
                    <a:pt x="404" y="2282"/>
                    <a:pt x="441" y="2282"/>
                  </a:cubicBezTo>
                  <a:cubicBezTo>
                    <a:pt x="495" y="2282"/>
                    <a:pt x="553" y="2232"/>
                    <a:pt x="541" y="2161"/>
                  </a:cubicBezTo>
                  <a:cubicBezTo>
                    <a:pt x="421" y="1465"/>
                    <a:pt x="322" y="769"/>
                    <a:pt x="183" y="72"/>
                  </a:cubicBezTo>
                  <a:cubicBezTo>
                    <a:pt x="183" y="22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079150" y="3410850"/>
              <a:ext cx="5000" cy="60700"/>
            </a:xfrm>
            <a:custGeom>
              <a:avLst/>
              <a:gdLst/>
              <a:ahLst/>
              <a:cxnLst/>
              <a:rect l="l" t="t" r="r" b="b"/>
              <a:pathLst>
                <a:path w="200" h="2428" extrusionOk="0">
                  <a:moveTo>
                    <a:pt x="100" y="1"/>
                  </a:moveTo>
                  <a:cubicBezTo>
                    <a:pt x="41" y="1"/>
                    <a:pt x="1" y="20"/>
                    <a:pt x="1" y="100"/>
                  </a:cubicBezTo>
                  <a:lnTo>
                    <a:pt x="1" y="2328"/>
                  </a:lnTo>
                  <a:cubicBezTo>
                    <a:pt x="1" y="2408"/>
                    <a:pt x="41" y="2428"/>
                    <a:pt x="100" y="2428"/>
                  </a:cubicBezTo>
                  <a:cubicBezTo>
                    <a:pt x="140" y="2428"/>
                    <a:pt x="200" y="2408"/>
                    <a:pt x="200" y="2328"/>
                  </a:cubicBezTo>
                  <a:lnTo>
                    <a:pt x="200" y="100"/>
                  </a:lnTo>
                  <a:cubicBezTo>
                    <a:pt x="200" y="40"/>
                    <a:pt x="140" y="1"/>
                    <a:pt x="100" y="1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147100" y="3430900"/>
              <a:ext cx="27275" cy="46675"/>
            </a:xfrm>
            <a:custGeom>
              <a:avLst/>
              <a:gdLst/>
              <a:ahLst/>
              <a:cxnLst/>
              <a:rect l="l" t="t" r="r" b="b"/>
              <a:pathLst>
                <a:path w="1091" h="1867" extrusionOk="0">
                  <a:moveTo>
                    <a:pt x="953" y="0"/>
                  </a:moveTo>
                  <a:cubicBezTo>
                    <a:pt x="923" y="0"/>
                    <a:pt x="897" y="16"/>
                    <a:pt x="884" y="54"/>
                  </a:cubicBezTo>
                  <a:cubicBezTo>
                    <a:pt x="605" y="611"/>
                    <a:pt x="307" y="1188"/>
                    <a:pt x="28" y="1725"/>
                  </a:cubicBezTo>
                  <a:cubicBezTo>
                    <a:pt x="0" y="1796"/>
                    <a:pt x="62" y="1866"/>
                    <a:pt x="128" y="1866"/>
                  </a:cubicBezTo>
                  <a:cubicBezTo>
                    <a:pt x="156" y="1866"/>
                    <a:pt x="184" y="1854"/>
                    <a:pt x="207" y="1825"/>
                  </a:cubicBezTo>
                  <a:cubicBezTo>
                    <a:pt x="486" y="1288"/>
                    <a:pt x="784" y="711"/>
                    <a:pt x="1063" y="154"/>
                  </a:cubicBezTo>
                  <a:cubicBezTo>
                    <a:pt x="1090" y="72"/>
                    <a:pt x="1016" y="0"/>
                    <a:pt x="9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127600" y="3421850"/>
              <a:ext cx="17325" cy="51500"/>
            </a:xfrm>
            <a:custGeom>
              <a:avLst/>
              <a:gdLst/>
              <a:ahLst/>
              <a:cxnLst/>
              <a:rect l="l" t="t" r="r" b="b"/>
              <a:pathLst>
                <a:path w="693" h="2060" extrusionOk="0">
                  <a:moveTo>
                    <a:pt x="574" y="0"/>
                  </a:moveTo>
                  <a:cubicBezTo>
                    <a:pt x="535" y="0"/>
                    <a:pt x="498" y="18"/>
                    <a:pt x="490" y="58"/>
                  </a:cubicBezTo>
                  <a:cubicBezTo>
                    <a:pt x="351" y="675"/>
                    <a:pt x="172" y="1311"/>
                    <a:pt x="13" y="1948"/>
                  </a:cubicBezTo>
                  <a:cubicBezTo>
                    <a:pt x="1" y="2017"/>
                    <a:pt x="57" y="2060"/>
                    <a:pt x="109" y="2060"/>
                  </a:cubicBezTo>
                  <a:cubicBezTo>
                    <a:pt x="147" y="2060"/>
                    <a:pt x="183" y="2038"/>
                    <a:pt x="192" y="1988"/>
                  </a:cubicBezTo>
                  <a:cubicBezTo>
                    <a:pt x="351" y="1371"/>
                    <a:pt x="510" y="715"/>
                    <a:pt x="669" y="98"/>
                  </a:cubicBezTo>
                  <a:cubicBezTo>
                    <a:pt x="693" y="38"/>
                    <a:pt x="632" y="0"/>
                    <a:pt x="574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02725" y="3414525"/>
              <a:ext cx="14050" cy="57050"/>
            </a:xfrm>
            <a:custGeom>
              <a:avLst/>
              <a:gdLst/>
              <a:ahLst/>
              <a:cxnLst/>
              <a:rect l="l" t="t" r="r" b="b"/>
              <a:pathLst>
                <a:path w="562" h="2282" extrusionOk="0">
                  <a:moveTo>
                    <a:pt x="453" y="0"/>
                  </a:moveTo>
                  <a:cubicBezTo>
                    <a:pt x="415" y="0"/>
                    <a:pt x="379" y="22"/>
                    <a:pt x="371" y="72"/>
                  </a:cubicBezTo>
                  <a:cubicBezTo>
                    <a:pt x="251" y="769"/>
                    <a:pt x="152" y="1465"/>
                    <a:pt x="13" y="2161"/>
                  </a:cubicBezTo>
                  <a:cubicBezTo>
                    <a:pt x="1" y="2232"/>
                    <a:pt x="66" y="2282"/>
                    <a:pt x="121" y="2282"/>
                  </a:cubicBezTo>
                  <a:cubicBezTo>
                    <a:pt x="159" y="2282"/>
                    <a:pt x="192" y="2258"/>
                    <a:pt x="192" y="2201"/>
                  </a:cubicBezTo>
                  <a:cubicBezTo>
                    <a:pt x="311" y="1505"/>
                    <a:pt x="411" y="809"/>
                    <a:pt x="550" y="112"/>
                  </a:cubicBezTo>
                  <a:cubicBezTo>
                    <a:pt x="562" y="43"/>
                    <a:pt x="506" y="0"/>
                    <a:pt x="4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005550" y="3481975"/>
              <a:ext cx="152725" cy="336775"/>
            </a:xfrm>
            <a:custGeom>
              <a:avLst/>
              <a:gdLst/>
              <a:ahLst/>
              <a:cxnLst/>
              <a:rect l="l" t="t" r="r" b="b"/>
              <a:pathLst>
                <a:path w="6109" h="13471" extrusionOk="0">
                  <a:moveTo>
                    <a:pt x="0" y="1"/>
                  </a:moveTo>
                  <a:lnTo>
                    <a:pt x="0" y="13470"/>
                  </a:lnTo>
                  <a:lnTo>
                    <a:pt x="6108" y="13470"/>
                  </a:lnTo>
                  <a:lnTo>
                    <a:pt x="6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023450" y="3500375"/>
              <a:ext cx="115925" cy="95525"/>
            </a:xfrm>
            <a:custGeom>
              <a:avLst/>
              <a:gdLst/>
              <a:ahLst/>
              <a:cxnLst/>
              <a:rect l="l" t="t" r="r" b="b"/>
              <a:pathLst>
                <a:path w="4637" h="3821" extrusionOk="0">
                  <a:moveTo>
                    <a:pt x="4378" y="240"/>
                  </a:moveTo>
                  <a:lnTo>
                    <a:pt x="4378" y="3582"/>
                  </a:lnTo>
                  <a:lnTo>
                    <a:pt x="279" y="3582"/>
                  </a:lnTo>
                  <a:lnTo>
                    <a:pt x="279" y="240"/>
                  </a:lnTo>
                  <a:close/>
                  <a:moveTo>
                    <a:pt x="0" y="1"/>
                  </a:moveTo>
                  <a:lnTo>
                    <a:pt x="0" y="3821"/>
                  </a:lnTo>
                  <a:lnTo>
                    <a:pt x="4636" y="3821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023450" y="3610300"/>
              <a:ext cx="115925" cy="188550"/>
            </a:xfrm>
            <a:custGeom>
              <a:avLst/>
              <a:gdLst/>
              <a:ahLst/>
              <a:cxnLst/>
              <a:rect l="l" t="t" r="r" b="b"/>
              <a:pathLst>
                <a:path w="4637" h="7542" extrusionOk="0">
                  <a:moveTo>
                    <a:pt x="4378" y="220"/>
                  </a:moveTo>
                  <a:lnTo>
                    <a:pt x="4378" y="7263"/>
                  </a:lnTo>
                  <a:lnTo>
                    <a:pt x="279" y="7263"/>
                  </a:lnTo>
                  <a:lnTo>
                    <a:pt x="279" y="220"/>
                  </a:lnTo>
                  <a:close/>
                  <a:moveTo>
                    <a:pt x="0" y="1"/>
                  </a:moveTo>
                  <a:lnTo>
                    <a:pt x="0" y="7542"/>
                  </a:lnTo>
                  <a:lnTo>
                    <a:pt x="4636" y="7542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129400" y="364512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7"/>
                    <a:pt x="179" y="797"/>
                    <a:pt x="398" y="797"/>
                  </a:cubicBezTo>
                  <a:cubicBezTo>
                    <a:pt x="617" y="797"/>
                    <a:pt x="796" y="617"/>
                    <a:pt x="796" y="399"/>
                  </a:cubicBezTo>
                  <a:cubicBezTo>
                    <a:pt x="796" y="180"/>
                    <a:pt x="617" y="2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819500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9" y="6746"/>
                  </a:lnTo>
                  <a:lnTo>
                    <a:pt x="4279" y="2150"/>
                  </a:lnTo>
                  <a:cubicBezTo>
                    <a:pt x="4279" y="976"/>
                    <a:pt x="3324" y="1"/>
                    <a:pt x="2150" y="1"/>
                  </a:cubicBez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814525" y="3327775"/>
              <a:ext cx="116425" cy="178600"/>
            </a:xfrm>
            <a:custGeom>
              <a:avLst/>
              <a:gdLst/>
              <a:ahLst/>
              <a:cxnLst/>
              <a:rect l="l" t="t" r="r" b="b"/>
              <a:pathLst>
                <a:path w="4657" h="7144" extrusionOk="0">
                  <a:moveTo>
                    <a:pt x="2528" y="379"/>
                  </a:moveTo>
                  <a:cubicBezTo>
                    <a:pt x="3523" y="498"/>
                    <a:pt x="4279" y="1334"/>
                    <a:pt x="4279" y="2329"/>
                  </a:cubicBezTo>
                  <a:lnTo>
                    <a:pt x="4279" y="3363"/>
                  </a:lnTo>
                  <a:lnTo>
                    <a:pt x="2528" y="3363"/>
                  </a:lnTo>
                  <a:lnTo>
                    <a:pt x="2528" y="379"/>
                  </a:lnTo>
                  <a:close/>
                  <a:moveTo>
                    <a:pt x="2150" y="399"/>
                  </a:moveTo>
                  <a:lnTo>
                    <a:pt x="2150" y="3383"/>
                  </a:lnTo>
                  <a:lnTo>
                    <a:pt x="399" y="3383"/>
                  </a:lnTo>
                  <a:lnTo>
                    <a:pt x="399" y="2349"/>
                  </a:lnTo>
                  <a:cubicBezTo>
                    <a:pt x="379" y="1334"/>
                    <a:pt x="1155" y="498"/>
                    <a:pt x="2150" y="399"/>
                  </a:cubicBezTo>
                  <a:close/>
                  <a:moveTo>
                    <a:pt x="2130" y="3761"/>
                  </a:moveTo>
                  <a:lnTo>
                    <a:pt x="2130" y="6746"/>
                  </a:lnTo>
                  <a:lnTo>
                    <a:pt x="379" y="6746"/>
                  </a:lnTo>
                  <a:lnTo>
                    <a:pt x="379" y="3761"/>
                  </a:lnTo>
                  <a:close/>
                  <a:moveTo>
                    <a:pt x="4279" y="3761"/>
                  </a:moveTo>
                  <a:lnTo>
                    <a:pt x="4279" y="6746"/>
                  </a:lnTo>
                  <a:lnTo>
                    <a:pt x="2528" y="6746"/>
                  </a:lnTo>
                  <a:lnTo>
                    <a:pt x="2528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7" y="7144"/>
                  </a:lnTo>
                  <a:lnTo>
                    <a:pt x="4657" y="2349"/>
                  </a:lnTo>
                  <a:cubicBezTo>
                    <a:pt x="4657" y="1055"/>
                    <a:pt x="362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79225" y="3486300"/>
              <a:ext cx="178750" cy="29525"/>
            </a:xfrm>
            <a:custGeom>
              <a:avLst/>
              <a:gdLst/>
              <a:ahLst/>
              <a:cxnLst/>
              <a:rect l="l" t="t" r="r" b="b"/>
              <a:pathLst>
                <a:path w="7150" h="1181" extrusionOk="0">
                  <a:moveTo>
                    <a:pt x="6604" y="1"/>
                  </a:moveTo>
                  <a:cubicBezTo>
                    <a:pt x="6216" y="1"/>
                    <a:pt x="5708" y="133"/>
                    <a:pt x="5432" y="265"/>
                  </a:cubicBezTo>
                  <a:cubicBezTo>
                    <a:pt x="5246" y="347"/>
                    <a:pt x="5082" y="385"/>
                    <a:pt x="4912" y="385"/>
                  </a:cubicBezTo>
                  <a:cubicBezTo>
                    <a:pt x="4628" y="385"/>
                    <a:pt x="4328" y="280"/>
                    <a:pt x="3880" y="106"/>
                  </a:cubicBezTo>
                  <a:cubicBezTo>
                    <a:pt x="3703" y="37"/>
                    <a:pt x="3542" y="10"/>
                    <a:pt x="3388" y="10"/>
                  </a:cubicBezTo>
                  <a:cubicBezTo>
                    <a:pt x="2922" y="10"/>
                    <a:pt x="2529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09" y="406"/>
                    <a:pt x="1015" y="109"/>
                    <a:pt x="703" y="109"/>
                  </a:cubicBezTo>
                  <a:cubicBezTo>
                    <a:pt x="630" y="109"/>
                    <a:pt x="556" y="125"/>
                    <a:pt x="478" y="166"/>
                  </a:cubicBezTo>
                  <a:cubicBezTo>
                    <a:pt x="0" y="385"/>
                    <a:pt x="1095" y="1181"/>
                    <a:pt x="1095" y="1181"/>
                  </a:cubicBezTo>
                  <a:lnTo>
                    <a:pt x="6148" y="1181"/>
                  </a:lnTo>
                  <a:cubicBezTo>
                    <a:pt x="6148" y="1181"/>
                    <a:pt x="7044" y="862"/>
                    <a:pt x="7123" y="325"/>
                  </a:cubicBezTo>
                  <a:cubicBezTo>
                    <a:pt x="7150" y="86"/>
                    <a:pt x="6916" y="1"/>
                    <a:pt x="6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842875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0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6" y="259"/>
                    <a:pt x="1115" y="279"/>
                    <a:pt x="1195" y="279"/>
                  </a:cubicBezTo>
                  <a:cubicBezTo>
                    <a:pt x="1280" y="293"/>
                    <a:pt x="1354" y="308"/>
                    <a:pt x="1391" y="315"/>
                  </a:cubicBezTo>
                  <a:lnTo>
                    <a:pt x="1391" y="315"/>
                  </a:lnTo>
                  <a:cubicBezTo>
                    <a:pt x="1363" y="287"/>
                    <a:pt x="1311" y="224"/>
                    <a:pt x="1235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1" y="315"/>
                  </a:moveTo>
                  <a:cubicBezTo>
                    <a:pt x="1399" y="323"/>
                    <a:pt x="1406" y="328"/>
                    <a:pt x="1409" y="328"/>
                  </a:cubicBezTo>
                  <a:cubicBezTo>
                    <a:pt x="1412" y="328"/>
                    <a:pt x="1414" y="325"/>
                    <a:pt x="1414" y="319"/>
                  </a:cubicBezTo>
                  <a:cubicBezTo>
                    <a:pt x="1414" y="319"/>
                    <a:pt x="1405" y="317"/>
                    <a:pt x="1391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919000" y="3491175"/>
              <a:ext cx="28375" cy="8250"/>
            </a:xfrm>
            <a:custGeom>
              <a:avLst/>
              <a:gdLst/>
              <a:ahLst/>
              <a:cxnLst/>
              <a:rect l="l" t="t" r="r" b="b"/>
              <a:pathLst>
                <a:path w="1135" h="330" extrusionOk="0">
                  <a:moveTo>
                    <a:pt x="764" y="1"/>
                  </a:moveTo>
                  <a:cubicBezTo>
                    <a:pt x="687" y="1"/>
                    <a:pt x="607" y="11"/>
                    <a:pt x="537" y="31"/>
                  </a:cubicBezTo>
                  <a:cubicBezTo>
                    <a:pt x="378" y="70"/>
                    <a:pt x="259" y="130"/>
                    <a:pt x="159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29"/>
                    <a:pt x="179" y="309"/>
                  </a:cubicBezTo>
                  <a:cubicBezTo>
                    <a:pt x="299" y="289"/>
                    <a:pt x="438" y="249"/>
                    <a:pt x="577" y="210"/>
                  </a:cubicBezTo>
                  <a:cubicBezTo>
                    <a:pt x="657" y="190"/>
                    <a:pt x="696" y="190"/>
                    <a:pt x="776" y="150"/>
                  </a:cubicBezTo>
                  <a:cubicBezTo>
                    <a:pt x="856" y="150"/>
                    <a:pt x="895" y="130"/>
                    <a:pt x="955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4" y="190"/>
                    <a:pt x="1134" y="190"/>
                    <a:pt x="1134" y="190"/>
                  </a:cubicBezTo>
                  <a:cubicBezTo>
                    <a:pt x="1134" y="190"/>
                    <a:pt x="1134" y="170"/>
                    <a:pt x="1094" y="130"/>
                  </a:cubicBezTo>
                  <a:cubicBezTo>
                    <a:pt x="1094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1"/>
                  </a:cubicBezTo>
                  <a:cubicBezTo>
                    <a:pt x="915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793650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89" y="0"/>
                  </a:moveTo>
                  <a:cubicBezTo>
                    <a:pt x="145" y="0"/>
                    <a:pt x="105" y="6"/>
                    <a:pt x="8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79" y="83"/>
                    <a:pt x="219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2"/>
                    <a:pt x="537" y="182"/>
                    <a:pt x="617" y="202"/>
                  </a:cubicBezTo>
                  <a:cubicBezTo>
                    <a:pt x="677" y="222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7" y="103"/>
                    <a:pt x="478" y="63"/>
                    <a:pt x="378" y="23"/>
                  </a:cubicBezTo>
                  <a:cubicBezTo>
                    <a:pt x="321" y="12"/>
                    <a:pt x="250" y="0"/>
                    <a:pt x="189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37325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8" y="6746"/>
                  </a:lnTo>
                  <a:lnTo>
                    <a:pt x="4278" y="2150"/>
                  </a:lnTo>
                  <a:cubicBezTo>
                    <a:pt x="4278" y="976"/>
                    <a:pt x="3323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32350" y="3327775"/>
              <a:ext cx="116925" cy="178600"/>
            </a:xfrm>
            <a:custGeom>
              <a:avLst/>
              <a:gdLst/>
              <a:ahLst/>
              <a:cxnLst/>
              <a:rect l="l" t="t" r="r" b="b"/>
              <a:pathLst>
                <a:path w="4677" h="7144" extrusionOk="0">
                  <a:moveTo>
                    <a:pt x="2547" y="379"/>
                  </a:moveTo>
                  <a:cubicBezTo>
                    <a:pt x="3542" y="498"/>
                    <a:pt x="4318" y="1334"/>
                    <a:pt x="4318" y="2329"/>
                  </a:cubicBezTo>
                  <a:lnTo>
                    <a:pt x="4318" y="3363"/>
                  </a:lnTo>
                  <a:lnTo>
                    <a:pt x="2547" y="3363"/>
                  </a:lnTo>
                  <a:lnTo>
                    <a:pt x="2547" y="379"/>
                  </a:lnTo>
                  <a:close/>
                  <a:moveTo>
                    <a:pt x="2169" y="399"/>
                  </a:moveTo>
                  <a:lnTo>
                    <a:pt x="2169" y="3383"/>
                  </a:lnTo>
                  <a:lnTo>
                    <a:pt x="438" y="3383"/>
                  </a:lnTo>
                  <a:lnTo>
                    <a:pt x="438" y="2349"/>
                  </a:lnTo>
                  <a:cubicBezTo>
                    <a:pt x="399" y="1334"/>
                    <a:pt x="1175" y="498"/>
                    <a:pt x="2169" y="399"/>
                  </a:cubicBezTo>
                  <a:close/>
                  <a:moveTo>
                    <a:pt x="2150" y="3761"/>
                  </a:moveTo>
                  <a:lnTo>
                    <a:pt x="2150" y="6746"/>
                  </a:lnTo>
                  <a:lnTo>
                    <a:pt x="399" y="6746"/>
                  </a:lnTo>
                  <a:lnTo>
                    <a:pt x="399" y="3761"/>
                  </a:lnTo>
                  <a:close/>
                  <a:moveTo>
                    <a:pt x="4318" y="3761"/>
                  </a:moveTo>
                  <a:lnTo>
                    <a:pt x="4318" y="6746"/>
                  </a:lnTo>
                  <a:lnTo>
                    <a:pt x="2547" y="6746"/>
                  </a:lnTo>
                  <a:lnTo>
                    <a:pt x="2547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6" y="7144"/>
                  </a:lnTo>
                  <a:lnTo>
                    <a:pt x="4656" y="2349"/>
                  </a:lnTo>
                  <a:cubicBezTo>
                    <a:pt x="4676" y="1055"/>
                    <a:pt x="364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197550" y="3486300"/>
              <a:ext cx="178975" cy="29525"/>
            </a:xfrm>
            <a:custGeom>
              <a:avLst/>
              <a:gdLst/>
              <a:ahLst/>
              <a:cxnLst/>
              <a:rect l="l" t="t" r="r" b="b"/>
              <a:pathLst>
                <a:path w="7159" h="1181" extrusionOk="0">
                  <a:moveTo>
                    <a:pt x="6612" y="1"/>
                  </a:moveTo>
                  <a:cubicBezTo>
                    <a:pt x="6222" y="1"/>
                    <a:pt x="5708" y="133"/>
                    <a:pt x="5432" y="265"/>
                  </a:cubicBezTo>
                  <a:cubicBezTo>
                    <a:pt x="5245" y="347"/>
                    <a:pt x="5084" y="385"/>
                    <a:pt x="4917" y="385"/>
                  </a:cubicBezTo>
                  <a:cubicBezTo>
                    <a:pt x="4637" y="385"/>
                    <a:pt x="4340" y="280"/>
                    <a:pt x="3880" y="106"/>
                  </a:cubicBezTo>
                  <a:cubicBezTo>
                    <a:pt x="3703" y="37"/>
                    <a:pt x="3543" y="10"/>
                    <a:pt x="3391" y="10"/>
                  </a:cubicBezTo>
                  <a:cubicBezTo>
                    <a:pt x="2929" y="10"/>
                    <a:pt x="2544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12" y="406"/>
                    <a:pt x="1028" y="109"/>
                    <a:pt x="710" y="109"/>
                  </a:cubicBezTo>
                  <a:cubicBezTo>
                    <a:pt x="635" y="109"/>
                    <a:pt x="559" y="125"/>
                    <a:pt x="478" y="166"/>
                  </a:cubicBezTo>
                  <a:cubicBezTo>
                    <a:pt x="0" y="385"/>
                    <a:pt x="1094" y="1181"/>
                    <a:pt x="1094" y="1181"/>
                  </a:cubicBezTo>
                  <a:lnTo>
                    <a:pt x="6148" y="1181"/>
                  </a:lnTo>
                  <a:cubicBezTo>
                    <a:pt x="6148" y="1181"/>
                    <a:pt x="7043" y="862"/>
                    <a:pt x="7123" y="325"/>
                  </a:cubicBezTo>
                  <a:cubicBezTo>
                    <a:pt x="7158" y="86"/>
                    <a:pt x="6925" y="1"/>
                    <a:pt x="6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60700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2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5" y="259"/>
                    <a:pt x="1115" y="279"/>
                    <a:pt x="1195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3" y="287"/>
                    <a:pt x="1311" y="224"/>
                    <a:pt x="1234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337800" y="34911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8" y="11"/>
                    <a:pt x="518" y="31"/>
                  </a:cubicBezTo>
                  <a:cubicBezTo>
                    <a:pt x="359" y="70"/>
                    <a:pt x="240" y="130"/>
                    <a:pt x="140" y="210"/>
                  </a:cubicBezTo>
                  <a:cubicBezTo>
                    <a:pt x="41" y="289"/>
                    <a:pt x="1" y="329"/>
                    <a:pt x="1" y="329"/>
                  </a:cubicBezTo>
                  <a:cubicBezTo>
                    <a:pt x="1" y="329"/>
                    <a:pt x="60" y="329"/>
                    <a:pt x="160" y="309"/>
                  </a:cubicBezTo>
                  <a:cubicBezTo>
                    <a:pt x="299" y="289"/>
                    <a:pt x="419" y="249"/>
                    <a:pt x="558" y="210"/>
                  </a:cubicBezTo>
                  <a:cubicBezTo>
                    <a:pt x="637" y="190"/>
                    <a:pt x="697" y="190"/>
                    <a:pt x="757" y="150"/>
                  </a:cubicBezTo>
                  <a:cubicBezTo>
                    <a:pt x="836" y="150"/>
                    <a:pt x="876" y="130"/>
                    <a:pt x="936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5" y="19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55" y="110"/>
                    <a:pt x="1035" y="90"/>
                  </a:cubicBezTo>
                  <a:cubicBezTo>
                    <a:pt x="1015" y="70"/>
                    <a:pt x="996" y="70"/>
                    <a:pt x="956" y="31"/>
                  </a:cubicBezTo>
                  <a:cubicBezTo>
                    <a:pt x="896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11975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7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99" y="83"/>
                  </a:lnTo>
                  <a:cubicBezTo>
                    <a:pt x="119" y="83"/>
                    <a:pt x="179" y="83"/>
                    <a:pt x="219" y="103"/>
                  </a:cubicBezTo>
                  <a:cubicBezTo>
                    <a:pt x="279" y="103"/>
                    <a:pt x="318" y="123"/>
                    <a:pt x="358" y="123"/>
                  </a:cubicBezTo>
                  <a:cubicBezTo>
                    <a:pt x="458" y="162"/>
                    <a:pt x="557" y="182"/>
                    <a:pt x="617" y="202"/>
                  </a:cubicBezTo>
                  <a:cubicBezTo>
                    <a:pt x="676" y="222"/>
                    <a:pt x="716" y="222"/>
                    <a:pt x="716" y="222"/>
                  </a:cubicBezTo>
                  <a:cubicBezTo>
                    <a:pt x="716" y="222"/>
                    <a:pt x="696" y="182"/>
                    <a:pt x="61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806575" y="35963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40900" y="36242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74150" y="36884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08450" y="37172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74150" y="37520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08450" y="378042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119450" y="33238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153775" y="33521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3225" y="37525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907050" y="37809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48875" y="2829375"/>
              <a:ext cx="669050" cy="454650"/>
            </a:xfrm>
            <a:custGeom>
              <a:avLst/>
              <a:gdLst/>
              <a:ahLst/>
              <a:cxnLst/>
              <a:rect l="l" t="t" r="r" b="b"/>
              <a:pathLst>
                <a:path w="26762" h="18186" extrusionOk="0">
                  <a:moveTo>
                    <a:pt x="2706" y="1"/>
                  </a:moveTo>
                  <a:lnTo>
                    <a:pt x="80" y="16117"/>
                  </a:lnTo>
                  <a:cubicBezTo>
                    <a:pt x="40" y="16216"/>
                    <a:pt x="21" y="16316"/>
                    <a:pt x="21" y="16415"/>
                  </a:cubicBezTo>
                  <a:lnTo>
                    <a:pt x="1" y="16535"/>
                  </a:lnTo>
                  <a:cubicBezTo>
                    <a:pt x="1" y="17450"/>
                    <a:pt x="737" y="18186"/>
                    <a:pt x="1632" y="18186"/>
                  </a:cubicBezTo>
                  <a:cubicBezTo>
                    <a:pt x="2269" y="18186"/>
                    <a:pt x="2806" y="17828"/>
                    <a:pt x="3104" y="17311"/>
                  </a:cubicBezTo>
                  <a:cubicBezTo>
                    <a:pt x="3383" y="17828"/>
                    <a:pt x="3920" y="18186"/>
                    <a:pt x="4577" y="18186"/>
                  </a:cubicBezTo>
                  <a:cubicBezTo>
                    <a:pt x="5194" y="18186"/>
                    <a:pt x="5751" y="17828"/>
                    <a:pt x="6029" y="17311"/>
                  </a:cubicBezTo>
                  <a:cubicBezTo>
                    <a:pt x="6308" y="17828"/>
                    <a:pt x="6865" y="18186"/>
                    <a:pt x="7501" y="18186"/>
                  </a:cubicBezTo>
                  <a:cubicBezTo>
                    <a:pt x="8118" y="18186"/>
                    <a:pt x="8675" y="17828"/>
                    <a:pt x="8974" y="17311"/>
                  </a:cubicBezTo>
                  <a:cubicBezTo>
                    <a:pt x="9252" y="17828"/>
                    <a:pt x="9790" y="18186"/>
                    <a:pt x="10446" y="18186"/>
                  </a:cubicBezTo>
                  <a:cubicBezTo>
                    <a:pt x="11063" y="18186"/>
                    <a:pt x="11600" y="17828"/>
                    <a:pt x="11899" y="17311"/>
                  </a:cubicBezTo>
                  <a:cubicBezTo>
                    <a:pt x="12177" y="17828"/>
                    <a:pt x="12734" y="18186"/>
                    <a:pt x="13371" y="18186"/>
                  </a:cubicBezTo>
                  <a:cubicBezTo>
                    <a:pt x="13988" y="18186"/>
                    <a:pt x="14545" y="17828"/>
                    <a:pt x="14843" y="17311"/>
                  </a:cubicBezTo>
                  <a:cubicBezTo>
                    <a:pt x="15122" y="17828"/>
                    <a:pt x="15659" y="18186"/>
                    <a:pt x="16316" y="18186"/>
                  </a:cubicBezTo>
                  <a:cubicBezTo>
                    <a:pt x="16952" y="18186"/>
                    <a:pt x="17470" y="17828"/>
                    <a:pt x="17768" y="17311"/>
                  </a:cubicBezTo>
                  <a:cubicBezTo>
                    <a:pt x="18047" y="17828"/>
                    <a:pt x="18604" y="18186"/>
                    <a:pt x="19240" y="18186"/>
                  </a:cubicBezTo>
                  <a:cubicBezTo>
                    <a:pt x="19857" y="18186"/>
                    <a:pt x="20414" y="17828"/>
                    <a:pt x="20713" y="17311"/>
                  </a:cubicBezTo>
                  <a:cubicBezTo>
                    <a:pt x="20991" y="17828"/>
                    <a:pt x="21528" y="18186"/>
                    <a:pt x="22185" y="18186"/>
                  </a:cubicBezTo>
                  <a:cubicBezTo>
                    <a:pt x="22802" y="18186"/>
                    <a:pt x="23339" y="17828"/>
                    <a:pt x="23637" y="17311"/>
                  </a:cubicBezTo>
                  <a:cubicBezTo>
                    <a:pt x="23916" y="17828"/>
                    <a:pt x="24473" y="18186"/>
                    <a:pt x="25110" y="18186"/>
                  </a:cubicBezTo>
                  <a:cubicBezTo>
                    <a:pt x="26025" y="18186"/>
                    <a:pt x="26761" y="17430"/>
                    <a:pt x="26761" y="16535"/>
                  </a:cubicBezTo>
                  <a:cubicBezTo>
                    <a:pt x="26642" y="16336"/>
                    <a:pt x="26602" y="16157"/>
                    <a:pt x="26562" y="16017"/>
                  </a:cubicBezTo>
                  <a:lnTo>
                    <a:pt x="239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24219" y="2792270"/>
              <a:ext cx="70425" cy="454186"/>
            </a:xfrm>
            <a:custGeom>
              <a:avLst/>
              <a:gdLst/>
              <a:ahLst/>
              <a:cxnLst/>
              <a:rect l="l" t="t" r="r" b="b"/>
              <a:pathLst>
                <a:path w="2817" h="20195" extrusionOk="0">
                  <a:moveTo>
                    <a:pt x="2660" y="0"/>
                  </a:moveTo>
                  <a:cubicBezTo>
                    <a:pt x="2577" y="0"/>
                    <a:pt x="2488" y="50"/>
                    <a:pt x="2478" y="149"/>
                  </a:cubicBezTo>
                  <a:cubicBezTo>
                    <a:pt x="1662" y="6795"/>
                    <a:pt x="846" y="13440"/>
                    <a:pt x="11" y="20046"/>
                  </a:cubicBezTo>
                  <a:cubicBezTo>
                    <a:pt x="1" y="20145"/>
                    <a:pt x="75" y="20195"/>
                    <a:pt x="158" y="20195"/>
                  </a:cubicBezTo>
                  <a:cubicBezTo>
                    <a:pt x="240" y="20195"/>
                    <a:pt x="329" y="20145"/>
                    <a:pt x="349" y="20046"/>
                  </a:cubicBezTo>
                  <a:cubicBezTo>
                    <a:pt x="1165" y="13400"/>
                    <a:pt x="1981" y="6775"/>
                    <a:pt x="2796" y="149"/>
                  </a:cubicBezTo>
                  <a:cubicBezTo>
                    <a:pt x="2816" y="50"/>
                    <a:pt x="2742" y="0"/>
                    <a:pt x="26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96596" y="2791821"/>
              <a:ext cx="51525" cy="450497"/>
            </a:xfrm>
            <a:custGeom>
              <a:avLst/>
              <a:gdLst/>
              <a:ahLst/>
              <a:cxnLst/>
              <a:rect l="l" t="t" r="r" b="b"/>
              <a:pathLst>
                <a:path w="2061" h="20031" extrusionOk="0">
                  <a:moveTo>
                    <a:pt x="1906" y="0"/>
                  </a:moveTo>
                  <a:cubicBezTo>
                    <a:pt x="1826" y="0"/>
                    <a:pt x="1742" y="50"/>
                    <a:pt x="1732" y="150"/>
                  </a:cubicBezTo>
                  <a:cubicBezTo>
                    <a:pt x="1155" y="6715"/>
                    <a:pt x="578" y="13301"/>
                    <a:pt x="1" y="19867"/>
                  </a:cubicBezTo>
                  <a:cubicBezTo>
                    <a:pt x="1" y="19976"/>
                    <a:pt x="85" y="20031"/>
                    <a:pt x="170" y="20031"/>
                  </a:cubicBezTo>
                  <a:cubicBezTo>
                    <a:pt x="254" y="20031"/>
                    <a:pt x="339" y="19976"/>
                    <a:pt x="339" y="19867"/>
                  </a:cubicBezTo>
                  <a:cubicBezTo>
                    <a:pt x="896" y="13301"/>
                    <a:pt x="1473" y="6715"/>
                    <a:pt x="2050" y="150"/>
                  </a:cubicBezTo>
                  <a:cubicBezTo>
                    <a:pt x="2060" y="50"/>
                    <a:pt x="1985" y="0"/>
                    <a:pt x="190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69723" y="2792270"/>
              <a:ext cx="35850" cy="445684"/>
            </a:xfrm>
            <a:custGeom>
              <a:avLst/>
              <a:gdLst/>
              <a:ahLst/>
              <a:cxnLst/>
              <a:rect l="l" t="t" r="r" b="b"/>
              <a:pathLst>
                <a:path w="1434" h="19817" extrusionOk="0">
                  <a:moveTo>
                    <a:pt x="1281" y="0"/>
                  </a:moveTo>
                  <a:cubicBezTo>
                    <a:pt x="1204" y="0"/>
                    <a:pt x="1125" y="50"/>
                    <a:pt x="1115" y="149"/>
                  </a:cubicBezTo>
                  <a:cubicBezTo>
                    <a:pt x="737" y="6675"/>
                    <a:pt x="359" y="13162"/>
                    <a:pt x="1" y="19668"/>
                  </a:cubicBezTo>
                  <a:cubicBezTo>
                    <a:pt x="1" y="19767"/>
                    <a:pt x="75" y="19817"/>
                    <a:pt x="152" y="19817"/>
                  </a:cubicBezTo>
                  <a:cubicBezTo>
                    <a:pt x="229" y="19817"/>
                    <a:pt x="309" y="19767"/>
                    <a:pt x="319" y="19668"/>
                  </a:cubicBezTo>
                  <a:cubicBezTo>
                    <a:pt x="697" y="13162"/>
                    <a:pt x="1055" y="6675"/>
                    <a:pt x="1433" y="149"/>
                  </a:cubicBezTo>
                  <a:cubicBezTo>
                    <a:pt x="1433" y="50"/>
                    <a:pt x="1358" y="0"/>
                    <a:pt x="128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039850" y="2792270"/>
              <a:ext cx="8000" cy="441209"/>
            </a:xfrm>
            <a:custGeom>
              <a:avLst/>
              <a:gdLst/>
              <a:ahLst/>
              <a:cxnLst/>
              <a:rect l="l" t="t" r="r" b="b"/>
              <a:pathLst>
                <a:path w="320" h="19618" extrusionOk="0">
                  <a:moveTo>
                    <a:pt x="160" y="0"/>
                  </a:moveTo>
                  <a:cubicBezTo>
                    <a:pt x="80" y="0"/>
                    <a:pt x="1" y="50"/>
                    <a:pt x="1" y="149"/>
                  </a:cubicBezTo>
                  <a:lnTo>
                    <a:pt x="1" y="19469"/>
                  </a:lnTo>
                  <a:cubicBezTo>
                    <a:pt x="1" y="19568"/>
                    <a:pt x="80" y="19618"/>
                    <a:pt x="160" y="19618"/>
                  </a:cubicBezTo>
                  <a:cubicBezTo>
                    <a:pt x="240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40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263455" y="2792270"/>
              <a:ext cx="70150" cy="454186"/>
            </a:xfrm>
            <a:custGeom>
              <a:avLst/>
              <a:gdLst/>
              <a:ahLst/>
              <a:cxnLst/>
              <a:rect l="l" t="t" r="r" b="b"/>
              <a:pathLst>
                <a:path w="2806" h="20195" extrusionOk="0">
                  <a:moveTo>
                    <a:pt x="154" y="0"/>
                  </a:moveTo>
                  <a:cubicBezTo>
                    <a:pt x="75" y="0"/>
                    <a:pt x="0" y="50"/>
                    <a:pt x="10" y="149"/>
                  </a:cubicBezTo>
                  <a:cubicBezTo>
                    <a:pt x="826" y="6775"/>
                    <a:pt x="1642" y="13400"/>
                    <a:pt x="2477" y="20046"/>
                  </a:cubicBezTo>
                  <a:cubicBezTo>
                    <a:pt x="2487" y="20145"/>
                    <a:pt x="2572" y="20195"/>
                    <a:pt x="2651" y="20195"/>
                  </a:cubicBezTo>
                  <a:cubicBezTo>
                    <a:pt x="2731" y="20195"/>
                    <a:pt x="2806" y="20145"/>
                    <a:pt x="2796" y="20046"/>
                  </a:cubicBezTo>
                  <a:cubicBezTo>
                    <a:pt x="1980" y="13440"/>
                    <a:pt x="1144" y="6795"/>
                    <a:pt x="329" y="149"/>
                  </a:cubicBezTo>
                  <a:cubicBezTo>
                    <a:pt x="319" y="50"/>
                    <a:pt x="234" y="0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209729" y="2791821"/>
              <a:ext cx="51500" cy="450497"/>
            </a:xfrm>
            <a:custGeom>
              <a:avLst/>
              <a:gdLst/>
              <a:ahLst/>
              <a:cxnLst/>
              <a:rect l="l" t="t" r="r" b="b"/>
              <a:pathLst>
                <a:path w="2060" h="20031" extrusionOk="0">
                  <a:moveTo>
                    <a:pt x="157" y="0"/>
                  </a:moveTo>
                  <a:cubicBezTo>
                    <a:pt x="75" y="0"/>
                    <a:pt x="0" y="50"/>
                    <a:pt x="10" y="150"/>
                  </a:cubicBezTo>
                  <a:cubicBezTo>
                    <a:pt x="587" y="6715"/>
                    <a:pt x="1164" y="13301"/>
                    <a:pt x="1741" y="19867"/>
                  </a:cubicBezTo>
                  <a:cubicBezTo>
                    <a:pt x="1751" y="19976"/>
                    <a:pt x="1831" y="20031"/>
                    <a:pt x="1908" y="20031"/>
                  </a:cubicBezTo>
                  <a:cubicBezTo>
                    <a:pt x="1985" y="20031"/>
                    <a:pt x="2060" y="19976"/>
                    <a:pt x="2060" y="19867"/>
                  </a:cubicBezTo>
                  <a:cubicBezTo>
                    <a:pt x="1483" y="13301"/>
                    <a:pt x="906" y="6715"/>
                    <a:pt x="349" y="150"/>
                  </a:cubicBezTo>
                  <a:cubicBezTo>
                    <a:pt x="329" y="50"/>
                    <a:pt x="239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152278" y="2792270"/>
              <a:ext cx="36575" cy="445684"/>
            </a:xfrm>
            <a:custGeom>
              <a:avLst/>
              <a:gdLst/>
              <a:ahLst/>
              <a:cxnLst/>
              <a:rect l="l" t="t" r="r" b="b"/>
              <a:pathLst>
                <a:path w="1463" h="19817" extrusionOk="0">
                  <a:moveTo>
                    <a:pt x="152" y="0"/>
                  </a:moveTo>
                  <a:cubicBezTo>
                    <a:pt x="75" y="0"/>
                    <a:pt x="0" y="50"/>
                    <a:pt x="0" y="149"/>
                  </a:cubicBezTo>
                  <a:cubicBezTo>
                    <a:pt x="378" y="6675"/>
                    <a:pt x="757" y="13162"/>
                    <a:pt x="1115" y="19668"/>
                  </a:cubicBezTo>
                  <a:cubicBezTo>
                    <a:pt x="1135" y="19767"/>
                    <a:pt x="1224" y="19817"/>
                    <a:pt x="1306" y="19817"/>
                  </a:cubicBezTo>
                  <a:cubicBezTo>
                    <a:pt x="1388" y="19817"/>
                    <a:pt x="1463" y="19767"/>
                    <a:pt x="1453" y="19668"/>
                  </a:cubicBezTo>
                  <a:cubicBezTo>
                    <a:pt x="1075" y="13162"/>
                    <a:pt x="697" y="6675"/>
                    <a:pt x="319" y="149"/>
                  </a:cubicBezTo>
                  <a:cubicBezTo>
                    <a:pt x="309" y="50"/>
                    <a:pt x="229" y="0"/>
                    <a:pt x="152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110001" y="2792270"/>
              <a:ext cx="7975" cy="441209"/>
            </a:xfrm>
            <a:custGeom>
              <a:avLst/>
              <a:gdLst/>
              <a:ahLst/>
              <a:cxnLst/>
              <a:rect l="l" t="t" r="r" b="b"/>
              <a:pathLst>
                <a:path w="319" h="19618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9469"/>
                  </a:lnTo>
                  <a:cubicBezTo>
                    <a:pt x="0" y="19568"/>
                    <a:pt x="80" y="19618"/>
                    <a:pt x="159" y="19618"/>
                  </a:cubicBezTo>
                  <a:cubicBezTo>
                    <a:pt x="239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49375" y="2784150"/>
              <a:ext cx="674000" cy="224825"/>
            </a:xfrm>
            <a:custGeom>
              <a:avLst/>
              <a:gdLst/>
              <a:ahLst/>
              <a:cxnLst/>
              <a:rect l="l" t="t" r="r" b="b"/>
              <a:pathLst>
                <a:path w="26960" h="8993" extrusionOk="0">
                  <a:moveTo>
                    <a:pt x="15110" y="1"/>
                  </a:moveTo>
                  <a:cubicBezTo>
                    <a:pt x="9926" y="1"/>
                    <a:pt x="3873" y="133"/>
                    <a:pt x="3303" y="517"/>
                  </a:cubicBezTo>
                  <a:cubicBezTo>
                    <a:pt x="2289" y="1153"/>
                    <a:pt x="2050" y="3640"/>
                    <a:pt x="1552" y="4376"/>
                  </a:cubicBezTo>
                  <a:cubicBezTo>
                    <a:pt x="1552" y="4376"/>
                    <a:pt x="1" y="6525"/>
                    <a:pt x="1513" y="6923"/>
                  </a:cubicBezTo>
                  <a:cubicBezTo>
                    <a:pt x="1591" y="6942"/>
                    <a:pt x="1668" y="6952"/>
                    <a:pt x="1743" y="6952"/>
                  </a:cubicBezTo>
                  <a:cubicBezTo>
                    <a:pt x="3127" y="6952"/>
                    <a:pt x="4119" y="3896"/>
                    <a:pt x="5478" y="3896"/>
                  </a:cubicBezTo>
                  <a:cubicBezTo>
                    <a:pt x="5503" y="3896"/>
                    <a:pt x="5527" y="3897"/>
                    <a:pt x="5552" y="3899"/>
                  </a:cubicBezTo>
                  <a:cubicBezTo>
                    <a:pt x="7024" y="4018"/>
                    <a:pt x="7064" y="6923"/>
                    <a:pt x="8476" y="6963"/>
                  </a:cubicBezTo>
                  <a:cubicBezTo>
                    <a:pt x="8486" y="6963"/>
                    <a:pt x="8495" y="6963"/>
                    <a:pt x="8505" y="6963"/>
                  </a:cubicBezTo>
                  <a:cubicBezTo>
                    <a:pt x="9824" y="6963"/>
                    <a:pt x="9664" y="5675"/>
                    <a:pt x="10716" y="5675"/>
                  </a:cubicBezTo>
                  <a:cubicBezTo>
                    <a:pt x="10780" y="5675"/>
                    <a:pt x="10849" y="5679"/>
                    <a:pt x="10924" y="5690"/>
                  </a:cubicBezTo>
                  <a:cubicBezTo>
                    <a:pt x="12217" y="5869"/>
                    <a:pt x="12018" y="7779"/>
                    <a:pt x="13251" y="7858"/>
                  </a:cubicBezTo>
                  <a:cubicBezTo>
                    <a:pt x="13262" y="7859"/>
                    <a:pt x="13273" y="7859"/>
                    <a:pt x="13284" y="7859"/>
                  </a:cubicBezTo>
                  <a:cubicBezTo>
                    <a:pt x="14496" y="7859"/>
                    <a:pt x="14829" y="4574"/>
                    <a:pt x="16361" y="4574"/>
                  </a:cubicBezTo>
                  <a:cubicBezTo>
                    <a:pt x="16378" y="4574"/>
                    <a:pt x="16397" y="4575"/>
                    <a:pt x="16415" y="4575"/>
                  </a:cubicBezTo>
                  <a:cubicBezTo>
                    <a:pt x="17987" y="4635"/>
                    <a:pt x="16912" y="7898"/>
                    <a:pt x="18424" y="8276"/>
                  </a:cubicBezTo>
                  <a:cubicBezTo>
                    <a:pt x="18531" y="8302"/>
                    <a:pt x="18631" y="8315"/>
                    <a:pt x="18724" y="8315"/>
                  </a:cubicBezTo>
                  <a:cubicBezTo>
                    <a:pt x="19976" y="8315"/>
                    <a:pt x="20147" y="6125"/>
                    <a:pt x="21369" y="6088"/>
                  </a:cubicBezTo>
                  <a:cubicBezTo>
                    <a:pt x="21382" y="6087"/>
                    <a:pt x="21394" y="6087"/>
                    <a:pt x="21407" y="6087"/>
                  </a:cubicBezTo>
                  <a:cubicBezTo>
                    <a:pt x="22668" y="6087"/>
                    <a:pt x="23387" y="8993"/>
                    <a:pt x="25134" y="8993"/>
                  </a:cubicBezTo>
                  <a:cubicBezTo>
                    <a:pt x="25146" y="8993"/>
                    <a:pt x="25157" y="8993"/>
                    <a:pt x="25169" y="8992"/>
                  </a:cubicBezTo>
                  <a:cubicBezTo>
                    <a:pt x="26960" y="8953"/>
                    <a:pt x="26084" y="6466"/>
                    <a:pt x="25866" y="5829"/>
                  </a:cubicBezTo>
                  <a:cubicBezTo>
                    <a:pt x="25667" y="5272"/>
                    <a:pt x="23796" y="397"/>
                    <a:pt x="22563" y="158"/>
                  </a:cubicBezTo>
                  <a:cubicBezTo>
                    <a:pt x="22042" y="68"/>
                    <a:pt x="18796" y="1"/>
                    <a:pt x="15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783700" y="2909975"/>
              <a:ext cx="50250" cy="28875"/>
            </a:xfrm>
            <a:custGeom>
              <a:avLst/>
              <a:gdLst/>
              <a:ahLst/>
              <a:cxnLst/>
              <a:rect l="l" t="t" r="r" b="b"/>
              <a:pathLst>
                <a:path w="2010" h="1155" extrusionOk="0">
                  <a:moveTo>
                    <a:pt x="2010" y="0"/>
                  </a:moveTo>
                  <a:cubicBezTo>
                    <a:pt x="2010" y="0"/>
                    <a:pt x="1871" y="100"/>
                    <a:pt x="1692" y="259"/>
                  </a:cubicBezTo>
                  <a:cubicBezTo>
                    <a:pt x="1592" y="338"/>
                    <a:pt x="1473" y="398"/>
                    <a:pt x="1373" y="497"/>
                  </a:cubicBezTo>
                  <a:cubicBezTo>
                    <a:pt x="1313" y="557"/>
                    <a:pt x="1234" y="577"/>
                    <a:pt x="1194" y="637"/>
                  </a:cubicBezTo>
                  <a:cubicBezTo>
                    <a:pt x="1134" y="677"/>
                    <a:pt x="1075" y="696"/>
                    <a:pt x="1015" y="756"/>
                  </a:cubicBezTo>
                  <a:cubicBezTo>
                    <a:pt x="935" y="796"/>
                    <a:pt x="896" y="836"/>
                    <a:pt x="816" y="856"/>
                  </a:cubicBezTo>
                  <a:cubicBezTo>
                    <a:pt x="737" y="875"/>
                    <a:pt x="677" y="895"/>
                    <a:pt x="617" y="935"/>
                  </a:cubicBezTo>
                  <a:cubicBezTo>
                    <a:pt x="577" y="955"/>
                    <a:pt x="498" y="955"/>
                    <a:pt x="438" y="955"/>
                  </a:cubicBezTo>
                  <a:cubicBezTo>
                    <a:pt x="398" y="955"/>
                    <a:pt x="339" y="955"/>
                    <a:pt x="299" y="935"/>
                  </a:cubicBezTo>
                  <a:cubicBezTo>
                    <a:pt x="239" y="895"/>
                    <a:pt x="199" y="875"/>
                    <a:pt x="160" y="856"/>
                  </a:cubicBezTo>
                  <a:cubicBezTo>
                    <a:pt x="120" y="836"/>
                    <a:pt x="100" y="796"/>
                    <a:pt x="80" y="776"/>
                  </a:cubicBezTo>
                  <a:lnTo>
                    <a:pt x="0" y="696"/>
                  </a:lnTo>
                  <a:lnTo>
                    <a:pt x="0" y="696"/>
                  </a:lnTo>
                  <a:cubicBezTo>
                    <a:pt x="0" y="696"/>
                    <a:pt x="0" y="756"/>
                    <a:pt x="40" y="776"/>
                  </a:cubicBezTo>
                  <a:cubicBezTo>
                    <a:pt x="40" y="836"/>
                    <a:pt x="80" y="856"/>
                    <a:pt x="100" y="895"/>
                  </a:cubicBezTo>
                  <a:lnTo>
                    <a:pt x="219" y="1035"/>
                  </a:lnTo>
                  <a:cubicBezTo>
                    <a:pt x="259" y="1074"/>
                    <a:pt x="339" y="1094"/>
                    <a:pt x="418" y="1134"/>
                  </a:cubicBezTo>
                  <a:cubicBezTo>
                    <a:pt x="498" y="1154"/>
                    <a:pt x="597" y="1154"/>
                    <a:pt x="657" y="1154"/>
                  </a:cubicBezTo>
                  <a:cubicBezTo>
                    <a:pt x="737" y="1134"/>
                    <a:pt x="836" y="1094"/>
                    <a:pt x="916" y="1074"/>
                  </a:cubicBezTo>
                  <a:cubicBezTo>
                    <a:pt x="995" y="1035"/>
                    <a:pt x="1075" y="995"/>
                    <a:pt x="1134" y="955"/>
                  </a:cubicBezTo>
                  <a:cubicBezTo>
                    <a:pt x="1214" y="895"/>
                    <a:pt x="1294" y="856"/>
                    <a:pt x="1333" y="796"/>
                  </a:cubicBezTo>
                  <a:cubicBezTo>
                    <a:pt x="1393" y="756"/>
                    <a:pt x="1453" y="696"/>
                    <a:pt x="1512" y="657"/>
                  </a:cubicBezTo>
                  <a:cubicBezTo>
                    <a:pt x="1612" y="557"/>
                    <a:pt x="1711" y="458"/>
                    <a:pt x="1791" y="358"/>
                  </a:cubicBezTo>
                  <a:cubicBezTo>
                    <a:pt x="1930" y="159"/>
                    <a:pt x="2010" y="0"/>
                    <a:pt x="20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933425" y="2911450"/>
              <a:ext cx="48750" cy="35225"/>
            </a:xfrm>
            <a:custGeom>
              <a:avLst/>
              <a:gdLst/>
              <a:ahLst/>
              <a:cxnLst/>
              <a:rect l="l" t="t" r="r" b="b"/>
              <a:pathLst>
                <a:path w="1950" h="140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0" y="140"/>
                    <a:pt x="159" y="419"/>
                  </a:cubicBezTo>
                  <a:cubicBezTo>
                    <a:pt x="259" y="637"/>
                    <a:pt x="418" y="936"/>
                    <a:pt x="696" y="1155"/>
                  </a:cubicBezTo>
                  <a:cubicBezTo>
                    <a:pt x="756" y="1234"/>
                    <a:pt x="856" y="1254"/>
                    <a:pt x="915" y="1314"/>
                  </a:cubicBezTo>
                  <a:cubicBezTo>
                    <a:pt x="995" y="1334"/>
                    <a:pt x="1075" y="1393"/>
                    <a:pt x="1174" y="1393"/>
                  </a:cubicBezTo>
                  <a:cubicBezTo>
                    <a:pt x="1224" y="1403"/>
                    <a:pt x="1269" y="1408"/>
                    <a:pt x="1308" y="1408"/>
                  </a:cubicBezTo>
                  <a:cubicBezTo>
                    <a:pt x="1348" y="1408"/>
                    <a:pt x="1383" y="1403"/>
                    <a:pt x="1413" y="1393"/>
                  </a:cubicBezTo>
                  <a:cubicBezTo>
                    <a:pt x="1492" y="1354"/>
                    <a:pt x="1572" y="1334"/>
                    <a:pt x="1612" y="1314"/>
                  </a:cubicBezTo>
                  <a:cubicBezTo>
                    <a:pt x="1671" y="1254"/>
                    <a:pt x="1711" y="1234"/>
                    <a:pt x="1771" y="1214"/>
                  </a:cubicBezTo>
                  <a:lnTo>
                    <a:pt x="1870" y="1115"/>
                  </a:lnTo>
                  <a:lnTo>
                    <a:pt x="1950" y="1035"/>
                  </a:lnTo>
                  <a:lnTo>
                    <a:pt x="1950" y="1035"/>
                  </a:lnTo>
                  <a:cubicBezTo>
                    <a:pt x="1950" y="1035"/>
                    <a:pt x="1910" y="1035"/>
                    <a:pt x="1850" y="1075"/>
                  </a:cubicBezTo>
                  <a:cubicBezTo>
                    <a:pt x="1791" y="1095"/>
                    <a:pt x="1771" y="1095"/>
                    <a:pt x="1711" y="1115"/>
                  </a:cubicBezTo>
                  <a:cubicBezTo>
                    <a:pt x="1671" y="1115"/>
                    <a:pt x="1612" y="1115"/>
                    <a:pt x="1572" y="1135"/>
                  </a:cubicBezTo>
                  <a:cubicBezTo>
                    <a:pt x="1512" y="1175"/>
                    <a:pt x="1453" y="1175"/>
                    <a:pt x="1393" y="1175"/>
                  </a:cubicBezTo>
                  <a:cubicBezTo>
                    <a:pt x="1313" y="1175"/>
                    <a:pt x="1273" y="1135"/>
                    <a:pt x="1194" y="1135"/>
                  </a:cubicBezTo>
                  <a:cubicBezTo>
                    <a:pt x="1114" y="1115"/>
                    <a:pt x="1075" y="1095"/>
                    <a:pt x="995" y="1075"/>
                  </a:cubicBezTo>
                  <a:cubicBezTo>
                    <a:pt x="955" y="1015"/>
                    <a:pt x="876" y="996"/>
                    <a:pt x="816" y="936"/>
                  </a:cubicBezTo>
                  <a:cubicBezTo>
                    <a:pt x="696" y="876"/>
                    <a:pt x="597" y="737"/>
                    <a:pt x="498" y="637"/>
                  </a:cubicBezTo>
                  <a:cubicBezTo>
                    <a:pt x="398" y="518"/>
                    <a:pt x="318" y="419"/>
                    <a:pt x="259" y="319"/>
                  </a:cubicBezTo>
                  <a:cubicBezTo>
                    <a:pt x="100" y="12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066725" y="2928875"/>
              <a:ext cx="42300" cy="35325"/>
            </a:xfrm>
            <a:custGeom>
              <a:avLst/>
              <a:gdLst/>
              <a:ahLst/>
              <a:cxnLst/>
              <a:rect l="l" t="t" r="r" b="b"/>
              <a:pathLst>
                <a:path w="1692" h="1413" extrusionOk="0">
                  <a:moveTo>
                    <a:pt x="1691" y="0"/>
                  </a:moveTo>
                  <a:cubicBezTo>
                    <a:pt x="1691" y="0"/>
                    <a:pt x="1552" y="120"/>
                    <a:pt x="1433" y="299"/>
                  </a:cubicBezTo>
                  <a:cubicBezTo>
                    <a:pt x="1353" y="378"/>
                    <a:pt x="1254" y="498"/>
                    <a:pt x="1194" y="597"/>
                  </a:cubicBezTo>
                  <a:cubicBezTo>
                    <a:pt x="1154" y="677"/>
                    <a:pt x="1115" y="716"/>
                    <a:pt x="1055" y="756"/>
                  </a:cubicBezTo>
                  <a:lnTo>
                    <a:pt x="916" y="915"/>
                  </a:lnTo>
                  <a:cubicBezTo>
                    <a:pt x="856" y="995"/>
                    <a:pt x="816" y="1015"/>
                    <a:pt x="756" y="1075"/>
                  </a:cubicBezTo>
                  <a:cubicBezTo>
                    <a:pt x="717" y="1094"/>
                    <a:pt x="657" y="1134"/>
                    <a:pt x="617" y="1174"/>
                  </a:cubicBezTo>
                  <a:cubicBezTo>
                    <a:pt x="597" y="1194"/>
                    <a:pt x="557" y="1194"/>
                    <a:pt x="538" y="1214"/>
                  </a:cubicBezTo>
                  <a:cubicBezTo>
                    <a:pt x="518" y="1214"/>
                    <a:pt x="498" y="1234"/>
                    <a:pt x="458" y="1234"/>
                  </a:cubicBezTo>
                  <a:lnTo>
                    <a:pt x="319" y="1234"/>
                  </a:lnTo>
                  <a:cubicBezTo>
                    <a:pt x="259" y="1234"/>
                    <a:pt x="239" y="1234"/>
                    <a:pt x="199" y="1214"/>
                  </a:cubicBezTo>
                  <a:cubicBezTo>
                    <a:pt x="159" y="1194"/>
                    <a:pt x="120" y="1194"/>
                    <a:pt x="100" y="1174"/>
                  </a:cubicBezTo>
                  <a:cubicBezTo>
                    <a:pt x="20" y="1134"/>
                    <a:pt x="0" y="1114"/>
                    <a:pt x="0" y="1114"/>
                  </a:cubicBezTo>
                  <a:lnTo>
                    <a:pt x="0" y="1114"/>
                  </a:lnTo>
                  <a:cubicBezTo>
                    <a:pt x="0" y="1114"/>
                    <a:pt x="20" y="1174"/>
                    <a:pt x="0" y="1174"/>
                  </a:cubicBezTo>
                  <a:cubicBezTo>
                    <a:pt x="20" y="1194"/>
                    <a:pt x="40" y="1234"/>
                    <a:pt x="100" y="1273"/>
                  </a:cubicBezTo>
                  <a:cubicBezTo>
                    <a:pt x="140" y="1313"/>
                    <a:pt x="159" y="1333"/>
                    <a:pt x="239" y="1373"/>
                  </a:cubicBezTo>
                  <a:cubicBezTo>
                    <a:pt x="299" y="1413"/>
                    <a:pt x="358" y="1413"/>
                    <a:pt x="438" y="1413"/>
                  </a:cubicBezTo>
                  <a:lnTo>
                    <a:pt x="557" y="1413"/>
                  </a:lnTo>
                  <a:cubicBezTo>
                    <a:pt x="617" y="1413"/>
                    <a:pt x="637" y="1413"/>
                    <a:pt x="697" y="1393"/>
                  </a:cubicBezTo>
                  <a:cubicBezTo>
                    <a:pt x="756" y="1333"/>
                    <a:pt x="836" y="1313"/>
                    <a:pt x="916" y="1273"/>
                  </a:cubicBezTo>
                  <a:cubicBezTo>
                    <a:pt x="995" y="1214"/>
                    <a:pt x="1055" y="1174"/>
                    <a:pt x="1115" y="1114"/>
                  </a:cubicBezTo>
                  <a:cubicBezTo>
                    <a:pt x="1154" y="1075"/>
                    <a:pt x="1214" y="1015"/>
                    <a:pt x="1254" y="935"/>
                  </a:cubicBezTo>
                  <a:cubicBezTo>
                    <a:pt x="1313" y="876"/>
                    <a:pt x="1333" y="796"/>
                    <a:pt x="1393" y="736"/>
                  </a:cubicBezTo>
                  <a:cubicBezTo>
                    <a:pt x="1433" y="677"/>
                    <a:pt x="1453" y="597"/>
                    <a:pt x="1493" y="537"/>
                  </a:cubicBezTo>
                  <a:cubicBezTo>
                    <a:pt x="1512" y="478"/>
                    <a:pt x="1532" y="418"/>
                    <a:pt x="1552" y="378"/>
                  </a:cubicBezTo>
                  <a:cubicBezTo>
                    <a:pt x="1652" y="139"/>
                    <a:pt x="1691" y="0"/>
                    <a:pt x="1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194050" y="2938825"/>
              <a:ext cx="32350" cy="41800"/>
            </a:xfrm>
            <a:custGeom>
              <a:avLst/>
              <a:gdLst/>
              <a:ahLst/>
              <a:cxnLst/>
              <a:rect l="l" t="t" r="r" b="b"/>
              <a:pathLst>
                <a:path w="1294" h="1672" extrusionOk="0">
                  <a:moveTo>
                    <a:pt x="120" y="0"/>
                  </a:moveTo>
                  <a:cubicBezTo>
                    <a:pt x="120" y="0"/>
                    <a:pt x="41" y="139"/>
                    <a:pt x="21" y="398"/>
                  </a:cubicBezTo>
                  <a:cubicBezTo>
                    <a:pt x="1" y="517"/>
                    <a:pt x="1" y="637"/>
                    <a:pt x="21" y="796"/>
                  </a:cubicBezTo>
                  <a:cubicBezTo>
                    <a:pt x="41" y="875"/>
                    <a:pt x="41" y="935"/>
                    <a:pt x="80" y="1015"/>
                  </a:cubicBezTo>
                  <a:cubicBezTo>
                    <a:pt x="100" y="1094"/>
                    <a:pt x="140" y="1174"/>
                    <a:pt x="180" y="1234"/>
                  </a:cubicBezTo>
                  <a:cubicBezTo>
                    <a:pt x="240" y="1393"/>
                    <a:pt x="379" y="1512"/>
                    <a:pt x="518" y="1592"/>
                  </a:cubicBezTo>
                  <a:cubicBezTo>
                    <a:pt x="538" y="1612"/>
                    <a:pt x="598" y="1632"/>
                    <a:pt x="618" y="1632"/>
                  </a:cubicBezTo>
                  <a:cubicBezTo>
                    <a:pt x="637" y="1632"/>
                    <a:pt x="697" y="1671"/>
                    <a:pt x="717" y="1671"/>
                  </a:cubicBezTo>
                  <a:lnTo>
                    <a:pt x="916" y="1671"/>
                  </a:lnTo>
                  <a:cubicBezTo>
                    <a:pt x="976" y="1671"/>
                    <a:pt x="1015" y="1671"/>
                    <a:pt x="1075" y="1632"/>
                  </a:cubicBezTo>
                  <a:cubicBezTo>
                    <a:pt x="1115" y="1612"/>
                    <a:pt x="1155" y="1592"/>
                    <a:pt x="1195" y="1592"/>
                  </a:cubicBezTo>
                  <a:cubicBezTo>
                    <a:pt x="1254" y="1572"/>
                    <a:pt x="1294" y="1532"/>
                    <a:pt x="1294" y="1532"/>
                  </a:cubicBezTo>
                  <a:cubicBezTo>
                    <a:pt x="1294" y="1532"/>
                    <a:pt x="1254" y="1512"/>
                    <a:pt x="1195" y="1512"/>
                  </a:cubicBezTo>
                  <a:lnTo>
                    <a:pt x="1075" y="1512"/>
                  </a:lnTo>
                  <a:cubicBezTo>
                    <a:pt x="1015" y="1512"/>
                    <a:pt x="976" y="1492"/>
                    <a:pt x="916" y="1492"/>
                  </a:cubicBezTo>
                  <a:cubicBezTo>
                    <a:pt x="856" y="1492"/>
                    <a:pt x="816" y="1472"/>
                    <a:pt x="757" y="1433"/>
                  </a:cubicBezTo>
                  <a:cubicBezTo>
                    <a:pt x="737" y="1433"/>
                    <a:pt x="717" y="1413"/>
                    <a:pt x="697" y="1413"/>
                  </a:cubicBezTo>
                  <a:cubicBezTo>
                    <a:pt x="677" y="1393"/>
                    <a:pt x="637" y="1393"/>
                    <a:pt x="618" y="1373"/>
                  </a:cubicBezTo>
                  <a:cubicBezTo>
                    <a:pt x="578" y="1333"/>
                    <a:pt x="538" y="1293"/>
                    <a:pt x="498" y="1234"/>
                  </a:cubicBezTo>
                  <a:cubicBezTo>
                    <a:pt x="478" y="1194"/>
                    <a:pt x="419" y="1134"/>
                    <a:pt x="399" y="1094"/>
                  </a:cubicBezTo>
                  <a:cubicBezTo>
                    <a:pt x="319" y="975"/>
                    <a:pt x="279" y="836"/>
                    <a:pt x="240" y="716"/>
                  </a:cubicBezTo>
                  <a:cubicBezTo>
                    <a:pt x="220" y="597"/>
                    <a:pt x="200" y="478"/>
                    <a:pt x="180" y="378"/>
                  </a:cubicBezTo>
                  <a:cubicBezTo>
                    <a:pt x="140" y="13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331850" y="2942300"/>
              <a:ext cx="66675" cy="56725"/>
            </a:xfrm>
            <a:custGeom>
              <a:avLst/>
              <a:gdLst/>
              <a:ahLst/>
              <a:cxnLst/>
              <a:rect l="l" t="t" r="r" b="b"/>
              <a:pathLst>
                <a:path w="2667" h="2269" extrusionOk="0">
                  <a:moveTo>
                    <a:pt x="2049" y="0"/>
                  </a:moveTo>
                  <a:cubicBezTo>
                    <a:pt x="2049" y="0"/>
                    <a:pt x="2069" y="80"/>
                    <a:pt x="2129" y="199"/>
                  </a:cubicBezTo>
                  <a:cubicBezTo>
                    <a:pt x="2189" y="339"/>
                    <a:pt x="2248" y="538"/>
                    <a:pt x="2328" y="756"/>
                  </a:cubicBezTo>
                  <a:cubicBezTo>
                    <a:pt x="2368" y="876"/>
                    <a:pt x="2388" y="995"/>
                    <a:pt x="2427" y="1134"/>
                  </a:cubicBezTo>
                  <a:cubicBezTo>
                    <a:pt x="2427" y="1274"/>
                    <a:pt x="2447" y="1393"/>
                    <a:pt x="2447" y="1552"/>
                  </a:cubicBezTo>
                  <a:cubicBezTo>
                    <a:pt x="2447" y="1672"/>
                    <a:pt x="2388" y="1831"/>
                    <a:pt x="2328" y="1890"/>
                  </a:cubicBezTo>
                  <a:cubicBezTo>
                    <a:pt x="2288" y="1890"/>
                    <a:pt x="2288" y="1930"/>
                    <a:pt x="2268" y="1950"/>
                  </a:cubicBezTo>
                  <a:lnTo>
                    <a:pt x="2169" y="1990"/>
                  </a:lnTo>
                  <a:cubicBezTo>
                    <a:pt x="2169" y="2030"/>
                    <a:pt x="2129" y="2030"/>
                    <a:pt x="2089" y="2030"/>
                  </a:cubicBezTo>
                  <a:lnTo>
                    <a:pt x="1890" y="2030"/>
                  </a:lnTo>
                  <a:cubicBezTo>
                    <a:pt x="1870" y="2030"/>
                    <a:pt x="1830" y="1990"/>
                    <a:pt x="1791" y="1990"/>
                  </a:cubicBezTo>
                  <a:cubicBezTo>
                    <a:pt x="1731" y="1990"/>
                    <a:pt x="1671" y="1950"/>
                    <a:pt x="1592" y="1930"/>
                  </a:cubicBezTo>
                  <a:cubicBezTo>
                    <a:pt x="1472" y="1871"/>
                    <a:pt x="1353" y="1771"/>
                    <a:pt x="1234" y="1691"/>
                  </a:cubicBezTo>
                  <a:cubicBezTo>
                    <a:pt x="1094" y="1592"/>
                    <a:pt x="975" y="1532"/>
                    <a:pt x="875" y="1433"/>
                  </a:cubicBezTo>
                  <a:cubicBezTo>
                    <a:pt x="776" y="1353"/>
                    <a:pt x="676" y="1254"/>
                    <a:pt x="577" y="1174"/>
                  </a:cubicBezTo>
                  <a:cubicBezTo>
                    <a:pt x="398" y="1035"/>
                    <a:pt x="259" y="876"/>
                    <a:pt x="159" y="776"/>
                  </a:cubicBezTo>
                  <a:lnTo>
                    <a:pt x="0" y="637"/>
                  </a:lnTo>
                  <a:lnTo>
                    <a:pt x="0" y="637"/>
                  </a:lnTo>
                  <a:cubicBezTo>
                    <a:pt x="0" y="637"/>
                    <a:pt x="40" y="697"/>
                    <a:pt x="99" y="796"/>
                  </a:cubicBezTo>
                  <a:cubicBezTo>
                    <a:pt x="179" y="896"/>
                    <a:pt x="298" y="1075"/>
                    <a:pt x="458" y="1274"/>
                  </a:cubicBezTo>
                  <a:cubicBezTo>
                    <a:pt x="597" y="1453"/>
                    <a:pt x="796" y="1672"/>
                    <a:pt x="1055" y="1871"/>
                  </a:cubicBezTo>
                  <a:cubicBezTo>
                    <a:pt x="1174" y="1970"/>
                    <a:pt x="1333" y="2070"/>
                    <a:pt x="1472" y="2149"/>
                  </a:cubicBezTo>
                  <a:cubicBezTo>
                    <a:pt x="1552" y="2169"/>
                    <a:pt x="1632" y="2229"/>
                    <a:pt x="1731" y="2249"/>
                  </a:cubicBezTo>
                  <a:cubicBezTo>
                    <a:pt x="1751" y="2249"/>
                    <a:pt x="1791" y="2268"/>
                    <a:pt x="1850" y="2268"/>
                  </a:cubicBezTo>
                  <a:lnTo>
                    <a:pt x="1990" y="2268"/>
                  </a:lnTo>
                  <a:cubicBezTo>
                    <a:pt x="2049" y="2268"/>
                    <a:pt x="2089" y="2249"/>
                    <a:pt x="2149" y="2249"/>
                  </a:cubicBezTo>
                  <a:lnTo>
                    <a:pt x="2228" y="2229"/>
                  </a:lnTo>
                  <a:lnTo>
                    <a:pt x="2288" y="2229"/>
                  </a:lnTo>
                  <a:lnTo>
                    <a:pt x="2388" y="2169"/>
                  </a:lnTo>
                  <a:cubicBezTo>
                    <a:pt x="2447" y="2169"/>
                    <a:pt x="2487" y="2129"/>
                    <a:pt x="2527" y="2070"/>
                  </a:cubicBezTo>
                  <a:cubicBezTo>
                    <a:pt x="2646" y="1890"/>
                    <a:pt x="2666" y="1731"/>
                    <a:pt x="2666" y="1552"/>
                  </a:cubicBezTo>
                  <a:cubicBezTo>
                    <a:pt x="2666" y="1393"/>
                    <a:pt x="2646" y="1254"/>
                    <a:pt x="2587" y="1095"/>
                  </a:cubicBezTo>
                  <a:lnTo>
                    <a:pt x="2447" y="736"/>
                  </a:lnTo>
                  <a:cubicBezTo>
                    <a:pt x="2248" y="259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736750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67" y="1"/>
                  </a:moveTo>
                  <a:cubicBezTo>
                    <a:pt x="11692" y="1"/>
                    <a:pt x="10909" y="158"/>
                    <a:pt x="9877" y="549"/>
                  </a:cubicBezTo>
                  <a:cubicBezTo>
                    <a:pt x="8801" y="940"/>
                    <a:pt x="8066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29" y="2957"/>
                  </a:lnTo>
                  <a:cubicBezTo>
                    <a:pt x="26629" y="2957"/>
                    <a:pt x="27863" y="2240"/>
                    <a:pt x="27266" y="1484"/>
                  </a:cubicBezTo>
                  <a:cubicBezTo>
                    <a:pt x="27004" y="1152"/>
                    <a:pt x="26743" y="1041"/>
                    <a:pt x="26458" y="1041"/>
                  </a:cubicBezTo>
                  <a:cubicBezTo>
                    <a:pt x="25941" y="1041"/>
                    <a:pt x="25348" y="1407"/>
                    <a:pt x="24540" y="1484"/>
                  </a:cubicBezTo>
                  <a:cubicBezTo>
                    <a:pt x="24492" y="1489"/>
                    <a:pt x="24445" y="1491"/>
                    <a:pt x="24398" y="1491"/>
                  </a:cubicBezTo>
                  <a:cubicBezTo>
                    <a:pt x="23387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4" y="1123"/>
                    <a:pt x="15249" y="848"/>
                  </a:cubicBezTo>
                  <a:cubicBezTo>
                    <a:pt x="14198" y="377"/>
                    <a:pt x="13411" y="1"/>
                    <a:pt x="12367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007025" y="3772475"/>
              <a:ext cx="91550" cy="22900"/>
            </a:xfrm>
            <a:custGeom>
              <a:avLst/>
              <a:gdLst/>
              <a:ahLst/>
              <a:cxnLst/>
              <a:rect l="l" t="t" r="r" b="b"/>
              <a:pathLst>
                <a:path w="3662" h="916" extrusionOk="0">
                  <a:moveTo>
                    <a:pt x="1533" y="0"/>
                  </a:moveTo>
                  <a:cubicBezTo>
                    <a:pt x="1413" y="0"/>
                    <a:pt x="1294" y="20"/>
                    <a:pt x="1155" y="60"/>
                  </a:cubicBezTo>
                  <a:cubicBezTo>
                    <a:pt x="936" y="100"/>
                    <a:pt x="717" y="179"/>
                    <a:pt x="538" y="259"/>
                  </a:cubicBezTo>
                  <a:cubicBezTo>
                    <a:pt x="180" y="398"/>
                    <a:pt x="1" y="577"/>
                    <a:pt x="1" y="577"/>
                  </a:cubicBezTo>
                  <a:cubicBezTo>
                    <a:pt x="1" y="577"/>
                    <a:pt x="240" y="557"/>
                    <a:pt x="618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33" y="478"/>
                  </a:lnTo>
                  <a:cubicBezTo>
                    <a:pt x="1592" y="488"/>
                    <a:pt x="1652" y="488"/>
                    <a:pt x="1709" y="488"/>
                  </a:cubicBezTo>
                  <a:cubicBezTo>
                    <a:pt x="1767" y="488"/>
                    <a:pt x="1821" y="488"/>
                    <a:pt x="1871" y="497"/>
                  </a:cubicBezTo>
                  <a:cubicBezTo>
                    <a:pt x="1970" y="497"/>
                    <a:pt x="2110" y="497"/>
                    <a:pt x="2209" y="517"/>
                  </a:cubicBezTo>
                  <a:cubicBezTo>
                    <a:pt x="2309" y="557"/>
                    <a:pt x="2428" y="557"/>
                    <a:pt x="2528" y="577"/>
                  </a:cubicBezTo>
                  <a:lnTo>
                    <a:pt x="2826" y="657"/>
                  </a:lnTo>
                  <a:cubicBezTo>
                    <a:pt x="2926" y="677"/>
                    <a:pt x="3025" y="696"/>
                    <a:pt x="3105" y="716"/>
                  </a:cubicBezTo>
                  <a:lnTo>
                    <a:pt x="3323" y="796"/>
                  </a:lnTo>
                  <a:cubicBezTo>
                    <a:pt x="3363" y="856"/>
                    <a:pt x="3443" y="856"/>
                    <a:pt x="3503" y="876"/>
                  </a:cubicBezTo>
                  <a:cubicBezTo>
                    <a:pt x="3602" y="895"/>
                    <a:pt x="3662" y="915"/>
                    <a:pt x="3662" y="915"/>
                  </a:cubicBezTo>
                  <a:cubicBezTo>
                    <a:pt x="3662" y="915"/>
                    <a:pt x="3642" y="876"/>
                    <a:pt x="3582" y="796"/>
                  </a:cubicBezTo>
                  <a:lnTo>
                    <a:pt x="3423" y="657"/>
                  </a:lnTo>
                  <a:cubicBezTo>
                    <a:pt x="3383" y="577"/>
                    <a:pt x="3304" y="517"/>
                    <a:pt x="3224" y="478"/>
                  </a:cubicBezTo>
                  <a:cubicBezTo>
                    <a:pt x="3164" y="418"/>
                    <a:pt x="3144" y="398"/>
                    <a:pt x="3105" y="378"/>
                  </a:cubicBezTo>
                  <a:lnTo>
                    <a:pt x="2945" y="299"/>
                  </a:lnTo>
                  <a:cubicBezTo>
                    <a:pt x="2846" y="259"/>
                    <a:pt x="2746" y="179"/>
                    <a:pt x="2627" y="159"/>
                  </a:cubicBezTo>
                  <a:cubicBezTo>
                    <a:pt x="2528" y="119"/>
                    <a:pt x="2408" y="80"/>
                    <a:pt x="2289" y="60"/>
                  </a:cubicBezTo>
                  <a:cubicBezTo>
                    <a:pt x="2150" y="20"/>
                    <a:pt x="2030" y="0"/>
                    <a:pt x="191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65800" y="3783900"/>
              <a:ext cx="58200" cy="34350"/>
            </a:xfrm>
            <a:custGeom>
              <a:avLst/>
              <a:gdLst/>
              <a:ahLst/>
              <a:cxnLst/>
              <a:rect l="l" t="t" r="r" b="b"/>
              <a:pathLst>
                <a:path w="232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58" y="299"/>
                    <a:pt x="378" y="359"/>
                    <a:pt x="318" y="438"/>
                  </a:cubicBezTo>
                  <a:cubicBezTo>
                    <a:pt x="259" y="498"/>
                    <a:pt x="239" y="518"/>
                    <a:pt x="219" y="558"/>
                  </a:cubicBezTo>
                  <a:cubicBezTo>
                    <a:pt x="199" y="617"/>
                    <a:pt x="159" y="637"/>
                    <a:pt x="139" y="697"/>
                  </a:cubicBezTo>
                  <a:cubicBezTo>
                    <a:pt x="100" y="757"/>
                    <a:pt x="60" y="836"/>
                    <a:pt x="4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40" y="1374"/>
                    <a:pt x="40" y="1374"/>
                  </a:cubicBezTo>
                  <a:cubicBezTo>
                    <a:pt x="40" y="1374"/>
                    <a:pt x="139" y="1214"/>
                    <a:pt x="338" y="996"/>
                  </a:cubicBezTo>
                  <a:cubicBezTo>
                    <a:pt x="398" y="956"/>
                    <a:pt x="438" y="916"/>
                    <a:pt x="497" y="856"/>
                  </a:cubicBezTo>
                  <a:lnTo>
                    <a:pt x="557" y="797"/>
                  </a:lnTo>
                  <a:cubicBezTo>
                    <a:pt x="597" y="797"/>
                    <a:pt x="617" y="757"/>
                    <a:pt x="637" y="737"/>
                  </a:cubicBezTo>
                  <a:cubicBezTo>
                    <a:pt x="696" y="717"/>
                    <a:pt x="756" y="657"/>
                    <a:pt x="816" y="637"/>
                  </a:cubicBezTo>
                  <a:cubicBezTo>
                    <a:pt x="895" y="617"/>
                    <a:pt x="935" y="598"/>
                    <a:pt x="1015" y="558"/>
                  </a:cubicBezTo>
                  <a:lnTo>
                    <a:pt x="1234" y="498"/>
                  </a:lnTo>
                  <a:cubicBezTo>
                    <a:pt x="1254" y="498"/>
                    <a:pt x="1313" y="458"/>
                    <a:pt x="1333" y="458"/>
                  </a:cubicBezTo>
                  <a:cubicBezTo>
                    <a:pt x="1393" y="458"/>
                    <a:pt x="1413" y="438"/>
                    <a:pt x="1453" y="438"/>
                  </a:cubicBezTo>
                  <a:cubicBezTo>
                    <a:pt x="1532" y="419"/>
                    <a:pt x="1612" y="399"/>
                    <a:pt x="1691" y="399"/>
                  </a:cubicBezTo>
                  <a:cubicBezTo>
                    <a:pt x="1751" y="399"/>
                    <a:pt x="1811" y="399"/>
                    <a:pt x="1890" y="359"/>
                  </a:cubicBezTo>
                  <a:cubicBezTo>
                    <a:pt x="2010" y="339"/>
                    <a:pt x="2129" y="339"/>
                    <a:pt x="2209" y="319"/>
                  </a:cubicBezTo>
                  <a:cubicBezTo>
                    <a:pt x="2288" y="319"/>
                    <a:pt x="2328" y="299"/>
                    <a:pt x="2328" y="299"/>
                  </a:cubicBezTo>
                  <a:cubicBezTo>
                    <a:pt x="2328" y="299"/>
                    <a:pt x="2288" y="259"/>
                    <a:pt x="2209" y="220"/>
                  </a:cubicBezTo>
                  <a:cubicBezTo>
                    <a:pt x="2189" y="200"/>
                    <a:pt x="2129" y="160"/>
                    <a:pt x="2089" y="140"/>
                  </a:cubicBezTo>
                  <a:cubicBezTo>
                    <a:pt x="2029" y="120"/>
                    <a:pt x="1990" y="100"/>
                    <a:pt x="1910" y="60"/>
                  </a:cubicBezTo>
                  <a:cubicBezTo>
                    <a:pt x="1831" y="40"/>
                    <a:pt x="175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238325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59" y="319"/>
                    <a:pt x="16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47" y="534"/>
                    <a:pt x="351" y="534"/>
                  </a:cubicBezTo>
                  <a:cubicBezTo>
                    <a:pt x="385" y="534"/>
                    <a:pt x="421" y="535"/>
                    <a:pt x="458" y="538"/>
                  </a:cubicBezTo>
                  <a:cubicBezTo>
                    <a:pt x="617" y="538"/>
                    <a:pt x="757" y="518"/>
                    <a:pt x="936" y="518"/>
                  </a:cubicBezTo>
                  <a:cubicBezTo>
                    <a:pt x="1115" y="518"/>
                    <a:pt x="1294" y="518"/>
                    <a:pt x="1453" y="538"/>
                  </a:cubicBezTo>
                  <a:cubicBezTo>
                    <a:pt x="1533" y="538"/>
                    <a:pt x="1632" y="577"/>
                    <a:pt x="1712" y="577"/>
                  </a:cubicBezTo>
                  <a:cubicBezTo>
                    <a:pt x="1791" y="597"/>
                    <a:pt x="1891" y="597"/>
                    <a:pt x="1950" y="617"/>
                  </a:cubicBezTo>
                  <a:cubicBezTo>
                    <a:pt x="2030" y="617"/>
                    <a:pt x="2110" y="657"/>
                    <a:pt x="2189" y="677"/>
                  </a:cubicBezTo>
                  <a:cubicBezTo>
                    <a:pt x="2249" y="677"/>
                    <a:pt x="2328" y="697"/>
                    <a:pt x="2408" y="717"/>
                  </a:cubicBezTo>
                  <a:cubicBezTo>
                    <a:pt x="2468" y="757"/>
                    <a:pt x="2547" y="757"/>
                    <a:pt x="2607" y="776"/>
                  </a:cubicBezTo>
                  <a:cubicBezTo>
                    <a:pt x="2647" y="796"/>
                    <a:pt x="2706" y="796"/>
                    <a:pt x="2746" y="816"/>
                  </a:cubicBezTo>
                  <a:cubicBezTo>
                    <a:pt x="284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2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27" y="398"/>
                    <a:pt x="2448" y="359"/>
                    <a:pt x="2388" y="299"/>
                  </a:cubicBezTo>
                  <a:cubicBezTo>
                    <a:pt x="2308" y="259"/>
                    <a:pt x="2229" y="199"/>
                    <a:pt x="2129" y="160"/>
                  </a:cubicBezTo>
                  <a:cubicBezTo>
                    <a:pt x="2030" y="120"/>
                    <a:pt x="1930" y="80"/>
                    <a:pt x="183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017475" y="3400275"/>
              <a:ext cx="155450" cy="42475"/>
            </a:xfrm>
            <a:custGeom>
              <a:avLst/>
              <a:gdLst/>
              <a:ahLst/>
              <a:cxnLst/>
              <a:rect l="l" t="t" r="r" b="b"/>
              <a:pathLst>
                <a:path w="6218" h="1699" extrusionOk="0">
                  <a:moveTo>
                    <a:pt x="2729" y="0"/>
                  </a:moveTo>
                  <a:cubicBezTo>
                    <a:pt x="1946" y="0"/>
                    <a:pt x="1045" y="114"/>
                    <a:pt x="40" y="424"/>
                  </a:cubicBezTo>
                  <a:cubicBezTo>
                    <a:pt x="40" y="424"/>
                    <a:pt x="1" y="961"/>
                    <a:pt x="916" y="1418"/>
                  </a:cubicBezTo>
                  <a:cubicBezTo>
                    <a:pt x="1053" y="1484"/>
                    <a:pt x="1195" y="1513"/>
                    <a:pt x="1355" y="1513"/>
                  </a:cubicBezTo>
                  <a:cubicBezTo>
                    <a:pt x="1680" y="1513"/>
                    <a:pt x="2079" y="1393"/>
                    <a:pt x="2667" y="1219"/>
                  </a:cubicBezTo>
                  <a:cubicBezTo>
                    <a:pt x="3052" y="1108"/>
                    <a:pt x="3316" y="1037"/>
                    <a:pt x="3546" y="1037"/>
                  </a:cubicBezTo>
                  <a:cubicBezTo>
                    <a:pt x="3849" y="1037"/>
                    <a:pt x="4092" y="1161"/>
                    <a:pt x="4477" y="1478"/>
                  </a:cubicBezTo>
                  <a:cubicBezTo>
                    <a:pt x="4667" y="1634"/>
                    <a:pt x="4874" y="1698"/>
                    <a:pt x="5077" y="1698"/>
                  </a:cubicBezTo>
                  <a:cubicBezTo>
                    <a:pt x="5598" y="1698"/>
                    <a:pt x="6094" y="1279"/>
                    <a:pt x="6208" y="921"/>
                  </a:cubicBezTo>
                  <a:cubicBezTo>
                    <a:pt x="6208" y="921"/>
                    <a:pt x="6209" y="921"/>
                    <a:pt x="6209" y="921"/>
                  </a:cubicBezTo>
                  <a:cubicBezTo>
                    <a:pt x="6218" y="921"/>
                    <a:pt x="4950" y="0"/>
                    <a:pt x="2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39850" y="3422300"/>
              <a:ext cx="39325" cy="13650"/>
            </a:xfrm>
            <a:custGeom>
              <a:avLst/>
              <a:gdLst/>
              <a:ahLst/>
              <a:cxnLst/>
              <a:rect l="l" t="t" r="r" b="b"/>
              <a:pathLst>
                <a:path w="1573" h="546" extrusionOk="0">
                  <a:moveTo>
                    <a:pt x="1573" y="0"/>
                  </a:moveTo>
                  <a:cubicBezTo>
                    <a:pt x="1573" y="0"/>
                    <a:pt x="1533" y="0"/>
                    <a:pt x="1493" y="40"/>
                  </a:cubicBezTo>
                  <a:cubicBezTo>
                    <a:pt x="1433" y="60"/>
                    <a:pt x="1374" y="80"/>
                    <a:pt x="1294" y="100"/>
                  </a:cubicBezTo>
                  <a:cubicBezTo>
                    <a:pt x="1195" y="139"/>
                    <a:pt x="1115" y="179"/>
                    <a:pt x="1016" y="199"/>
                  </a:cubicBezTo>
                  <a:cubicBezTo>
                    <a:pt x="936" y="259"/>
                    <a:pt x="837" y="279"/>
                    <a:pt x="737" y="299"/>
                  </a:cubicBezTo>
                  <a:cubicBezTo>
                    <a:pt x="611" y="336"/>
                    <a:pt x="509" y="350"/>
                    <a:pt x="410" y="350"/>
                  </a:cubicBezTo>
                  <a:cubicBezTo>
                    <a:pt x="354" y="350"/>
                    <a:pt x="298" y="346"/>
                    <a:pt x="240" y="338"/>
                  </a:cubicBezTo>
                  <a:cubicBezTo>
                    <a:pt x="180" y="299"/>
                    <a:pt x="120" y="299"/>
                    <a:pt x="80" y="279"/>
                  </a:cubicBezTo>
                  <a:cubicBezTo>
                    <a:pt x="21" y="259"/>
                    <a:pt x="1" y="259"/>
                    <a:pt x="1" y="259"/>
                  </a:cubicBezTo>
                  <a:lnTo>
                    <a:pt x="1" y="259"/>
                  </a:lnTo>
                  <a:cubicBezTo>
                    <a:pt x="1" y="259"/>
                    <a:pt x="1" y="338"/>
                    <a:pt x="120" y="438"/>
                  </a:cubicBezTo>
                  <a:cubicBezTo>
                    <a:pt x="180" y="478"/>
                    <a:pt x="240" y="498"/>
                    <a:pt x="359" y="537"/>
                  </a:cubicBezTo>
                  <a:cubicBezTo>
                    <a:pt x="386" y="543"/>
                    <a:pt x="417" y="545"/>
                    <a:pt x="451" y="545"/>
                  </a:cubicBezTo>
                  <a:cubicBezTo>
                    <a:pt x="544" y="545"/>
                    <a:pt x="660" y="527"/>
                    <a:pt x="777" y="498"/>
                  </a:cubicBezTo>
                  <a:cubicBezTo>
                    <a:pt x="916" y="458"/>
                    <a:pt x="1036" y="398"/>
                    <a:pt x="1135" y="358"/>
                  </a:cubicBezTo>
                  <a:cubicBezTo>
                    <a:pt x="1234" y="279"/>
                    <a:pt x="1314" y="239"/>
                    <a:pt x="1394" y="179"/>
                  </a:cubicBezTo>
                  <a:lnTo>
                    <a:pt x="1513" y="60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31375" y="3428250"/>
              <a:ext cx="25900" cy="12850"/>
            </a:xfrm>
            <a:custGeom>
              <a:avLst/>
              <a:gdLst/>
              <a:ahLst/>
              <a:cxnLst/>
              <a:rect l="l" t="t" r="r" b="b"/>
              <a:pathLst>
                <a:path w="1036" h="514" extrusionOk="0">
                  <a:moveTo>
                    <a:pt x="21" y="1"/>
                  </a:moveTo>
                  <a:cubicBezTo>
                    <a:pt x="21" y="1"/>
                    <a:pt x="1" y="61"/>
                    <a:pt x="21" y="200"/>
                  </a:cubicBezTo>
                  <a:cubicBezTo>
                    <a:pt x="41" y="240"/>
                    <a:pt x="61" y="319"/>
                    <a:pt x="140" y="359"/>
                  </a:cubicBezTo>
                  <a:cubicBezTo>
                    <a:pt x="200" y="439"/>
                    <a:pt x="299" y="459"/>
                    <a:pt x="399" y="498"/>
                  </a:cubicBezTo>
                  <a:cubicBezTo>
                    <a:pt x="448" y="508"/>
                    <a:pt x="498" y="513"/>
                    <a:pt x="543" y="513"/>
                  </a:cubicBezTo>
                  <a:cubicBezTo>
                    <a:pt x="588" y="513"/>
                    <a:pt x="628" y="508"/>
                    <a:pt x="657" y="498"/>
                  </a:cubicBezTo>
                  <a:cubicBezTo>
                    <a:pt x="737" y="459"/>
                    <a:pt x="817" y="439"/>
                    <a:pt x="856" y="419"/>
                  </a:cubicBezTo>
                  <a:cubicBezTo>
                    <a:pt x="916" y="399"/>
                    <a:pt x="956" y="359"/>
                    <a:pt x="996" y="339"/>
                  </a:cubicBezTo>
                  <a:cubicBezTo>
                    <a:pt x="1016" y="339"/>
                    <a:pt x="1035" y="319"/>
                    <a:pt x="1035" y="319"/>
                  </a:cubicBezTo>
                  <a:lnTo>
                    <a:pt x="638" y="319"/>
                  </a:lnTo>
                  <a:cubicBezTo>
                    <a:pt x="558" y="319"/>
                    <a:pt x="498" y="319"/>
                    <a:pt x="439" y="299"/>
                  </a:cubicBezTo>
                  <a:cubicBezTo>
                    <a:pt x="319" y="260"/>
                    <a:pt x="220" y="220"/>
                    <a:pt x="140" y="140"/>
                  </a:cubicBezTo>
                  <a:lnTo>
                    <a:pt x="41" y="4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64" name="Google Shape;164;p2"/>
          <p:cNvGrpSpPr/>
          <p:nvPr/>
        </p:nvGrpSpPr>
        <p:grpSpPr>
          <a:xfrm>
            <a:off x="9970644" y="4329386"/>
            <a:ext cx="1563937" cy="2145196"/>
            <a:chOff x="6481050" y="2803650"/>
            <a:chExt cx="753100" cy="1033000"/>
          </a:xfrm>
        </p:grpSpPr>
        <p:sp>
          <p:nvSpPr>
            <p:cNvPr id="165" name="Google Shape;165;p2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rgbClr val="F3D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rgbClr val="9E5038">
                <a:alpha val="66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75612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788950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821775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54125" y="3431750"/>
              <a:ext cx="6475" cy="387000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887450" y="3431750"/>
              <a:ext cx="5975" cy="387000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92027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953100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25" name="Google Shape;225;p2"/>
          <p:cNvGrpSpPr/>
          <p:nvPr/>
        </p:nvGrpSpPr>
        <p:grpSpPr>
          <a:xfrm>
            <a:off x="-690381" y="2442959"/>
            <a:ext cx="3077903" cy="4129448"/>
            <a:chOff x="3914675" y="3690400"/>
            <a:chExt cx="1165225" cy="1563237"/>
          </a:xfrm>
        </p:grpSpPr>
        <p:sp>
          <p:nvSpPr>
            <p:cNvPr id="226" name="Google Shape;226;p2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73029" y="5043829"/>
              <a:ext cx="75617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66" name="Google Shape;266;p2"/>
          <p:cNvGrpSpPr/>
          <p:nvPr/>
        </p:nvGrpSpPr>
        <p:grpSpPr>
          <a:xfrm>
            <a:off x="-84450" y="6192281"/>
            <a:ext cx="12391679" cy="635568"/>
            <a:chOff x="-63338" y="4415611"/>
            <a:chExt cx="9293759" cy="476676"/>
          </a:xfrm>
        </p:grpSpPr>
        <p:grpSp>
          <p:nvGrpSpPr>
            <p:cNvPr id="267" name="Google Shape;267;p2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68" name="Google Shape;26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2" name="Google Shape;272;p2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73" name="Google Shape;273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7" name="Google Shape;277;p2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78" name="Google Shape;27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82" name="Google Shape;282;p2"/>
          <p:cNvGrpSpPr/>
          <p:nvPr/>
        </p:nvGrpSpPr>
        <p:grpSpPr>
          <a:xfrm>
            <a:off x="8980950" y="5013919"/>
            <a:ext cx="880189" cy="1546384"/>
            <a:chOff x="5711575" y="4495200"/>
            <a:chExt cx="358150" cy="629225"/>
          </a:xfrm>
        </p:grpSpPr>
        <p:sp>
          <p:nvSpPr>
            <p:cNvPr id="283" name="Google Shape;283;p2"/>
            <p:cNvSpPr/>
            <p:nvPr/>
          </p:nvSpPr>
          <p:spPr>
            <a:xfrm>
              <a:off x="5711575" y="4504650"/>
              <a:ext cx="358150" cy="413375"/>
            </a:xfrm>
            <a:custGeom>
              <a:avLst/>
              <a:gdLst/>
              <a:ahLst/>
              <a:cxnLst/>
              <a:rect l="l" t="t" r="r" b="b"/>
              <a:pathLst>
                <a:path w="14326" h="16535" extrusionOk="0">
                  <a:moveTo>
                    <a:pt x="7163" y="0"/>
                  </a:moveTo>
                  <a:cubicBezTo>
                    <a:pt x="3204" y="0"/>
                    <a:pt x="0" y="3721"/>
                    <a:pt x="0" y="8277"/>
                  </a:cubicBezTo>
                  <a:cubicBezTo>
                    <a:pt x="0" y="12813"/>
                    <a:pt x="3204" y="16534"/>
                    <a:pt x="7163" y="16534"/>
                  </a:cubicBezTo>
                  <a:cubicBezTo>
                    <a:pt x="11122" y="16534"/>
                    <a:pt x="14326" y="12813"/>
                    <a:pt x="14326" y="8277"/>
                  </a:cubicBezTo>
                  <a:cubicBezTo>
                    <a:pt x="14326" y="3721"/>
                    <a:pt x="11122" y="40"/>
                    <a:pt x="7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819000" y="4711575"/>
              <a:ext cx="146275" cy="412850"/>
            </a:xfrm>
            <a:custGeom>
              <a:avLst/>
              <a:gdLst/>
              <a:ahLst/>
              <a:cxnLst/>
              <a:rect l="l" t="t" r="r" b="b"/>
              <a:pathLst>
                <a:path w="5851" h="16514" extrusionOk="0">
                  <a:moveTo>
                    <a:pt x="2786" y="0"/>
                  </a:moveTo>
                  <a:lnTo>
                    <a:pt x="2488" y="4417"/>
                  </a:lnTo>
                  <a:lnTo>
                    <a:pt x="220" y="1214"/>
                  </a:lnTo>
                  <a:lnTo>
                    <a:pt x="1" y="1353"/>
                  </a:lnTo>
                  <a:lnTo>
                    <a:pt x="2488" y="5710"/>
                  </a:lnTo>
                  <a:lnTo>
                    <a:pt x="2488" y="16514"/>
                  </a:lnTo>
                  <a:lnTo>
                    <a:pt x="3264" y="16514"/>
                  </a:lnTo>
                  <a:lnTo>
                    <a:pt x="3264" y="3621"/>
                  </a:lnTo>
                  <a:lnTo>
                    <a:pt x="4279" y="2587"/>
                  </a:lnTo>
                  <a:lnTo>
                    <a:pt x="5652" y="2885"/>
                  </a:lnTo>
                  <a:lnTo>
                    <a:pt x="5771" y="2706"/>
                  </a:lnTo>
                  <a:lnTo>
                    <a:pt x="4796" y="2030"/>
                  </a:lnTo>
                  <a:lnTo>
                    <a:pt x="5850" y="955"/>
                  </a:lnTo>
                  <a:lnTo>
                    <a:pt x="5632" y="756"/>
                  </a:lnTo>
                  <a:lnTo>
                    <a:pt x="3264" y="2527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727475" y="4495200"/>
              <a:ext cx="340750" cy="146625"/>
            </a:xfrm>
            <a:custGeom>
              <a:avLst/>
              <a:gdLst/>
              <a:ahLst/>
              <a:cxnLst/>
              <a:rect l="l" t="t" r="r" b="b"/>
              <a:pathLst>
                <a:path w="13630" h="5865" extrusionOk="0">
                  <a:moveTo>
                    <a:pt x="6408" y="0"/>
                  </a:moveTo>
                  <a:cubicBezTo>
                    <a:pt x="6408" y="0"/>
                    <a:pt x="2528" y="159"/>
                    <a:pt x="459" y="3741"/>
                  </a:cubicBezTo>
                  <a:cubicBezTo>
                    <a:pt x="459" y="3741"/>
                    <a:pt x="0" y="4446"/>
                    <a:pt x="992" y="4446"/>
                  </a:cubicBezTo>
                  <a:cubicBezTo>
                    <a:pt x="1054" y="4446"/>
                    <a:pt x="1121" y="4443"/>
                    <a:pt x="1195" y="4437"/>
                  </a:cubicBezTo>
                  <a:cubicBezTo>
                    <a:pt x="2105" y="4366"/>
                    <a:pt x="2863" y="3654"/>
                    <a:pt x="3876" y="3654"/>
                  </a:cubicBezTo>
                  <a:cubicBezTo>
                    <a:pt x="4279" y="3654"/>
                    <a:pt x="4723" y="3767"/>
                    <a:pt x="5234" y="4079"/>
                  </a:cubicBezTo>
                  <a:cubicBezTo>
                    <a:pt x="6417" y="4802"/>
                    <a:pt x="6818" y="5204"/>
                    <a:pt x="7436" y="5204"/>
                  </a:cubicBezTo>
                  <a:cubicBezTo>
                    <a:pt x="7754" y="5204"/>
                    <a:pt x="8129" y="5098"/>
                    <a:pt x="8696" y="4875"/>
                  </a:cubicBezTo>
                  <a:cubicBezTo>
                    <a:pt x="9183" y="4673"/>
                    <a:pt x="9560" y="4592"/>
                    <a:pt x="9872" y="4592"/>
                  </a:cubicBezTo>
                  <a:cubicBezTo>
                    <a:pt x="10607" y="4592"/>
                    <a:pt x="10986" y="5041"/>
                    <a:pt x="11601" y="5432"/>
                  </a:cubicBezTo>
                  <a:cubicBezTo>
                    <a:pt x="12038" y="5720"/>
                    <a:pt x="12406" y="5865"/>
                    <a:pt x="12697" y="5865"/>
                  </a:cubicBezTo>
                  <a:cubicBezTo>
                    <a:pt x="12988" y="5865"/>
                    <a:pt x="13202" y="5720"/>
                    <a:pt x="13332" y="5432"/>
                  </a:cubicBezTo>
                  <a:cubicBezTo>
                    <a:pt x="13630" y="4875"/>
                    <a:pt x="11541" y="140"/>
                    <a:pt x="6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865275" y="4568325"/>
              <a:ext cx="82100" cy="36825"/>
            </a:xfrm>
            <a:custGeom>
              <a:avLst/>
              <a:gdLst/>
              <a:ahLst/>
              <a:cxnLst/>
              <a:rect l="l" t="t" r="r" b="b"/>
              <a:pathLst>
                <a:path w="3284" h="1473" extrusionOk="0">
                  <a:moveTo>
                    <a:pt x="0" y="0"/>
                  </a:moveTo>
                  <a:cubicBezTo>
                    <a:pt x="0" y="0"/>
                    <a:pt x="100" y="219"/>
                    <a:pt x="358" y="557"/>
                  </a:cubicBezTo>
                  <a:cubicBezTo>
                    <a:pt x="617" y="816"/>
                    <a:pt x="995" y="1194"/>
                    <a:pt x="1512" y="1373"/>
                  </a:cubicBezTo>
                  <a:cubicBezTo>
                    <a:pt x="1632" y="1452"/>
                    <a:pt x="1791" y="1452"/>
                    <a:pt x="1910" y="1472"/>
                  </a:cubicBezTo>
                  <a:cubicBezTo>
                    <a:pt x="2030" y="1472"/>
                    <a:pt x="2189" y="1472"/>
                    <a:pt x="2308" y="1452"/>
                  </a:cubicBezTo>
                  <a:cubicBezTo>
                    <a:pt x="2428" y="1413"/>
                    <a:pt x="2547" y="1393"/>
                    <a:pt x="2647" y="1313"/>
                  </a:cubicBezTo>
                  <a:cubicBezTo>
                    <a:pt x="2786" y="1273"/>
                    <a:pt x="2845" y="1194"/>
                    <a:pt x="2925" y="1114"/>
                  </a:cubicBezTo>
                  <a:cubicBezTo>
                    <a:pt x="3005" y="1055"/>
                    <a:pt x="3044" y="995"/>
                    <a:pt x="3104" y="915"/>
                  </a:cubicBezTo>
                  <a:cubicBezTo>
                    <a:pt x="3144" y="856"/>
                    <a:pt x="3184" y="796"/>
                    <a:pt x="3204" y="756"/>
                  </a:cubicBezTo>
                  <a:lnTo>
                    <a:pt x="3283" y="597"/>
                  </a:lnTo>
                  <a:lnTo>
                    <a:pt x="3283" y="597"/>
                  </a:lnTo>
                  <a:cubicBezTo>
                    <a:pt x="3283" y="597"/>
                    <a:pt x="3223" y="617"/>
                    <a:pt x="3124" y="696"/>
                  </a:cubicBezTo>
                  <a:cubicBezTo>
                    <a:pt x="3084" y="716"/>
                    <a:pt x="3025" y="776"/>
                    <a:pt x="2985" y="816"/>
                  </a:cubicBezTo>
                  <a:cubicBezTo>
                    <a:pt x="2925" y="875"/>
                    <a:pt x="2845" y="895"/>
                    <a:pt x="2786" y="955"/>
                  </a:cubicBezTo>
                  <a:cubicBezTo>
                    <a:pt x="2706" y="995"/>
                    <a:pt x="2627" y="1015"/>
                    <a:pt x="2527" y="1035"/>
                  </a:cubicBezTo>
                  <a:cubicBezTo>
                    <a:pt x="2448" y="1074"/>
                    <a:pt x="2348" y="1074"/>
                    <a:pt x="2249" y="1094"/>
                  </a:cubicBezTo>
                  <a:cubicBezTo>
                    <a:pt x="2215" y="1101"/>
                    <a:pt x="2182" y="1103"/>
                    <a:pt x="2149" y="1103"/>
                  </a:cubicBezTo>
                  <a:cubicBezTo>
                    <a:pt x="2083" y="1103"/>
                    <a:pt x="2016" y="1094"/>
                    <a:pt x="1950" y="1094"/>
                  </a:cubicBezTo>
                  <a:cubicBezTo>
                    <a:pt x="1851" y="1074"/>
                    <a:pt x="1731" y="1074"/>
                    <a:pt x="1632" y="1015"/>
                  </a:cubicBezTo>
                  <a:cubicBezTo>
                    <a:pt x="1413" y="955"/>
                    <a:pt x="1214" y="816"/>
                    <a:pt x="1015" y="716"/>
                  </a:cubicBezTo>
                  <a:cubicBezTo>
                    <a:pt x="816" y="597"/>
                    <a:pt x="637" y="478"/>
                    <a:pt x="498" y="3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995600" y="4584725"/>
              <a:ext cx="59200" cy="40550"/>
            </a:xfrm>
            <a:custGeom>
              <a:avLst/>
              <a:gdLst/>
              <a:ahLst/>
              <a:cxnLst/>
              <a:rect l="l" t="t" r="r" b="b"/>
              <a:pathLst>
                <a:path w="2368" h="1622" extrusionOk="0">
                  <a:moveTo>
                    <a:pt x="0" y="1"/>
                  </a:moveTo>
                  <a:cubicBezTo>
                    <a:pt x="0" y="1"/>
                    <a:pt x="100" y="220"/>
                    <a:pt x="299" y="558"/>
                  </a:cubicBezTo>
                  <a:cubicBezTo>
                    <a:pt x="498" y="856"/>
                    <a:pt x="816" y="1254"/>
                    <a:pt x="1194" y="1493"/>
                  </a:cubicBezTo>
                  <a:cubicBezTo>
                    <a:pt x="1293" y="1533"/>
                    <a:pt x="1393" y="1552"/>
                    <a:pt x="1492" y="1612"/>
                  </a:cubicBezTo>
                  <a:cubicBezTo>
                    <a:pt x="1559" y="1612"/>
                    <a:pt x="1625" y="1621"/>
                    <a:pt x="1685" y="1621"/>
                  </a:cubicBezTo>
                  <a:cubicBezTo>
                    <a:pt x="1716" y="1621"/>
                    <a:pt x="1744" y="1619"/>
                    <a:pt x="1771" y="1612"/>
                  </a:cubicBezTo>
                  <a:cubicBezTo>
                    <a:pt x="1831" y="1592"/>
                    <a:pt x="1910" y="1552"/>
                    <a:pt x="1990" y="1513"/>
                  </a:cubicBezTo>
                  <a:cubicBezTo>
                    <a:pt x="2069" y="1453"/>
                    <a:pt x="2109" y="1413"/>
                    <a:pt x="2169" y="1334"/>
                  </a:cubicBezTo>
                  <a:cubicBezTo>
                    <a:pt x="2189" y="1294"/>
                    <a:pt x="2229" y="1214"/>
                    <a:pt x="2268" y="1155"/>
                  </a:cubicBezTo>
                  <a:cubicBezTo>
                    <a:pt x="2288" y="1115"/>
                    <a:pt x="2288" y="1055"/>
                    <a:pt x="2308" y="1015"/>
                  </a:cubicBezTo>
                  <a:cubicBezTo>
                    <a:pt x="2368" y="916"/>
                    <a:pt x="2368" y="856"/>
                    <a:pt x="2368" y="856"/>
                  </a:cubicBezTo>
                  <a:lnTo>
                    <a:pt x="2368" y="856"/>
                  </a:lnTo>
                  <a:cubicBezTo>
                    <a:pt x="2368" y="856"/>
                    <a:pt x="2348" y="916"/>
                    <a:pt x="2288" y="956"/>
                  </a:cubicBezTo>
                  <a:cubicBezTo>
                    <a:pt x="2268" y="995"/>
                    <a:pt x="2209" y="1015"/>
                    <a:pt x="2189" y="1055"/>
                  </a:cubicBezTo>
                  <a:cubicBezTo>
                    <a:pt x="2169" y="1095"/>
                    <a:pt x="2109" y="1115"/>
                    <a:pt x="2069" y="1155"/>
                  </a:cubicBezTo>
                  <a:cubicBezTo>
                    <a:pt x="2010" y="1194"/>
                    <a:pt x="1950" y="1214"/>
                    <a:pt x="1890" y="1234"/>
                  </a:cubicBezTo>
                  <a:cubicBezTo>
                    <a:pt x="1850" y="1254"/>
                    <a:pt x="1771" y="1254"/>
                    <a:pt x="1691" y="1254"/>
                  </a:cubicBezTo>
                  <a:cubicBezTo>
                    <a:pt x="1671" y="1264"/>
                    <a:pt x="1653" y="1268"/>
                    <a:pt x="1635" y="1268"/>
                  </a:cubicBezTo>
                  <a:cubicBezTo>
                    <a:pt x="1581" y="1268"/>
                    <a:pt x="1532" y="1234"/>
                    <a:pt x="1472" y="1234"/>
                  </a:cubicBezTo>
                  <a:cubicBezTo>
                    <a:pt x="1393" y="1194"/>
                    <a:pt x="1313" y="1155"/>
                    <a:pt x="1254" y="1115"/>
                  </a:cubicBezTo>
                  <a:cubicBezTo>
                    <a:pt x="1094" y="1015"/>
                    <a:pt x="955" y="896"/>
                    <a:pt x="796" y="757"/>
                  </a:cubicBezTo>
                  <a:cubicBezTo>
                    <a:pt x="657" y="637"/>
                    <a:pt x="517" y="518"/>
                    <a:pt x="398" y="3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752350" y="4562850"/>
              <a:ext cx="61700" cy="27600"/>
            </a:xfrm>
            <a:custGeom>
              <a:avLst/>
              <a:gdLst/>
              <a:ahLst/>
              <a:cxnLst/>
              <a:rect l="l" t="t" r="r" b="b"/>
              <a:pathLst>
                <a:path w="2468" h="1104" extrusionOk="0">
                  <a:moveTo>
                    <a:pt x="2468" y="0"/>
                  </a:moveTo>
                  <a:lnTo>
                    <a:pt x="2468" y="0"/>
                  </a:lnTo>
                  <a:cubicBezTo>
                    <a:pt x="2468" y="0"/>
                    <a:pt x="2289" y="100"/>
                    <a:pt x="2030" y="279"/>
                  </a:cubicBezTo>
                  <a:cubicBezTo>
                    <a:pt x="1891" y="338"/>
                    <a:pt x="1732" y="438"/>
                    <a:pt x="1573" y="517"/>
                  </a:cubicBezTo>
                  <a:cubicBezTo>
                    <a:pt x="1394" y="597"/>
                    <a:pt x="1234" y="697"/>
                    <a:pt x="1055" y="736"/>
                  </a:cubicBezTo>
                  <a:cubicBezTo>
                    <a:pt x="956" y="796"/>
                    <a:pt x="876" y="796"/>
                    <a:pt x="797" y="816"/>
                  </a:cubicBezTo>
                  <a:cubicBezTo>
                    <a:pt x="737" y="816"/>
                    <a:pt x="657" y="836"/>
                    <a:pt x="578" y="836"/>
                  </a:cubicBezTo>
                  <a:cubicBezTo>
                    <a:pt x="498" y="836"/>
                    <a:pt x="458" y="836"/>
                    <a:pt x="399" y="816"/>
                  </a:cubicBezTo>
                  <a:cubicBezTo>
                    <a:pt x="359" y="796"/>
                    <a:pt x="299" y="796"/>
                    <a:pt x="260" y="736"/>
                  </a:cubicBezTo>
                  <a:cubicBezTo>
                    <a:pt x="240" y="716"/>
                    <a:pt x="180" y="697"/>
                    <a:pt x="160" y="677"/>
                  </a:cubicBezTo>
                  <a:lnTo>
                    <a:pt x="80" y="597"/>
                  </a:lnTo>
                  <a:lnTo>
                    <a:pt x="1" y="517"/>
                  </a:lnTo>
                  <a:lnTo>
                    <a:pt x="1" y="617"/>
                  </a:lnTo>
                  <a:cubicBezTo>
                    <a:pt x="1" y="637"/>
                    <a:pt x="1" y="697"/>
                    <a:pt x="41" y="736"/>
                  </a:cubicBezTo>
                  <a:cubicBezTo>
                    <a:pt x="41" y="796"/>
                    <a:pt x="80" y="816"/>
                    <a:pt x="100" y="895"/>
                  </a:cubicBezTo>
                  <a:cubicBezTo>
                    <a:pt x="140" y="935"/>
                    <a:pt x="180" y="995"/>
                    <a:pt x="240" y="1015"/>
                  </a:cubicBezTo>
                  <a:cubicBezTo>
                    <a:pt x="279" y="1075"/>
                    <a:pt x="359" y="1094"/>
                    <a:pt x="439" y="1094"/>
                  </a:cubicBezTo>
                  <a:cubicBezTo>
                    <a:pt x="458" y="1101"/>
                    <a:pt x="483" y="1103"/>
                    <a:pt x="510" y="1103"/>
                  </a:cubicBezTo>
                  <a:cubicBezTo>
                    <a:pt x="565" y="1103"/>
                    <a:pt x="631" y="1094"/>
                    <a:pt x="697" y="1094"/>
                  </a:cubicBezTo>
                  <a:cubicBezTo>
                    <a:pt x="797" y="1075"/>
                    <a:pt x="896" y="1075"/>
                    <a:pt x="996" y="1015"/>
                  </a:cubicBezTo>
                  <a:cubicBezTo>
                    <a:pt x="1433" y="876"/>
                    <a:pt x="1792" y="617"/>
                    <a:pt x="2050" y="398"/>
                  </a:cubicBezTo>
                  <a:cubicBezTo>
                    <a:pt x="2329" y="179"/>
                    <a:pt x="2468" y="0"/>
                    <a:pt x="2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89" name="Google Shape;289;p2"/>
          <p:cNvGrpSpPr/>
          <p:nvPr/>
        </p:nvGrpSpPr>
        <p:grpSpPr>
          <a:xfrm>
            <a:off x="11270372" y="5524969"/>
            <a:ext cx="468235" cy="1051361"/>
            <a:chOff x="5401200" y="3737150"/>
            <a:chExt cx="190525" cy="427800"/>
          </a:xfrm>
        </p:grpSpPr>
        <p:sp>
          <p:nvSpPr>
            <p:cNvPr id="290" name="Google Shape;290;p2"/>
            <p:cNvSpPr/>
            <p:nvPr/>
          </p:nvSpPr>
          <p:spPr>
            <a:xfrm>
              <a:off x="5401200" y="3744600"/>
              <a:ext cx="190525" cy="298975"/>
            </a:xfrm>
            <a:custGeom>
              <a:avLst/>
              <a:gdLst/>
              <a:ahLst/>
              <a:cxnLst/>
              <a:rect l="l" t="t" r="r" b="b"/>
              <a:pathLst>
                <a:path w="7621" h="11959" extrusionOk="0">
                  <a:moveTo>
                    <a:pt x="3800" y="1"/>
                  </a:moveTo>
                  <a:cubicBezTo>
                    <a:pt x="1711" y="1"/>
                    <a:pt x="0" y="2667"/>
                    <a:pt x="0" y="5970"/>
                  </a:cubicBezTo>
                  <a:cubicBezTo>
                    <a:pt x="0" y="9273"/>
                    <a:pt x="1691" y="11959"/>
                    <a:pt x="3800" y="11959"/>
                  </a:cubicBezTo>
                  <a:cubicBezTo>
                    <a:pt x="5889" y="11959"/>
                    <a:pt x="7620" y="9273"/>
                    <a:pt x="7620" y="5970"/>
                  </a:cubicBezTo>
                  <a:cubicBezTo>
                    <a:pt x="7620" y="2667"/>
                    <a:pt x="5889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448950" y="3893825"/>
              <a:ext cx="96025" cy="271125"/>
            </a:xfrm>
            <a:custGeom>
              <a:avLst/>
              <a:gdLst/>
              <a:ahLst/>
              <a:cxnLst/>
              <a:rect l="l" t="t" r="r" b="b"/>
              <a:pathLst>
                <a:path w="3841" h="10845" extrusionOk="0">
                  <a:moveTo>
                    <a:pt x="1870" y="1"/>
                  </a:moveTo>
                  <a:lnTo>
                    <a:pt x="1691" y="1692"/>
                  </a:lnTo>
                  <a:lnTo>
                    <a:pt x="139" y="518"/>
                  </a:lnTo>
                  <a:lnTo>
                    <a:pt x="0" y="637"/>
                  </a:lnTo>
                  <a:lnTo>
                    <a:pt x="677" y="1334"/>
                  </a:lnTo>
                  <a:lnTo>
                    <a:pt x="60" y="1772"/>
                  </a:lnTo>
                  <a:lnTo>
                    <a:pt x="139" y="1891"/>
                  </a:lnTo>
                  <a:lnTo>
                    <a:pt x="1035" y="1712"/>
                  </a:lnTo>
                  <a:lnTo>
                    <a:pt x="1691" y="2388"/>
                  </a:lnTo>
                  <a:lnTo>
                    <a:pt x="1691" y="10844"/>
                  </a:lnTo>
                  <a:lnTo>
                    <a:pt x="2189" y="10844"/>
                  </a:lnTo>
                  <a:lnTo>
                    <a:pt x="2189" y="3781"/>
                  </a:lnTo>
                  <a:lnTo>
                    <a:pt x="3840" y="916"/>
                  </a:lnTo>
                  <a:lnTo>
                    <a:pt x="3681" y="797"/>
                  </a:lnTo>
                  <a:lnTo>
                    <a:pt x="2189" y="2906"/>
                  </a:lnTo>
                  <a:lnTo>
                    <a:pt x="20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409525" y="3737150"/>
              <a:ext cx="181200" cy="106225"/>
            </a:xfrm>
            <a:custGeom>
              <a:avLst/>
              <a:gdLst/>
              <a:ahLst/>
              <a:cxnLst/>
              <a:rect l="l" t="t" r="r" b="b"/>
              <a:pathLst>
                <a:path w="7248" h="4249" extrusionOk="0">
                  <a:moveTo>
                    <a:pt x="3408" y="0"/>
                  </a:moveTo>
                  <a:cubicBezTo>
                    <a:pt x="3408" y="0"/>
                    <a:pt x="1338" y="120"/>
                    <a:pt x="244" y="2706"/>
                  </a:cubicBezTo>
                  <a:cubicBezTo>
                    <a:pt x="244" y="2706"/>
                    <a:pt x="0" y="3211"/>
                    <a:pt x="523" y="3211"/>
                  </a:cubicBezTo>
                  <a:cubicBezTo>
                    <a:pt x="559" y="3211"/>
                    <a:pt x="598" y="3209"/>
                    <a:pt x="642" y="3204"/>
                  </a:cubicBezTo>
                  <a:cubicBezTo>
                    <a:pt x="1127" y="3147"/>
                    <a:pt x="1531" y="2618"/>
                    <a:pt x="2065" y="2618"/>
                  </a:cubicBezTo>
                  <a:cubicBezTo>
                    <a:pt x="2276" y="2618"/>
                    <a:pt x="2507" y="2700"/>
                    <a:pt x="2771" y="2925"/>
                  </a:cubicBezTo>
                  <a:cubicBezTo>
                    <a:pt x="3401" y="3451"/>
                    <a:pt x="3616" y="3751"/>
                    <a:pt x="3946" y="3751"/>
                  </a:cubicBezTo>
                  <a:cubicBezTo>
                    <a:pt x="4116" y="3751"/>
                    <a:pt x="4317" y="3671"/>
                    <a:pt x="4621" y="3502"/>
                  </a:cubicBezTo>
                  <a:cubicBezTo>
                    <a:pt x="4881" y="3360"/>
                    <a:pt x="5083" y="3303"/>
                    <a:pt x="5250" y="3303"/>
                  </a:cubicBezTo>
                  <a:cubicBezTo>
                    <a:pt x="5646" y="3303"/>
                    <a:pt x="5845" y="3626"/>
                    <a:pt x="6153" y="3920"/>
                  </a:cubicBezTo>
                  <a:cubicBezTo>
                    <a:pt x="6392" y="4139"/>
                    <a:pt x="6586" y="4248"/>
                    <a:pt x="6740" y="4248"/>
                  </a:cubicBezTo>
                  <a:cubicBezTo>
                    <a:pt x="6894" y="4248"/>
                    <a:pt x="7009" y="4139"/>
                    <a:pt x="7088" y="3920"/>
                  </a:cubicBezTo>
                  <a:cubicBezTo>
                    <a:pt x="7248" y="3522"/>
                    <a:pt x="6133" y="100"/>
                    <a:pt x="3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482775" y="3789875"/>
              <a:ext cx="43300" cy="26375"/>
            </a:xfrm>
            <a:custGeom>
              <a:avLst/>
              <a:gdLst/>
              <a:ahLst/>
              <a:cxnLst/>
              <a:rect l="l" t="t" r="r" b="b"/>
              <a:pathLst>
                <a:path w="1732" h="1055" extrusionOk="0">
                  <a:moveTo>
                    <a:pt x="0" y="0"/>
                  </a:moveTo>
                  <a:cubicBezTo>
                    <a:pt x="0" y="1"/>
                    <a:pt x="40" y="180"/>
                    <a:pt x="119" y="378"/>
                  </a:cubicBezTo>
                  <a:cubicBezTo>
                    <a:pt x="279" y="577"/>
                    <a:pt x="478" y="856"/>
                    <a:pt x="736" y="975"/>
                  </a:cubicBezTo>
                  <a:cubicBezTo>
                    <a:pt x="816" y="1015"/>
                    <a:pt x="895" y="1015"/>
                    <a:pt x="975" y="1055"/>
                  </a:cubicBezTo>
                  <a:cubicBezTo>
                    <a:pt x="1035" y="1055"/>
                    <a:pt x="1114" y="1055"/>
                    <a:pt x="1194" y="1015"/>
                  </a:cubicBezTo>
                  <a:cubicBezTo>
                    <a:pt x="1254" y="995"/>
                    <a:pt x="1333" y="975"/>
                    <a:pt x="1393" y="916"/>
                  </a:cubicBezTo>
                  <a:cubicBezTo>
                    <a:pt x="1472" y="876"/>
                    <a:pt x="1512" y="816"/>
                    <a:pt x="1532" y="776"/>
                  </a:cubicBezTo>
                  <a:cubicBezTo>
                    <a:pt x="1592" y="717"/>
                    <a:pt x="1612" y="677"/>
                    <a:pt x="1632" y="617"/>
                  </a:cubicBezTo>
                  <a:cubicBezTo>
                    <a:pt x="1671" y="577"/>
                    <a:pt x="1671" y="518"/>
                    <a:pt x="1691" y="498"/>
                  </a:cubicBezTo>
                  <a:cubicBezTo>
                    <a:pt x="1711" y="418"/>
                    <a:pt x="1731" y="379"/>
                    <a:pt x="1731" y="378"/>
                  </a:cubicBezTo>
                  <a:lnTo>
                    <a:pt x="1731" y="378"/>
                  </a:lnTo>
                  <a:lnTo>
                    <a:pt x="1671" y="458"/>
                  </a:lnTo>
                  <a:cubicBezTo>
                    <a:pt x="1632" y="478"/>
                    <a:pt x="1612" y="518"/>
                    <a:pt x="1592" y="558"/>
                  </a:cubicBezTo>
                  <a:cubicBezTo>
                    <a:pt x="1572" y="597"/>
                    <a:pt x="1532" y="617"/>
                    <a:pt x="1492" y="657"/>
                  </a:cubicBezTo>
                  <a:cubicBezTo>
                    <a:pt x="1472" y="677"/>
                    <a:pt x="1413" y="697"/>
                    <a:pt x="1373" y="717"/>
                  </a:cubicBezTo>
                  <a:cubicBezTo>
                    <a:pt x="1313" y="757"/>
                    <a:pt x="1273" y="776"/>
                    <a:pt x="1214" y="776"/>
                  </a:cubicBezTo>
                  <a:cubicBezTo>
                    <a:pt x="1187" y="783"/>
                    <a:pt x="1165" y="785"/>
                    <a:pt x="1145" y="785"/>
                  </a:cubicBezTo>
                  <a:cubicBezTo>
                    <a:pt x="1105" y="785"/>
                    <a:pt x="1075" y="776"/>
                    <a:pt x="1035" y="776"/>
                  </a:cubicBezTo>
                  <a:cubicBezTo>
                    <a:pt x="995" y="776"/>
                    <a:pt x="915" y="757"/>
                    <a:pt x="876" y="717"/>
                  </a:cubicBezTo>
                  <a:cubicBezTo>
                    <a:pt x="736" y="697"/>
                    <a:pt x="637" y="597"/>
                    <a:pt x="537" y="518"/>
                  </a:cubicBezTo>
                  <a:cubicBezTo>
                    <a:pt x="438" y="418"/>
                    <a:pt x="338" y="359"/>
                    <a:pt x="279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552400" y="3801800"/>
              <a:ext cx="31850" cy="29600"/>
            </a:xfrm>
            <a:custGeom>
              <a:avLst/>
              <a:gdLst/>
              <a:ahLst/>
              <a:cxnLst/>
              <a:rect l="l" t="t" r="r" b="b"/>
              <a:pathLst>
                <a:path w="1274" h="1184" extrusionOk="0">
                  <a:moveTo>
                    <a:pt x="1" y="1"/>
                  </a:moveTo>
                  <a:cubicBezTo>
                    <a:pt x="1" y="1"/>
                    <a:pt x="40" y="160"/>
                    <a:pt x="160" y="399"/>
                  </a:cubicBezTo>
                  <a:cubicBezTo>
                    <a:pt x="259" y="618"/>
                    <a:pt x="438" y="896"/>
                    <a:pt x="637" y="1075"/>
                  </a:cubicBezTo>
                  <a:cubicBezTo>
                    <a:pt x="697" y="1115"/>
                    <a:pt x="737" y="1135"/>
                    <a:pt x="796" y="1175"/>
                  </a:cubicBezTo>
                  <a:cubicBezTo>
                    <a:pt x="823" y="1175"/>
                    <a:pt x="858" y="1184"/>
                    <a:pt x="891" y="1184"/>
                  </a:cubicBezTo>
                  <a:cubicBezTo>
                    <a:pt x="907" y="1184"/>
                    <a:pt x="922" y="1181"/>
                    <a:pt x="936" y="1175"/>
                  </a:cubicBezTo>
                  <a:cubicBezTo>
                    <a:pt x="995" y="1135"/>
                    <a:pt x="1035" y="1135"/>
                    <a:pt x="1055" y="1095"/>
                  </a:cubicBezTo>
                  <a:cubicBezTo>
                    <a:pt x="1115" y="1036"/>
                    <a:pt x="1135" y="1016"/>
                    <a:pt x="1155" y="976"/>
                  </a:cubicBezTo>
                  <a:cubicBezTo>
                    <a:pt x="1194" y="916"/>
                    <a:pt x="1214" y="896"/>
                    <a:pt x="1214" y="837"/>
                  </a:cubicBezTo>
                  <a:cubicBezTo>
                    <a:pt x="1214" y="797"/>
                    <a:pt x="1234" y="737"/>
                    <a:pt x="1234" y="717"/>
                  </a:cubicBezTo>
                  <a:cubicBezTo>
                    <a:pt x="1274" y="677"/>
                    <a:pt x="1274" y="618"/>
                    <a:pt x="1274" y="618"/>
                  </a:cubicBezTo>
                  <a:lnTo>
                    <a:pt x="1274" y="618"/>
                  </a:lnTo>
                  <a:cubicBezTo>
                    <a:pt x="1274" y="618"/>
                    <a:pt x="1234" y="638"/>
                    <a:pt x="1214" y="697"/>
                  </a:cubicBezTo>
                  <a:cubicBezTo>
                    <a:pt x="1194" y="717"/>
                    <a:pt x="1194" y="737"/>
                    <a:pt x="1155" y="777"/>
                  </a:cubicBezTo>
                  <a:lnTo>
                    <a:pt x="1095" y="837"/>
                  </a:lnTo>
                  <a:cubicBezTo>
                    <a:pt x="1055" y="876"/>
                    <a:pt x="1015" y="876"/>
                    <a:pt x="995" y="896"/>
                  </a:cubicBezTo>
                  <a:cubicBezTo>
                    <a:pt x="956" y="916"/>
                    <a:pt x="916" y="916"/>
                    <a:pt x="896" y="916"/>
                  </a:cubicBezTo>
                  <a:cubicBezTo>
                    <a:pt x="836" y="916"/>
                    <a:pt x="816" y="896"/>
                    <a:pt x="777" y="896"/>
                  </a:cubicBezTo>
                  <a:cubicBezTo>
                    <a:pt x="717" y="876"/>
                    <a:pt x="697" y="876"/>
                    <a:pt x="637" y="817"/>
                  </a:cubicBezTo>
                  <a:cubicBezTo>
                    <a:pt x="538" y="777"/>
                    <a:pt x="458" y="638"/>
                    <a:pt x="399" y="578"/>
                  </a:cubicBezTo>
                  <a:cubicBezTo>
                    <a:pt x="319" y="478"/>
                    <a:pt x="239" y="379"/>
                    <a:pt x="200" y="299"/>
                  </a:cubicBezTo>
                  <a:cubicBezTo>
                    <a:pt x="8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422575" y="3786400"/>
              <a:ext cx="32850" cy="19150"/>
            </a:xfrm>
            <a:custGeom>
              <a:avLst/>
              <a:gdLst/>
              <a:ahLst/>
              <a:cxnLst/>
              <a:rect l="l" t="t" r="r" b="b"/>
              <a:pathLst>
                <a:path w="1314" h="766" extrusionOk="0">
                  <a:moveTo>
                    <a:pt x="1314" y="0"/>
                  </a:moveTo>
                  <a:cubicBezTo>
                    <a:pt x="1314" y="0"/>
                    <a:pt x="1214" y="60"/>
                    <a:pt x="1055" y="199"/>
                  </a:cubicBezTo>
                  <a:cubicBezTo>
                    <a:pt x="995" y="239"/>
                    <a:pt x="916" y="319"/>
                    <a:pt x="816" y="358"/>
                  </a:cubicBezTo>
                  <a:cubicBezTo>
                    <a:pt x="717" y="418"/>
                    <a:pt x="637" y="498"/>
                    <a:pt x="538" y="517"/>
                  </a:cubicBezTo>
                  <a:cubicBezTo>
                    <a:pt x="498" y="537"/>
                    <a:pt x="438" y="537"/>
                    <a:pt x="418" y="557"/>
                  </a:cubicBezTo>
                  <a:cubicBezTo>
                    <a:pt x="379" y="557"/>
                    <a:pt x="357" y="575"/>
                    <a:pt x="334" y="575"/>
                  </a:cubicBezTo>
                  <a:cubicBezTo>
                    <a:pt x="323" y="575"/>
                    <a:pt x="312" y="571"/>
                    <a:pt x="299" y="557"/>
                  </a:cubicBezTo>
                  <a:cubicBezTo>
                    <a:pt x="259" y="557"/>
                    <a:pt x="220" y="557"/>
                    <a:pt x="200" y="537"/>
                  </a:cubicBezTo>
                  <a:cubicBezTo>
                    <a:pt x="160" y="517"/>
                    <a:pt x="140" y="517"/>
                    <a:pt x="120" y="498"/>
                  </a:cubicBezTo>
                  <a:lnTo>
                    <a:pt x="60" y="438"/>
                  </a:lnTo>
                  <a:cubicBezTo>
                    <a:pt x="40" y="418"/>
                    <a:pt x="40" y="378"/>
                    <a:pt x="21" y="378"/>
                  </a:cubicBezTo>
                  <a:cubicBezTo>
                    <a:pt x="1" y="358"/>
                    <a:pt x="1" y="338"/>
                    <a:pt x="1" y="338"/>
                  </a:cubicBezTo>
                  <a:lnTo>
                    <a:pt x="1" y="418"/>
                  </a:lnTo>
                  <a:lnTo>
                    <a:pt x="1" y="517"/>
                  </a:lnTo>
                  <a:cubicBezTo>
                    <a:pt x="1" y="537"/>
                    <a:pt x="21" y="577"/>
                    <a:pt x="21" y="617"/>
                  </a:cubicBezTo>
                  <a:cubicBezTo>
                    <a:pt x="40" y="657"/>
                    <a:pt x="60" y="677"/>
                    <a:pt x="100" y="716"/>
                  </a:cubicBezTo>
                  <a:cubicBezTo>
                    <a:pt x="120" y="736"/>
                    <a:pt x="160" y="756"/>
                    <a:pt x="180" y="756"/>
                  </a:cubicBezTo>
                  <a:cubicBezTo>
                    <a:pt x="200" y="763"/>
                    <a:pt x="217" y="765"/>
                    <a:pt x="234" y="765"/>
                  </a:cubicBezTo>
                  <a:cubicBezTo>
                    <a:pt x="268" y="765"/>
                    <a:pt x="299" y="756"/>
                    <a:pt x="339" y="756"/>
                  </a:cubicBezTo>
                  <a:cubicBezTo>
                    <a:pt x="399" y="736"/>
                    <a:pt x="438" y="736"/>
                    <a:pt x="518" y="716"/>
                  </a:cubicBezTo>
                  <a:cubicBezTo>
                    <a:pt x="737" y="617"/>
                    <a:pt x="936" y="418"/>
                    <a:pt x="1055" y="259"/>
                  </a:cubicBezTo>
                  <a:cubicBezTo>
                    <a:pt x="1234" y="120"/>
                    <a:pt x="131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522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F7DA-2CDA-499D-B601-C6F268ABD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EFE97-22A8-4F2D-986A-01BDC5AD3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47270-7227-4A1F-82A6-FC5DB657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D977-BC10-4DCE-8C95-1A1A5156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41711-6DC2-4471-8171-37C890FE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1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FF1D2-291A-4E9C-B46F-6F6EFF922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22EEB-D7C9-4C4E-A7B8-BCD0F5072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DDCF-F404-44CA-B30E-C24E80F8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89638-D903-4106-BC15-F4FD4996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CF07D-33EA-4FD6-A93B-6672A6BC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29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A0AA-95A1-4B70-BABF-D8F5B99B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D2BBA-E138-4A94-92E2-E211A818F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83FA5-73D4-439B-B885-C3EE694DF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EC52-9F71-40F9-AB99-9E990FD3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D518E-B1AB-497E-B16B-8A185EA8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50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D418-2C88-4AB8-A040-4F9F79AD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6580F-08B6-4747-B937-A5BF32A0F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C4BBA-F827-4C33-82CF-985033343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AAB5A-2FE0-48FF-A04B-EA9156B0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F0E70-22E6-406B-A6DD-0E4BBDBD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E6085-F76C-4CB2-9DB4-010EAF46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5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10FFC-93BA-4FB2-B1D0-A6EA3E12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BEC06-E76B-4ED2-B986-BEF3BEDF9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8098C-FD25-47D4-A989-FCDD6ADCD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071B1-FCEA-467C-B971-68AFA022A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DF54A6-5C72-4C3D-B1B7-5E48471BB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48DCA-6C0F-4298-95D2-7CEE3277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9A736F-590C-42AD-9AD2-BC5FDA22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9C1C3B-C997-4F37-8D52-6E069E55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5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A5D79-9C99-4D87-9CFE-1770BC19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18850-2323-45AB-8B8D-5D821D5E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7B0CA6-0C00-412A-AD3B-BF9CE591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EB732-1656-4F89-A2D6-17BFEAC1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71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342E0-6C19-4573-90F1-DD3008DA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EEE78-927D-4E0C-BC65-100530C0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A3CFD-9D8E-41E1-B2F7-AE10FDFF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23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9F55-8099-457E-B26A-911CA398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5B9F6-634A-4AF2-A921-7654EC8D0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F348A-53A8-47F1-AE7A-7F1CB8608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51AA8-9F52-4DFE-A332-22FB892E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6CE7D-4C9F-42AF-A414-DD3ACE17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07084-7681-4CB4-B290-4B79E636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41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7521-18AB-4A3D-88C8-D0CB236D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57790-B393-4D7D-B319-D02A7624C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96B2B-E5D1-4AA4-95ED-EEFFF8381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C2D14-4853-4102-B346-C2C9E5B6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388F6-783A-4486-8537-771B5DD70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41124-4084-4607-A184-1771CFB3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17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A1447-8470-4885-BF60-8418D664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EC035-09FE-40DE-B08A-7262548F2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62D27-B7A5-4A51-8B7F-FA8581B7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F9C0F-CEC6-4BE3-B13D-B8821659A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88873-943A-4D81-A0F7-39D65FB5F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16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4696C9-9C8B-4FCD-8D01-F09211213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C4B67-7AF3-48A4-9E4B-1C55998FC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405BA-A28B-43FA-AF5C-5584BCCA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38F69-C217-4BA8-8561-6A1B4EAE5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2633-B871-48B1-B54A-A7E67CCBD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4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08/08/2023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3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4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0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7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5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6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1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5: </a:t>
            </a:r>
            <a:r>
              <a:rPr lang="en-US" sz="1800" b="1" dirty="0">
                <a:solidFill>
                  <a:schemeClr val="bg1"/>
                </a:solidFill>
              </a:rPr>
              <a:t>SPORTS AND HOBBIES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222086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A29B15-15D4-4030-AA85-AAEA7D21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ACE7E-BBBF-4820-8B34-744783E5F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62ED9-BB54-424F-A0F4-CA06978E4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BB42D-FE98-47BE-9BBA-2FF03291F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98B90-DB88-4D93-8EB0-E99C35778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8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24.png"/><Relationship Id="rId5" Type="http://schemas.microsoft.com/office/2007/relationships/media" Target="../media/media2.mp3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30.png"/><Relationship Id="rId7" Type="http://schemas.openxmlformats.org/officeDocument/2006/relationships/slide" Target="slide27.xml"/><Relationship Id="rId12" Type="http://schemas.openxmlformats.org/officeDocument/2006/relationships/slide" Target="slide2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6.xml"/><Relationship Id="rId11" Type="http://schemas.openxmlformats.org/officeDocument/2006/relationships/image" Target="../media/image33.png"/><Relationship Id="rId5" Type="http://schemas.openxmlformats.org/officeDocument/2006/relationships/slide" Target="slide25.xml"/><Relationship Id="rId10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3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slide" Target="slide13.xml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74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683" t="21433" r="11688" b="5866"/>
          <a:stretch/>
        </p:blipFill>
        <p:spPr>
          <a:xfrm>
            <a:off x="3343700" y="900752"/>
            <a:ext cx="5568287" cy="477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91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110"/>
          <a:stretch/>
        </p:blipFill>
        <p:spPr>
          <a:xfrm>
            <a:off x="3841991" y="895350"/>
            <a:ext cx="4368560" cy="52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8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D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507" y="1978926"/>
            <a:ext cx="5199797" cy="449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44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313509"/>
            <a:ext cx="10874103" cy="610794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55605" y="613285"/>
            <a:ext cx="6617592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New words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watch TV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go skateboarding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go out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go swimming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00500" y="3887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42" y="294640"/>
            <a:ext cx="9204960" cy="6136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1306" y="393192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1305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5158" b="22433"/>
          <a:stretch/>
        </p:blipFill>
        <p:spPr>
          <a:xfrm>
            <a:off x="3708347" y="1102935"/>
            <a:ext cx="4342144" cy="3355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2529" y="4573213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watch TV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1846" y="536926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wɑːtʃ</a:t>
            </a:r>
            <a:r>
              <a:rPr lang="en-US" sz="2000" dirty="0"/>
              <a:t> ˌ</a:t>
            </a:r>
            <a:r>
              <a:rPr lang="en-US" sz="2000" dirty="0" err="1"/>
              <a:t>ti</a:t>
            </a:r>
            <a:r>
              <a:rPr lang="en-US" sz="2000" dirty="0"/>
              <a:t>ːˈviː/</a:t>
            </a:r>
          </a:p>
          <a:p>
            <a:pPr algn="ctr"/>
            <a:r>
              <a:rPr lang="en-US" sz="2000" dirty="0" err="1"/>
              <a:t>xem</a:t>
            </a:r>
            <a:r>
              <a:rPr lang="en-US" sz="2000" dirty="0"/>
              <a:t> ti-vi</a:t>
            </a:r>
          </a:p>
        </p:txBody>
      </p:sp>
      <p:sp>
        <p:nvSpPr>
          <p:cNvPr id="6" name="Rectangle 5"/>
          <p:cNvSpPr/>
          <p:nvPr/>
        </p:nvSpPr>
        <p:spPr>
          <a:xfrm>
            <a:off x="8464436" y="572320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7" name="watching T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7892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8774" y="4609758"/>
            <a:ext cx="371357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skateboarding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39502" y="5369260"/>
            <a:ext cx="237787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ˈ</a:t>
            </a:r>
            <a:r>
              <a:rPr lang="en-US" sz="2000" dirty="0" err="1"/>
              <a:t>skeɪtˌbɔːrdɪŋ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trượt</a:t>
            </a:r>
            <a:r>
              <a:rPr lang="en-US" sz="2000" dirty="0"/>
              <a:t> </a:t>
            </a:r>
            <a:r>
              <a:rPr lang="en-US" sz="2000" dirty="0" err="1"/>
              <a:t>ván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052" y="989815"/>
            <a:ext cx="4986779" cy="35067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94689" y="5892480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9" name="go skateboard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1826" y="70364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1069" y="4531998"/>
            <a:ext cx="182687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out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1069" y="5340980"/>
            <a:ext cx="182687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</a:t>
            </a:r>
            <a:r>
              <a:rPr lang="en-US" sz="2000" dirty="0" err="1"/>
              <a:t>aʊt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ngoài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063" y="1133874"/>
            <a:ext cx="5118755" cy="33627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22969" y="569492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8" name="go o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73450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0875" y="4273875"/>
            <a:ext cx="29854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swimming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1069" y="5077029"/>
            <a:ext cx="182687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ˈ</a:t>
            </a:r>
            <a:r>
              <a:rPr lang="en-US" sz="2000" dirty="0" err="1"/>
              <a:t>swɪmɪŋ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bơi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823" y="989814"/>
            <a:ext cx="4911365" cy="32840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72140" y="5949827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8" name="go swim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9375" y="72307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00067" y="148045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51989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300067" y="556416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84514" y="351548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701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56008" y="4673207"/>
            <a:ext cx="276980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swimming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2084" y="5419387"/>
            <a:ext cx="182687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 err="1">
                <a:solidFill>
                  <a:prstClr val="black"/>
                </a:solidFill>
              </a:rPr>
              <a:t>ɡoʊ</a:t>
            </a:r>
            <a:r>
              <a:rPr lang="en-US" sz="2000" dirty="0">
                <a:solidFill>
                  <a:prstClr val="black"/>
                </a:solidFill>
              </a:rPr>
              <a:t> ˈ</a:t>
            </a:r>
            <a:r>
              <a:rPr lang="en-US" sz="2000" dirty="0" err="1">
                <a:solidFill>
                  <a:prstClr val="black"/>
                </a:solidFill>
              </a:rPr>
              <a:t>swɪmɪŋ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</a:rPr>
              <a:t>đi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bơi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8250" y="1571815"/>
            <a:ext cx="3365319" cy="2739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05919" y="484045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8" name="go swim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5" y="7230745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/>
          <a:srcRect t="5158" b="22433"/>
          <a:stretch/>
        </p:blipFill>
        <p:spPr>
          <a:xfrm>
            <a:off x="0" y="1571815"/>
            <a:ext cx="3092408" cy="2874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14920" y="1321284"/>
            <a:ext cx="2839762" cy="3124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16062" y="1449154"/>
            <a:ext cx="3121953" cy="31828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3746" y="4598436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watch TV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2491" y="5396932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wɑːtʃ</a:t>
            </a:r>
            <a:r>
              <a:rPr lang="en-US" sz="2000" dirty="0"/>
              <a:t> ˌ</a:t>
            </a:r>
            <a:r>
              <a:rPr lang="en-US" sz="2000" dirty="0" err="1"/>
              <a:t>ti</a:t>
            </a:r>
            <a:r>
              <a:rPr lang="en-US" sz="2000" dirty="0"/>
              <a:t>ːˈviː/</a:t>
            </a:r>
          </a:p>
          <a:p>
            <a:pPr algn="ctr"/>
            <a:r>
              <a:rPr lang="en-US" sz="2000" dirty="0" err="1"/>
              <a:t>xem</a:t>
            </a:r>
            <a:r>
              <a:rPr lang="en-US" sz="2000" dirty="0"/>
              <a:t> ti-vi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2771" y="4642234"/>
            <a:ext cx="3246723" cy="61555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0070C0"/>
                </a:solidFill>
              </a:rPr>
              <a:t>go skateboarding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33866" y="5422786"/>
            <a:ext cx="237787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ˈ</a:t>
            </a:r>
            <a:r>
              <a:rPr lang="en-US" sz="2000" dirty="0" err="1"/>
              <a:t>skeɪtˌbɔːrdɪŋ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trượt</a:t>
            </a:r>
            <a:r>
              <a:rPr lang="en-US" sz="2000" dirty="0"/>
              <a:t> </a:t>
            </a:r>
            <a:r>
              <a:rPr lang="en-US" sz="2000" dirty="0" err="1"/>
              <a:t>ván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794313" y="4673207"/>
            <a:ext cx="182687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out</a:t>
            </a:r>
          </a:p>
        </p:txBody>
      </p:sp>
      <p:pic>
        <p:nvPicPr>
          <p:cNvPr id="24" name="watching T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36498" y="7230744"/>
            <a:ext cx="487363" cy="487363"/>
          </a:xfrm>
          <a:prstGeom prst="rect">
            <a:avLst/>
          </a:prstGeom>
        </p:spPr>
      </p:pic>
      <p:pic>
        <p:nvPicPr>
          <p:cNvPr id="25" name="go skateboard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4" y="7230745"/>
            <a:ext cx="487363" cy="487363"/>
          </a:xfrm>
          <a:prstGeom prst="rect">
            <a:avLst/>
          </a:prstGeom>
        </p:spPr>
      </p:pic>
      <p:pic>
        <p:nvPicPr>
          <p:cNvPr id="26" name="go ou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2251" y="7230744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A4F15D-6B7B-457B-B15F-E7929BBA9D1B}"/>
              </a:ext>
            </a:extLst>
          </p:cNvPr>
          <p:cNvSpPr txBox="1"/>
          <p:nvPr/>
        </p:nvSpPr>
        <p:spPr>
          <a:xfrm>
            <a:off x="6794312" y="5419387"/>
            <a:ext cx="182687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</a:t>
            </a:r>
            <a:r>
              <a:rPr lang="en-US" sz="2000" dirty="0" err="1"/>
              <a:t>aʊt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ngoài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553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2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7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79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7" y="468608"/>
            <a:ext cx="4389303" cy="720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76" y="1352386"/>
            <a:ext cx="11658783" cy="37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61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035" y="1817371"/>
            <a:ext cx="6340389" cy="26860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947" y="565785"/>
            <a:ext cx="52673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06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7846"/>
            <a:ext cx="9062345" cy="60609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8086" y="3685176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l="11240" t="25000" r="9777" b="6034"/>
          <a:stretch/>
        </p:blipFill>
        <p:spPr>
          <a:xfrm>
            <a:off x="3411334" y="1331785"/>
            <a:ext cx="6146984" cy="3836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4AE9555-0ACC-45D7-90FE-38A1D13B9F3F}"/>
              </a:ext>
            </a:extLst>
          </p:cNvPr>
          <p:cNvGrpSpPr/>
          <p:nvPr/>
        </p:nvGrpSpPr>
        <p:grpSpPr>
          <a:xfrm>
            <a:off x="3339190" y="3179002"/>
            <a:ext cx="3085511" cy="1989130"/>
            <a:chOff x="2490652" y="661852"/>
            <a:chExt cx="1680754" cy="1680754"/>
          </a:xfrm>
        </p:grpSpPr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E16AEFFD-B55F-4541-AC6B-8B19A4CED6F0}"/>
                </a:ext>
              </a:extLst>
            </p:cNvPr>
            <p:cNvSpPr/>
            <p:nvPr/>
          </p:nvSpPr>
          <p:spPr>
            <a:xfrm>
              <a:off x="2490652" y="661852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E025502-1D06-4D88-978F-E46ED131A7E6}"/>
                </a:ext>
              </a:extLst>
            </p:cNvPr>
            <p:cNvSpPr txBox="1"/>
            <p:nvPr/>
          </p:nvSpPr>
          <p:spPr>
            <a:xfrm>
              <a:off x="3039712" y="933596"/>
              <a:ext cx="818605" cy="98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333" b="1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EF0EA87-0B41-49DB-8447-F21499C9B4FB}"/>
              </a:ext>
            </a:extLst>
          </p:cNvPr>
          <p:cNvGrpSpPr/>
          <p:nvPr/>
        </p:nvGrpSpPr>
        <p:grpSpPr>
          <a:xfrm>
            <a:off x="6443086" y="3179001"/>
            <a:ext cx="3187376" cy="1989131"/>
            <a:chOff x="4872753" y="1809697"/>
            <a:chExt cx="1632866" cy="1648274"/>
          </a:xfrm>
        </p:grpSpPr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EC0E1356-792D-405D-8452-1ABF17DB3999}"/>
                </a:ext>
              </a:extLst>
            </p:cNvPr>
            <p:cNvSpPr/>
            <p:nvPr/>
          </p:nvSpPr>
          <p:spPr>
            <a:xfrm>
              <a:off x="4872753" y="1809697"/>
              <a:ext cx="1632866" cy="164827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CEAC1E6E-A653-45F1-BB84-48E62D9BCAB2}"/>
                </a:ext>
              </a:extLst>
            </p:cNvPr>
            <p:cNvSpPr txBox="1"/>
            <p:nvPr/>
          </p:nvSpPr>
          <p:spPr>
            <a:xfrm>
              <a:off x="5263506" y="2012873"/>
              <a:ext cx="818605" cy="975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5333" b="1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1" name="Textfeld 14">
            <a:extLst>
              <a:ext uri="{FF2B5EF4-FFF2-40B4-BE49-F238E27FC236}">
                <a16:creationId xmlns:a16="http://schemas.microsoft.com/office/drawing/2014/main" id="{4D7D2155-8497-4400-937C-A782EE4A10FC}"/>
              </a:ext>
            </a:extLst>
          </p:cNvPr>
          <p:cNvSpPr txBox="1"/>
          <p:nvPr/>
        </p:nvSpPr>
        <p:spPr>
          <a:xfrm>
            <a:off x="6897501" y="679941"/>
            <a:ext cx="731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839" y="8606127"/>
            <a:ext cx="2640144" cy="293349"/>
          </a:xfrm>
          <a:prstGeom prst="rect">
            <a:avLst/>
          </a:prstGeom>
        </p:spPr>
      </p:pic>
      <p:grpSp>
        <p:nvGrpSpPr>
          <p:cNvPr id="37" name="Gruppieren 6">
            <a:extLst>
              <a:ext uri="{FF2B5EF4-FFF2-40B4-BE49-F238E27FC236}">
                <a16:creationId xmlns:a16="http://schemas.microsoft.com/office/drawing/2014/main" id="{962554AF-4FB8-48EC-9BE8-FB438386494B}"/>
              </a:ext>
            </a:extLst>
          </p:cNvPr>
          <p:cNvGrpSpPr/>
          <p:nvPr/>
        </p:nvGrpSpPr>
        <p:grpSpPr>
          <a:xfrm>
            <a:off x="3339189" y="1261251"/>
            <a:ext cx="3085511" cy="1888651"/>
            <a:chOff x="799546" y="733612"/>
            <a:chExt cx="1680754" cy="1680754"/>
          </a:xfrm>
        </p:grpSpPr>
        <p:sp>
          <p:nvSpPr>
            <p:cNvPr id="38" name="Rechteck: abgerundete Ecken 4">
              <a:extLst>
                <a:ext uri="{FF2B5EF4-FFF2-40B4-BE49-F238E27FC236}">
                  <a16:creationId xmlns:a16="http://schemas.microsoft.com/office/drawing/2014/main" id="{387BE52E-68AB-4858-8D76-197ABAA7906D}"/>
                </a:ext>
              </a:extLst>
            </p:cNvPr>
            <p:cNvSpPr/>
            <p:nvPr/>
          </p:nvSpPr>
          <p:spPr>
            <a:xfrm>
              <a:off x="799546" y="733612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9" name="Textfeld 5">
              <a:extLst>
                <a:ext uri="{FF2B5EF4-FFF2-40B4-BE49-F238E27FC236}">
                  <a16:creationId xmlns:a16="http://schemas.microsoft.com/office/drawing/2014/main" id="{EF282ED8-C8CF-4305-9A44-4AA2C342E60E}"/>
                </a:ext>
              </a:extLst>
            </p:cNvPr>
            <p:cNvSpPr txBox="1"/>
            <p:nvPr/>
          </p:nvSpPr>
          <p:spPr>
            <a:xfrm>
              <a:off x="1329094" y="1044637"/>
              <a:ext cx="818605" cy="9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5333" b="1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uppieren 12">
            <a:extLst>
              <a:ext uri="{FF2B5EF4-FFF2-40B4-BE49-F238E27FC236}">
                <a16:creationId xmlns:a16="http://schemas.microsoft.com/office/drawing/2014/main" id="{1CDEDC07-E94A-4B4D-8B9E-E44EBC963BDD}"/>
              </a:ext>
            </a:extLst>
          </p:cNvPr>
          <p:cNvGrpSpPr/>
          <p:nvPr/>
        </p:nvGrpSpPr>
        <p:grpSpPr>
          <a:xfrm>
            <a:off x="6424700" y="1261251"/>
            <a:ext cx="3205762" cy="1917750"/>
            <a:chOff x="3855869" y="2125037"/>
            <a:chExt cx="1680754" cy="1680754"/>
          </a:xfrm>
        </p:grpSpPr>
        <p:sp>
          <p:nvSpPr>
            <p:cNvPr id="41" name="Rechteck: abgerundete Ecken 13">
              <a:extLst>
                <a:ext uri="{FF2B5EF4-FFF2-40B4-BE49-F238E27FC236}">
                  <a16:creationId xmlns:a16="http://schemas.microsoft.com/office/drawing/2014/main" id="{5515186D-8BDF-41E3-B402-181DCDCAE352}"/>
                </a:ext>
              </a:extLst>
            </p:cNvPr>
            <p:cNvSpPr/>
            <p:nvPr/>
          </p:nvSpPr>
          <p:spPr>
            <a:xfrm>
              <a:off x="3855869" y="2125037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prstClr val="black"/>
                </a:solidFill>
              </a:endParaRPr>
            </a:p>
          </p:txBody>
        </p:sp>
        <p:sp>
          <p:nvSpPr>
            <p:cNvPr id="42" name="Textfeld 14">
              <a:extLst>
                <a:ext uri="{FF2B5EF4-FFF2-40B4-BE49-F238E27FC236}">
                  <a16:creationId xmlns:a16="http://schemas.microsoft.com/office/drawing/2014/main" id="{4D7D2155-8497-4400-937C-A782EE4A10FC}"/>
                </a:ext>
              </a:extLst>
            </p:cNvPr>
            <p:cNvSpPr txBox="1"/>
            <p:nvPr/>
          </p:nvSpPr>
          <p:spPr>
            <a:xfrm>
              <a:off x="4510977" y="2480582"/>
              <a:ext cx="818605" cy="9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5333" b="1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333" b="1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Oval 1">
            <a:hlinkClick r:id="rId5" action="ppaction://hlinksldjump"/>
          </p:cNvPr>
          <p:cNvSpPr/>
          <p:nvPr/>
        </p:nvSpPr>
        <p:spPr>
          <a:xfrm>
            <a:off x="3222017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43" name="ans 2">
            <a:hlinkClick r:id="rId6" action="ppaction://hlinksldjump"/>
          </p:cNvPr>
          <p:cNvSpPr/>
          <p:nvPr/>
        </p:nvSpPr>
        <p:spPr>
          <a:xfrm>
            <a:off x="3831854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2" name="oval 3">
            <a:hlinkClick r:id="rId7" action="ppaction://hlinksldjump"/>
          </p:cNvPr>
          <p:cNvSpPr/>
          <p:nvPr/>
        </p:nvSpPr>
        <p:spPr>
          <a:xfrm>
            <a:off x="4458231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55" name="oval 4">
            <a:hlinkClick r:id="rId8" action="ppaction://hlinksldjump"/>
          </p:cNvPr>
          <p:cNvSpPr/>
          <p:nvPr/>
        </p:nvSpPr>
        <p:spPr>
          <a:xfrm>
            <a:off x="5032491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59" name="Arrow: Notched Right 23">
            <a:extLst>
              <a:ext uri="{FF2B5EF4-FFF2-40B4-BE49-F238E27FC236}">
                <a16:creationId xmlns:a16="http://schemas.microsoft.com/office/drawing/2014/main" id="{8A266294-E789-6559-0A67-E071EEFBB4C7}"/>
              </a:ext>
            </a:extLst>
          </p:cNvPr>
          <p:cNvSpPr/>
          <p:nvPr/>
        </p:nvSpPr>
        <p:spPr>
          <a:xfrm>
            <a:off x="250772" y="5714055"/>
            <a:ext cx="2847374" cy="1076690"/>
          </a:xfrm>
          <a:prstGeom prst="notchedRightArrow">
            <a:avLst>
              <a:gd name="adj1" fmla="val 50000"/>
              <a:gd name="adj2" fmla="val 9814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solidFill>
                  <a:prstClr val="white"/>
                </a:solidFill>
              </a:rPr>
              <a:t>Click here to open the task.</a:t>
            </a:r>
          </a:p>
        </p:txBody>
      </p:sp>
      <p:pic>
        <p:nvPicPr>
          <p:cNvPr id="28" name="Picture 2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688" y="1341945"/>
            <a:ext cx="3929950" cy="456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8323" y="-5287"/>
            <a:ext cx="12290323" cy="3429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0772" y="418863"/>
            <a:ext cx="5899355" cy="4621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Answer 1 question correctly, you will open 1 puzzle piece.</a:t>
            </a:r>
          </a:p>
        </p:txBody>
      </p:sp>
      <p:sp>
        <p:nvSpPr>
          <p:cNvPr id="10" name="Oval 9">
            <a:hlinkClick r:id="rId12" action="ppaction://hlinksldjump"/>
          </p:cNvPr>
          <p:cNvSpPr/>
          <p:nvPr/>
        </p:nvSpPr>
        <p:spPr>
          <a:xfrm>
            <a:off x="5645083" y="6085712"/>
            <a:ext cx="647562" cy="3333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7488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9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61295" y="1933371"/>
            <a:ext cx="4251911" cy="1539384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10831397" y="6259397"/>
            <a:ext cx="1129542" cy="36262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9636" y="2332881"/>
            <a:ext cx="367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4892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8296" y="1801396"/>
            <a:ext cx="6561056" cy="1539384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s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10831397" y="6259397"/>
            <a:ext cx="1129542" cy="36262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69583" y="2064224"/>
            <a:ext cx="32145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     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6366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61295" y="1933371"/>
            <a:ext cx="5062194" cy="1539384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pc="5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w_tc</a:t>
            </a:r>
            <a:r>
              <a:rPr lang="en-US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 TV</a:t>
            </a:r>
            <a:r>
              <a:rPr lang="vi-VN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10831397" y="6259397"/>
            <a:ext cx="1129542" cy="36262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5060" y="2149065"/>
            <a:ext cx="27337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   h</a:t>
            </a:r>
          </a:p>
        </p:txBody>
      </p:sp>
    </p:spTree>
    <p:extLst>
      <p:ext uri="{BB962C8B-B14F-4D97-AF65-F5344CB8AC3E}">
        <p14:creationId xmlns:p14="http://schemas.microsoft.com/office/powerpoint/2010/main" val="356216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8295" y="1932494"/>
            <a:ext cx="7843101" cy="1408285"/>
          </a:xfrm>
          <a:prstGeom prst="rect">
            <a:avLst/>
          </a:prstGeom>
          <a:solidFill>
            <a:schemeClr val="accent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</a:t>
            </a:r>
            <a:r>
              <a:rPr lang="vi-VN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en-US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</a:t>
            </a:r>
            <a:r>
              <a:rPr lang="en-US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oarding</a:t>
            </a:r>
          </a:p>
          <a:p>
            <a:pPr algn="ctr"/>
            <a:endParaRPr lang="vi-VN" sz="66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10831397" y="6259397"/>
            <a:ext cx="1129542" cy="36262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7978" y="2082638"/>
            <a:ext cx="4788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    k        b</a:t>
            </a:r>
          </a:p>
        </p:txBody>
      </p:sp>
    </p:spTree>
    <p:extLst>
      <p:ext uri="{BB962C8B-B14F-4D97-AF65-F5344CB8AC3E}">
        <p14:creationId xmlns:p14="http://schemas.microsoft.com/office/powerpoint/2010/main" val="170024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9" y="383998"/>
            <a:ext cx="12219994" cy="60835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21133" y="708032"/>
            <a:ext cx="7277880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r>
              <a:rPr lang="en-US" sz="4100" i="1" dirty="0"/>
              <a:t>May I watch TV?</a:t>
            </a:r>
          </a:p>
          <a:p>
            <a:r>
              <a:rPr lang="en-US" sz="4100" i="1" dirty="0"/>
              <a:t>- Yes, you may./No, you may not.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9251" y="2262748"/>
            <a:ext cx="7901645" cy="107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842" y="528600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for permission, using verb phrases related to activities: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watch TV, go skateboarding, go out, go swimming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May I watch TV?</a:t>
            </a:r>
          </a:p>
          <a:p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                    - Yes, you may./ No, you may not.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476625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3476625" y="3783092"/>
            <a:ext cx="54626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329784"/>
            <a:ext cx="9228442" cy="6152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1466" y="404368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7865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1" y="476215"/>
            <a:ext cx="5982218" cy="807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01" y="1588704"/>
            <a:ext cx="5418290" cy="1508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251" y="2472618"/>
            <a:ext cx="2301439" cy="1585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10298"/>
          <a:stretch/>
        </p:blipFill>
        <p:spPr>
          <a:xfrm>
            <a:off x="6389628" y="4162529"/>
            <a:ext cx="5410669" cy="1626948"/>
          </a:xfrm>
          <a:prstGeom prst="rect">
            <a:avLst/>
          </a:prstGeom>
        </p:spPr>
      </p:pic>
      <p:pic>
        <p:nvPicPr>
          <p:cNvPr id="6" name="CD2-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53" end="162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6616" y="4762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7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00" y="347551"/>
            <a:ext cx="9096372" cy="6083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7926" y="3837576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98" y="384782"/>
            <a:ext cx="5806943" cy="647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75" y="1032538"/>
            <a:ext cx="5425910" cy="2446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003" y="838218"/>
            <a:ext cx="6172735" cy="2560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36" y="3901335"/>
            <a:ext cx="5852667" cy="2415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003" y="3832748"/>
            <a:ext cx="5688077" cy="255292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226041" y="2720340"/>
            <a:ext cx="2663190" cy="678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94119" y="2163725"/>
            <a:ext cx="2720340" cy="7635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37381" y="5156116"/>
            <a:ext cx="1613551" cy="678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35630" y="5744336"/>
            <a:ext cx="2663190" cy="678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061451" y="5156116"/>
            <a:ext cx="1785619" cy="678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65186" y="5744336"/>
            <a:ext cx="2260855" cy="5727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356" y="1240493"/>
            <a:ext cx="2942184" cy="30334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52.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102" y="333768"/>
            <a:ext cx="4005570" cy="90672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1613" y="5515896"/>
            <a:ext cx="2438400" cy="5899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go swimming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31258" y="5506061"/>
            <a:ext cx="2438400" cy="5899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go out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83487" y="5525728"/>
            <a:ext cx="2868884" cy="5899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go skateboarding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619806" y="5515896"/>
            <a:ext cx="2438400" cy="5899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watch TV</a:t>
            </a:r>
          </a:p>
        </p:txBody>
      </p:sp>
      <p:cxnSp>
        <p:nvCxnSpPr>
          <p:cNvPr id="15" name="Curved Connector 14"/>
          <p:cNvCxnSpPr/>
          <p:nvPr/>
        </p:nvCxnSpPr>
        <p:spPr>
          <a:xfrm rot="10800000">
            <a:off x="1550180" y="4339073"/>
            <a:ext cx="3068467" cy="1132350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" y="1240492"/>
            <a:ext cx="3064225" cy="30779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415" y="1240492"/>
            <a:ext cx="2868884" cy="30985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9174" y="1240492"/>
            <a:ext cx="3012826" cy="3098581"/>
          </a:xfrm>
          <a:prstGeom prst="rect">
            <a:avLst/>
          </a:prstGeom>
        </p:spPr>
      </p:pic>
      <p:cxnSp>
        <p:nvCxnSpPr>
          <p:cNvPr id="29" name="Curved Connector 28"/>
          <p:cNvCxnSpPr/>
          <p:nvPr/>
        </p:nvCxnSpPr>
        <p:spPr>
          <a:xfrm>
            <a:off x="4719284" y="4269283"/>
            <a:ext cx="6035129" cy="1197448"/>
          </a:xfrm>
          <a:prstGeom prst="curvedConnector3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1" idx="0"/>
          </p:cNvCxnSpPr>
          <p:nvPr/>
        </p:nvCxnSpPr>
        <p:spPr>
          <a:xfrm>
            <a:off x="7736848" y="4210286"/>
            <a:ext cx="81081" cy="131544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endCxn id="9" idx="0"/>
          </p:cNvCxnSpPr>
          <p:nvPr/>
        </p:nvCxnSpPr>
        <p:spPr>
          <a:xfrm rot="10800000" flipV="1">
            <a:off x="1710814" y="4269282"/>
            <a:ext cx="9128193" cy="1246613"/>
          </a:xfrm>
          <a:prstGeom prst="curvedConnector2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06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123" y="450173"/>
            <a:ext cx="4129548" cy="778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88" y="1229033"/>
            <a:ext cx="3244644" cy="2918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985" y="1229033"/>
            <a:ext cx="3282783" cy="2918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70" y="4441910"/>
            <a:ext cx="4267570" cy="1356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250" y="4441910"/>
            <a:ext cx="3928266" cy="13412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86565" y="4441910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777" y="435397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52.</a:t>
            </a:r>
          </a:p>
        </p:txBody>
      </p:sp>
    </p:spTree>
    <p:extLst>
      <p:ext uri="{BB962C8B-B14F-4D97-AF65-F5344CB8AC3E}">
        <p14:creationId xmlns:p14="http://schemas.microsoft.com/office/powerpoint/2010/main" val="4610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58" y="315082"/>
            <a:ext cx="4129548" cy="778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77" t="3354"/>
          <a:stretch/>
        </p:blipFill>
        <p:spPr>
          <a:xfrm>
            <a:off x="1392456" y="1390801"/>
            <a:ext cx="3346693" cy="2860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393" y="1390802"/>
            <a:ext cx="3323303" cy="2860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368" y="4481626"/>
            <a:ext cx="3641903" cy="1470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717" y="4481626"/>
            <a:ext cx="4320914" cy="13717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29978" y="4481626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8559" y="5127957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107" y="381347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52.</a:t>
            </a:r>
          </a:p>
        </p:txBody>
      </p:sp>
    </p:spTree>
    <p:extLst>
      <p:ext uri="{BB962C8B-B14F-4D97-AF65-F5344CB8AC3E}">
        <p14:creationId xmlns:p14="http://schemas.microsoft.com/office/powerpoint/2010/main" val="172252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0084" y="432844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LET’S PLAY!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004" y="1940075"/>
            <a:ext cx="9614170" cy="3956832"/>
          </a:xfrm>
          <a:prstGeom prst="rect">
            <a:avLst/>
          </a:prstGeom>
        </p:spPr>
      </p:pic>
      <p:sp>
        <p:nvSpPr>
          <p:cNvPr id="2" name="TextBox 1">
            <a:hlinkClick r:id="rId3"/>
          </p:cNvPr>
          <p:cNvSpPr txBox="1"/>
          <p:nvPr/>
        </p:nvSpPr>
        <p:spPr>
          <a:xfrm>
            <a:off x="7675123" y="603115"/>
            <a:ext cx="351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here to play the game</a:t>
            </a:r>
          </a:p>
        </p:txBody>
      </p:sp>
    </p:spTree>
    <p:extLst>
      <p:ext uri="{BB962C8B-B14F-4D97-AF65-F5344CB8AC3E}">
        <p14:creationId xmlns:p14="http://schemas.microsoft.com/office/powerpoint/2010/main" val="364358851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299057"/>
            <a:ext cx="9123305" cy="6101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6064" y="3932624"/>
            <a:ext cx="271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Early Production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60"/>
            <a:ext cx="9060011" cy="61772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vi-VN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60"/>
            <a:ext cx="9060010" cy="6177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470198" y="2667896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2882317" y="223722"/>
            <a:ext cx="6385410" cy="615392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9668440">
              <a:off x="4135406" y="1365634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75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Lost turn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</a:t>
              </a:r>
              <a:endPara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1813501">
              <a:off x="4151435" y="4676702"/>
              <a:ext cx="200611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00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 more turn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 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272166" y="2458800"/>
            <a:ext cx="1647668" cy="1656174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8088368" y="392501"/>
            <a:ext cx="3398112" cy="486370"/>
          </a:xfrm>
          <a:prstGeom prst="wedgeRoundRectCallout">
            <a:avLst>
              <a:gd name="adj1" fmla="val -45535"/>
              <a:gd name="adj2" fmla="val 87727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May I…?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7" name="Rounded Rectangular Callout 46"/>
          <p:cNvSpPr/>
          <p:nvPr/>
        </p:nvSpPr>
        <p:spPr>
          <a:xfrm>
            <a:off x="1502873" y="5534809"/>
            <a:ext cx="2572159" cy="626035"/>
          </a:xfrm>
          <a:prstGeom prst="wedgeRoundRectCallout">
            <a:avLst>
              <a:gd name="adj1" fmla="val 38916"/>
              <a:gd name="adj2" fmla="val 8144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Yes, you may./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No, you may not.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t="5158" b="22433"/>
          <a:stretch/>
        </p:blipFill>
        <p:spPr>
          <a:xfrm>
            <a:off x="78230" y="482386"/>
            <a:ext cx="2885437" cy="23457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44" y="2909023"/>
            <a:ext cx="2839762" cy="246307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523" y="3738878"/>
            <a:ext cx="3133846" cy="2551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028" y="1020347"/>
            <a:ext cx="3124200" cy="23460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7087" y="1950968"/>
            <a:ext cx="863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❌</a:t>
            </a:r>
            <a:endParaRPr lang="en-US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43818" y="2667896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o-KR" altLang="en-US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❌</a:t>
            </a:r>
            <a:endParaRPr lang="en-US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4376" y="4611479"/>
            <a:ext cx="100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865514" y="5337812"/>
            <a:ext cx="100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54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watch TV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go skateboarding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go out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go swimming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May I watch TV?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Yes, you may./No, you may not.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75).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E1A694B-37B4-4423-A7DC-5CF8D4490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511845"/>
              </p:ext>
            </p:extLst>
          </p:nvPr>
        </p:nvGraphicFramePr>
        <p:xfrm>
          <a:off x="6958145" y="3886346"/>
          <a:ext cx="273449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749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E62B39C-F064-4388-A82C-89C89BAF0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050716"/>
              </p:ext>
            </p:extLst>
          </p:nvPr>
        </p:nvGraphicFramePr>
        <p:xfrm>
          <a:off x="6958145" y="3883324"/>
          <a:ext cx="273449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749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F37268-6B08-41F7-A9D8-2CA81737E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272908"/>
              </p:ext>
            </p:extLst>
          </p:nvPr>
        </p:nvGraphicFramePr>
        <p:xfrm>
          <a:off x="6508955" y="3428618"/>
          <a:ext cx="277438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397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B292C188-5DA9-4C50-A22A-C8DC8CAD1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169230"/>
              </p:ext>
            </p:extLst>
          </p:nvPr>
        </p:nvGraphicFramePr>
        <p:xfrm>
          <a:off x="6514011" y="3428618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296552-45D5-407A-B14D-7A698E571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046471"/>
              </p:ext>
            </p:extLst>
          </p:nvPr>
        </p:nvGraphicFramePr>
        <p:xfrm>
          <a:off x="6499126" y="2975073"/>
          <a:ext cx="325882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547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9EF48C3A-AE13-442A-95E6-80296B7B7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345954"/>
              </p:ext>
            </p:extLst>
          </p:nvPr>
        </p:nvGraphicFramePr>
        <p:xfrm>
          <a:off x="6522720" y="297141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12494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516E5D-FF1E-4C61-88F8-0418B382DBE0}"/>
              </a:ext>
            </a:extLst>
          </p:cNvPr>
          <p:cNvGraphicFramePr>
            <a:graphicFrameLocks noGrp="1"/>
          </p:cNvGraphicFramePr>
          <p:nvPr/>
        </p:nvGraphicFramePr>
        <p:xfrm>
          <a:off x="7010400" y="1155088"/>
          <a:ext cx="274320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886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56118B-3E6E-40E5-BC82-6EF02F79191E}"/>
              </a:ext>
            </a:extLst>
          </p:cNvPr>
          <p:cNvGraphicFramePr>
            <a:graphicFrameLocks noGrp="1"/>
          </p:cNvGraphicFramePr>
          <p:nvPr/>
        </p:nvGraphicFramePr>
        <p:xfrm>
          <a:off x="7001695" y="2064500"/>
          <a:ext cx="400593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104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E0F03F-C57B-48CA-9DE7-6196BC4EC76C}"/>
              </a:ext>
            </a:extLst>
          </p:cNvPr>
          <p:cNvGraphicFramePr>
            <a:graphicFrameLocks noGrp="1"/>
          </p:cNvGraphicFramePr>
          <p:nvPr/>
        </p:nvGraphicFramePr>
        <p:xfrm>
          <a:off x="7001691" y="2519206"/>
          <a:ext cx="457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082993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5237988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9A20AC2-1212-4F6F-8EA1-F1E8CDCBDEFD}"/>
              </a:ext>
            </a:extLst>
          </p:cNvPr>
          <p:cNvGraphicFramePr>
            <a:graphicFrameLocks noGrp="1"/>
          </p:cNvGraphicFramePr>
          <p:nvPr/>
        </p:nvGraphicFramePr>
        <p:xfrm>
          <a:off x="6561910" y="1609794"/>
          <a:ext cx="42367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672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hlinkClick r:id="rId3" action="ppaction://hlinksldjump"/>
            <a:extLst>
              <a:ext uri="{FF2B5EF4-FFF2-40B4-BE49-F238E27FC236}">
                <a16:creationId xmlns:a16="http://schemas.microsoft.com/office/drawing/2014/main" id="{49AD6303-BF18-41B2-B93E-0D358528B149}"/>
              </a:ext>
            </a:extLst>
          </p:cNvPr>
          <p:cNvSpPr/>
          <p:nvPr/>
        </p:nvSpPr>
        <p:spPr>
          <a:xfrm>
            <a:off x="794657" y="1155088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7" name="Rectangle: Rounded Corners 16">
            <a:hlinkClick r:id="rId4" action="ppaction://hlinksldjump"/>
            <a:extLst>
              <a:ext uri="{FF2B5EF4-FFF2-40B4-BE49-F238E27FC236}">
                <a16:creationId xmlns:a16="http://schemas.microsoft.com/office/drawing/2014/main" id="{0D5FA05F-7347-48BA-9006-8BEC38810004}"/>
              </a:ext>
            </a:extLst>
          </p:cNvPr>
          <p:cNvSpPr/>
          <p:nvPr/>
        </p:nvSpPr>
        <p:spPr>
          <a:xfrm>
            <a:off x="794657" y="1609794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" name="Rectangle: Rounded Corners 18">
            <a:hlinkClick r:id="rId5" action="ppaction://hlinksldjump"/>
            <a:extLst>
              <a:ext uri="{FF2B5EF4-FFF2-40B4-BE49-F238E27FC236}">
                <a16:creationId xmlns:a16="http://schemas.microsoft.com/office/drawing/2014/main" id="{884CCA0D-21EC-4151-A2C3-3A3C80E39E19}"/>
              </a:ext>
            </a:extLst>
          </p:cNvPr>
          <p:cNvSpPr/>
          <p:nvPr/>
        </p:nvSpPr>
        <p:spPr>
          <a:xfrm>
            <a:off x="794657" y="2064500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" name="Rectangle: Rounded Corners 20">
            <a:hlinkClick r:id="rId6" action="ppaction://hlinksldjump"/>
            <a:extLst>
              <a:ext uri="{FF2B5EF4-FFF2-40B4-BE49-F238E27FC236}">
                <a16:creationId xmlns:a16="http://schemas.microsoft.com/office/drawing/2014/main" id="{78F37413-BF32-430D-AF5C-0CFA01FC3591}"/>
              </a:ext>
            </a:extLst>
          </p:cNvPr>
          <p:cNvSpPr/>
          <p:nvPr/>
        </p:nvSpPr>
        <p:spPr>
          <a:xfrm>
            <a:off x="794657" y="2519206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3" name="Rectangle: Rounded Corners 22">
            <a:hlinkClick r:id="rId7" action="ppaction://hlinksldjump"/>
            <a:extLst>
              <a:ext uri="{FF2B5EF4-FFF2-40B4-BE49-F238E27FC236}">
                <a16:creationId xmlns:a16="http://schemas.microsoft.com/office/drawing/2014/main" id="{D4A26A22-A8E3-44F5-8BD4-77D29DC0A2BC}"/>
              </a:ext>
            </a:extLst>
          </p:cNvPr>
          <p:cNvSpPr/>
          <p:nvPr/>
        </p:nvSpPr>
        <p:spPr>
          <a:xfrm>
            <a:off x="794657" y="2973912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5" name="Rectangle: Rounded Corners 24">
            <a:hlinkClick r:id="rId8" action="ppaction://hlinksldjump"/>
            <a:extLst>
              <a:ext uri="{FF2B5EF4-FFF2-40B4-BE49-F238E27FC236}">
                <a16:creationId xmlns:a16="http://schemas.microsoft.com/office/drawing/2014/main" id="{2D68074B-2064-4D3F-BA89-9FBD7ACB54D3}"/>
              </a:ext>
            </a:extLst>
          </p:cNvPr>
          <p:cNvSpPr/>
          <p:nvPr/>
        </p:nvSpPr>
        <p:spPr>
          <a:xfrm>
            <a:off x="794657" y="3428618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hlinkClick r:id="rId9" action="ppaction://hlinksldjump"/>
            <a:extLst>
              <a:ext uri="{FF2B5EF4-FFF2-40B4-BE49-F238E27FC236}">
                <a16:creationId xmlns:a16="http://schemas.microsoft.com/office/drawing/2014/main" id="{038BA7BD-EADF-4C3F-BD15-1ECC2A29F103}"/>
              </a:ext>
            </a:extLst>
          </p:cNvPr>
          <p:cNvSpPr/>
          <p:nvPr/>
        </p:nvSpPr>
        <p:spPr>
          <a:xfrm>
            <a:off x="794657" y="3883324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3B4F14-367D-42B2-BA85-50E789256507}"/>
              </a:ext>
            </a:extLst>
          </p:cNvPr>
          <p:cNvSpPr/>
          <p:nvPr/>
        </p:nvSpPr>
        <p:spPr>
          <a:xfrm>
            <a:off x="541325" y="4565383"/>
            <a:ext cx="1676514" cy="454706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KEYWORD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49F36C65-2F33-4B6D-9A37-472A4AE267F4}"/>
              </a:ext>
            </a:extLst>
          </p:cNvPr>
          <p:cNvGraphicFramePr>
            <a:graphicFrameLocks noGrp="1"/>
          </p:cNvGraphicFramePr>
          <p:nvPr/>
        </p:nvGraphicFramePr>
        <p:xfrm>
          <a:off x="7010398" y="1153841"/>
          <a:ext cx="30189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282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3128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609187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253377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31282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3128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312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2455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4B859836-3912-4AA3-BA12-45634A21746D}"/>
              </a:ext>
            </a:extLst>
          </p:cNvPr>
          <p:cNvGraphicFramePr>
            <a:graphicFrameLocks noGrp="1"/>
          </p:cNvGraphicFramePr>
          <p:nvPr/>
        </p:nvGraphicFramePr>
        <p:xfrm>
          <a:off x="7010403" y="2064500"/>
          <a:ext cx="401464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072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478D0BD-8E50-46F6-9FEF-511069F0B959}"/>
              </a:ext>
            </a:extLst>
          </p:cNvPr>
          <p:cNvGraphicFramePr>
            <a:graphicFrameLocks noGrp="1"/>
          </p:cNvGraphicFramePr>
          <p:nvPr/>
        </p:nvGraphicFramePr>
        <p:xfrm>
          <a:off x="6997337" y="2519206"/>
          <a:ext cx="457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082993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5237988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DD912853-F015-4286-B2E9-03F5C6171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861459"/>
              </p:ext>
            </p:extLst>
          </p:nvPr>
        </p:nvGraphicFramePr>
        <p:xfrm>
          <a:off x="6540133" y="1594070"/>
          <a:ext cx="424585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762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D054C33E-522C-4CBC-80A4-83544853A322}"/>
              </a:ext>
            </a:extLst>
          </p:cNvPr>
          <p:cNvSpPr/>
          <p:nvPr/>
        </p:nvSpPr>
        <p:spPr>
          <a:xfrm>
            <a:off x="4625889" y="209489"/>
            <a:ext cx="32816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CROSSWORD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70528" y="465075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crossword to show the answer.</a:t>
            </a:r>
          </a:p>
        </p:txBody>
      </p:sp>
      <p:sp>
        <p:nvSpPr>
          <p:cNvPr id="2" name="Oval 1">
            <a:hlinkClick r:id="rId10" action="ppaction://hlinksldjump"/>
          </p:cNvPr>
          <p:cNvSpPr/>
          <p:nvPr/>
        </p:nvSpPr>
        <p:spPr>
          <a:xfrm>
            <a:off x="5839020" y="6322142"/>
            <a:ext cx="855406" cy="5358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E6F6DA-7393-425E-AA99-631C32CCB43A}"/>
              </a:ext>
            </a:extLst>
          </p:cNvPr>
          <p:cNvSpPr txBox="1"/>
          <p:nvPr/>
        </p:nvSpPr>
        <p:spPr>
          <a:xfrm>
            <a:off x="0" y="5247442"/>
            <a:ext cx="344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the number to show the hint.</a:t>
            </a:r>
          </a:p>
        </p:txBody>
      </p:sp>
    </p:spTree>
    <p:extLst>
      <p:ext uri="{BB962C8B-B14F-4D97-AF65-F5344CB8AC3E}">
        <p14:creationId xmlns:p14="http://schemas.microsoft.com/office/powerpoint/2010/main" val="380529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3.7037E-6 L -2.29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12" t="20574" r="12510" b="6522"/>
          <a:stretch/>
        </p:blipFill>
        <p:spPr>
          <a:xfrm>
            <a:off x="3575429" y="1100634"/>
            <a:ext cx="5092321" cy="5013562"/>
          </a:xfrm>
          <a:prstGeom prst="rect">
            <a:avLst/>
          </a:prstGeom>
        </p:spPr>
      </p:pic>
      <p:sp>
        <p:nvSpPr>
          <p:cNvPr id="4" name="Flowchart: Magnetic Disk 3">
            <a:hlinkClick r:id="rId3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69723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817" y="444137"/>
            <a:ext cx="7034194" cy="567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75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374" y="1200150"/>
            <a:ext cx="4304825" cy="511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56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60"/>
          <a:stretch/>
        </p:blipFill>
        <p:spPr>
          <a:xfrm>
            <a:off x="3200400" y="1474321"/>
            <a:ext cx="5143500" cy="443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7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10620</TotalTime>
  <Words>607</Words>
  <Application>Microsoft Office PowerPoint</Application>
  <PresentationFormat>Widescreen</PresentationFormat>
  <Paragraphs>215</Paragraphs>
  <Slides>44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Tahoma</vt:lpstr>
      <vt:lpstr>Times New Roman</vt:lpstr>
      <vt:lpstr>Office Theme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353</cp:revision>
  <dcterms:created xsi:type="dcterms:W3CDTF">2020-12-08T03:17:05Z</dcterms:created>
  <dcterms:modified xsi:type="dcterms:W3CDTF">2023-08-08T16:11:18Z</dcterms:modified>
</cp:coreProperties>
</file>