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91" r:id="rId2"/>
    <p:sldId id="435" r:id="rId3"/>
    <p:sldId id="302" r:id="rId4"/>
    <p:sldId id="292" r:id="rId5"/>
    <p:sldId id="447" r:id="rId6"/>
    <p:sldId id="442" r:id="rId7"/>
    <p:sldId id="443" r:id="rId8"/>
    <p:sldId id="444" r:id="rId9"/>
    <p:sldId id="445" r:id="rId10"/>
    <p:sldId id="446" r:id="rId11"/>
    <p:sldId id="334" r:id="rId12"/>
    <p:sldId id="438" r:id="rId13"/>
    <p:sldId id="432" r:id="rId14"/>
    <p:sldId id="433" r:id="rId15"/>
    <p:sldId id="439" r:id="rId16"/>
    <p:sldId id="463" r:id="rId17"/>
    <p:sldId id="434" r:id="rId18"/>
    <p:sldId id="440" r:id="rId19"/>
    <p:sldId id="424" r:id="rId20"/>
    <p:sldId id="436" r:id="rId21"/>
    <p:sldId id="437" r:id="rId22"/>
    <p:sldId id="452" r:id="rId23"/>
    <p:sldId id="453" r:id="rId24"/>
    <p:sldId id="451" r:id="rId25"/>
    <p:sldId id="454" r:id="rId26"/>
    <p:sldId id="315" r:id="rId27"/>
    <p:sldId id="429" r:id="rId28"/>
    <p:sldId id="455" r:id="rId29"/>
    <p:sldId id="456" r:id="rId30"/>
    <p:sldId id="457" r:id="rId31"/>
    <p:sldId id="331" r:id="rId32"/>
    <p:sldId id="458" r:id="rId33"/>
    <p:sldId id="459" r:id="rId34"/>
    <p:sldId id="460" r:id="rId35"/>
    <p:sldId id="461" r:id="rId36"/>
    <p:sldId id="295" r:id="rId37"/>
    <p:sldId id="390" r:id="rId38"/>
    <p:sldId id="34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A3C48-9EB8-35E1-561E-D83A8F82F6A7}" v="1" dt="2023-03-28T10:59:45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57"/>
  </p:normalViewPr>
  <p:slideViewPr>
    <p:cSldViewPr snapToGrid="0">
      <p:cViewPr>
        <p:scale>
          <a:sx n="50" d="100"/>
          <a:sy n="50" d="100"/>
        </p:scale>
        <p:origin x="1258" y="6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991A3C48-9EB8-35E1-561E-D83A8F82F6A7}"/>
    <pc:docChg chg="modSld">
      <pc:chgData name="Người dùng Khách" userId="S::urn:spo:anon#e85374a2152dfa522b1bb4a1ad5a352079a392e22138f3103e19beeb45754517::" providerId="AD" clId="Web-{991A3C48-9EB8-35E1-561E-D83A8F82F6A7}" dt="2023-03-28T10:59:45.656" v="0" actId="20577"/>
      <pc:docMkLst>
        <pc:docMk/>
      </pc:docMkLst>
      <pc:sldChg chg="modSp">
        <pc:chgData name="Người dùng Khách" userId="S::urn:spo:anon#e85374a2152dfa522b1bb4a1ad5a352079a392e22138f3103e19beeb45754517::" providerId="AD" clId="Web-{991A3C48-9EB8-35E1-561E-D83A8F82F6A7}" dt="2023-03-28T10:59:45.656" v="0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991A3C48-9EB8-35E1-561E-D83A8F82F6A7}" dt="2023-03-28T10:59:45.656" v="0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E5C706-734C-4840-8A0F-4A674A49D987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0EA2A57-123A-4141-8F12-E0D17DAC3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0.mp3"/><Relationship Id="rId7" Type="http://schemas.openxmlformats.org/officeDocument/2006/relationships/image" Target="../media/image3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audio" Target="../media/media10.mp3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39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38.png"/><Relationship Id="rId2" Type="http://schemas.openxmlformats.org/officeDocument/2006/relationships/audio" Target="../media/media11.mp3"/><Relationship Id="rId16" Type="http://schemas.openxmlformats.org/officeDocument/2006/relationships/image" Target="../media/image10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37.png"/><Relationship Id="rId5" Type="http://schemas.microsoft.com/office/2007/relationships/media" Target="../media/media13.mp3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microsoft.com/office/2007/relationships/hdphoto" Target="../media/hdphoto1.wdp"/><Relationship Id="rId1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slide" Target="slide33.xml"/><Relationship Id="rId12" Type="http://schemas.openxmlformats.org/officeDocument/2006/relationships/image" Target="../media/image56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5.gif"/><Relationship Id="rId5" Type="http://schemas.openxmlformats.org/officeDocument/2006/relationships/image" Target="../media/image53.png"/><Relationship Id="rId15" Type="http://schemas.microsoft.com/office/2007/relationships/hdphoto" Target="../media/hdphoto2.wdp"/><Relationship Id="rId10" Type="http://schemas.openxmlformats.org/officeDocument/2006/relationships/slide" Target="slide5.xml"/><Relationship Id="rId19" Type="http://schemas.microsoft.com/office/2007/relationships/hdphoto" Target="../media/hdphoto4.wdp"/><Relationship Id="rId4" Type="http://schemas.openxmlformats.org/officeDocument/2006/relationships/image" Target="../media/image52.png"/><Relationship Id="rId9" Type="http://schemas.openxmlformats.org/officeDocument/2006/relationships/slide" Target="slide35.xml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6514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</a:t>
            </a:r>
            <a:r>
              <a:rPr lang="vi-VN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69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34" y="57148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absletbakl</a:t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073357"/>
              </p:ext>
            </p:extLst>
          </p:nvPr>
        </p:nvGraphicFramePr>
        <p:xfrm>
          <a:off x="2024034" y="2427393"/>
          <a:ext cx="8229600" cy="1554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43048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82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24" y="317696"/>
            <a:ext cx="9283923" cy="6149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0137" y="3810574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0379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74836" y="601413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5397" y="3205125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</a:t>
            </a:r>
            <a:r>
              <a:rPr lang="en-US" sz="3600" u="sng" dirty="0">
                <a:solidFill>
                  <a:srgbClr val="0070C0"/>
                </a:solidFill>
              </a:rPr>
              <a:t>o</a:t>
            </a:r>
            <a:r>
              <a:rPr lang="en-US" sz="3600" dirty="0">
                <a:solidFill>
                  <a:srgbClr val="0070C0"/>
                </a:solidFill>
              </a:rPr>
              <a:t>lleyball</a:t>
            </a:r>
          </a:p>
        </p:txBody>
      </p:sp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0070" y="704070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94904" y="704070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04" y="311084"/>
            <a:ext cx="6168076" cy="13386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5220" y="2540000"/>
            <a:ext cx="3066472" cy="1976582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/ɑː/ </a:t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1824" y="3205125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</a:t>
            </a:r>
            <a:r>
              <a:rPr lang="en-US" sz="3600" u="sng" dirty="0">
                <a:solidFill>
                  <a:srgbClr val="0070C0"/>
                </a:solidFill>
              </a:rPr>
              <a:t>o</a:t>
            </a:r>
            <a:r>
              <a:rPr lang="en-US" sz="3600" dirty="0">
                <a:solidFill>
                  <a:srgbClr val="0070C0"/>
                </a:solidFill>
              </a:rPr>
              <a:t>ccer</a:t>
            </a:r>
          </a:p>
        </p:txBody>
      </p:sp>
      <p:pic>
        <p:nvPicPr>
          <p:cNvPr id="3" name="socc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8172" y="74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039" y="484497"/>
            <a:ext cx="2293856" cy="91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099" y="1846761"/>
            <a:ext cx="7212745" cy="387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D2-TRACK 5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2" end="5648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6453" y="484497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925" y="1263101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/ɑː/, /ɑː/, /ɑː/,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/ɑː/, /ɑː/, /ɑː/,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volleyball, soccer,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/ɑː/, /ɑː/, /ɑː/.</a:t>
            </a:r>
            <a:b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25" y="3626205"/>
            <a:ext cx="3999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/ɑː/, /ɑː/, /ɑː/,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/ɑː/, /ɑː/, /ɑː/,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volleyball, soccer,</a:t>
            </a:r>
          </a:p>
          <a:p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/ɑː/, /ɑː/, /ɑː/.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925" y="5936316"/>
            <a:ext cx="439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follow the lyrics.</a:t>
            </a:r>
          </a:p>
        </p:txBody>
      </p:sp>
    </p:spTree>
    <p:extLst>
      <p:ext uri="{BB962C8B-B14F-4D97-AF65-F5344CB8AC3E}">
        <p14:creationId xmlns:p14="http://schemas.microsoft.com/office/powerpoint/2010/main" val="376443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4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7196" y="452081"/>
            <a:ext cx="3539574" cy="610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a similar chant. 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🎤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95637" y="1459487"/>
            <a:ext cx="1902692" cy="1163640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/ɑː/ </a:t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40910" y="1621052"/>
            <a:ext cx="895927" cy="8405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🎤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1636" y="1607129"/>
            <a:ext cx="895927" cy="8405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🎤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68" y="2807855"/>
            <a:ext cx="5139348" cy="3443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61" y="2807855"/>
            <a:ext cx="5760404" cy="3359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77563" y="1120933"/>
            <a:ext cx="3574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Click on the circle to open the chant</a:t>
            </a:r>
          </a:p>
        </p:txBody>
      </p:sp>
    </p:spTree>
    <p:extLst>
      <p:ext uri="{BB962C8B-B14F-4D97-AF65-F5344CB8AC3E}">
        <p14:creationId xmlns:p14="http://schemas.microsoft.com/office/powerpoint/2010/main" val="8314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336" y="3864990"/>
            <a:ext cx="4854361" cy="3048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0369"/>
            <a:ext cx="4523663" cy="1806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9691" y="2335865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3889" y="4040220"/>
            <a:ext cx="41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3889" y="5469188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465" y="0"/>
            <a:ext cx="4613128" cy="22860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9691" y="819864"/>
            <a:ext cx="43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16" name="Pentagon 15"/>
          <p:cNvSpPr/>
          <p:nvPr/>
        </p:nvSpPr>
        <p:spPr>
          <a:xfrm>
            <a:off x="5138400" y="3953185"/>
            <a:ext cx="5842671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talking about?</a:t>
            </a:r>
          </a:p>
        </p:txBody>
      </p:sp>
      <p:sp>
        <p:nvSpPr>
          <p:cNvPr id="17" name="Oval 16"/>
          <p:cNvSpPr/>
          <p:nvPr/>
        </p:nvSpPr>
        <p:spPr>
          <a:xfrm>
            <a:off x="150830" y="373493"/>
            <a:ext cx="1404594" cy="1539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>
            <a:off x="5138400" y="732828"/>
            <a:ext cx="2754915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she?</a:t>
            </a:r>
          </a:p>
        </p:txBody>
      </p:sp>
      <p:sp>
        <p:nvSpPr>
          <p:cNvPr id="19" name="Pentagon 18"/>
          <p:cNvSpPr/>
          <p:nvPr/>
        </p:nvSpPr>
        <p:spPr>
          <a:xfrm>
            <a:off x="5138400" y="2275793"/>
            <a:ext cx="5842671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talking about soccer?</a:t>
            </a:r>
          </a:p>
        </p:txBody>
      </p:sp>
      <p:sp>
        <p:nvSpPr>
          <p:cNvPr id="20" name="Pentagon 19"/>
          <p:cNvSpPr/>
          <p:nvPr/>
        </p:nvSpPr>
        <p:spPr>
          <a:xfrm>
            <a:off x="5138400" y="5372992"/>
            <a:ext cx="4854361" cy="820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Grandma doing ?</a:t>
            </a:r>
          </a:p>
        </p:txBody>
      </p:sp>
    </p:spTree>
    <p:extLst>
      <p:ext uri="{BB962C8B-B14F-4D97-AF65-F5344CB8AC3E}">
        <p14:creationId xmlns:p14="http://schemas.microsoft.com/office/powerpoint/2010/main" val="122463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3" y="5041539"/>
            <a:ext cx="5776461" cy="891617"/>
          </a:xfrm>
          <a:prstGeom prst="rect">
            <a:avLst/>
          </a:prstGeom>
        </p:spPr>
      </p:pic>
      <p:pic>
        <p:nvPicPr>
          <p:cNvPr id="4" name="CD2-TRACK 5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753" y="592305"/>
            <a:ext cx="452204" cy="353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484" y="2481943"/>
            <a:ext cx="4854361" cy="3944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818" y="388038"/>
            <a:ext cx="4699691" cy="2407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2449" y="1468954"/>
            <a:ext cx="43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82509" y="945414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87486" y="2795452"/>
            <a:ext cx="41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82509" y="5164183"/>
            <a:ext cx="35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442" y="293109"/>
            <a:ext cx="4613128" cy="26658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8104" y="29589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1.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 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Lucy, can you play badminton?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Lucy: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Yes, I can, Grandma.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68104" y="35840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2.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Hey, Tom, can you play tennis?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Tom: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No, I can't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768104" y="4158396"/>
            <a:ext cx="5954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3.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Mai, can you play volleyball?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Mai: 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Yes, I can. I love volleyball.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Me too. It's a lot of fun.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55875" y="5039259"/>
            <a:ext cx="8902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4.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Al</a:t>
            </a:r>
            <a:r>
              <a:rPr lang="en-US" i="1" dirty="0">
                <a:solidFill>
                  <a:srgbClr val="000000"/>
                </a:solidFill>
                <a:latin typeface="Arial-ItalicMT"/>
              </a:rPr>
              <a:t>fi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e, can you play basketball?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Al</a:t>
            </a:r>
            <a:r>
              <a:rPr lang="en-US" b="1" i="1" dirty="0">
                <a:solidFill>
                  <a:srgbClr val="000000"/>
                </a:solidFill>
                <a:latin typeface="Arial-ItalicMT"/>
              </a:rPr>
              <a:t>fi</a:t>
            </a: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e: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No, I can't.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Lucy: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What about you, Grandma?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Grandma: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Watch this!</a:t>
            </a:r>
            <a:b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MyriadPro-It" panose="020B0503030403090204" pitchFamily="34" charset="0"/>
              </a:rPr>
              <a:t>Children:</a:t>
            </a:r>
            <a:r>
              <a:rPr lang="en-US" i="1" dirty="0">
                <a:solidFill>
                  <a:srgbClr val="000000"/>
                </a:solidFill>
                <a:latin typeface="MyriadPro-It" panose="020B0503030403090204" pitchFamily="34" charset="0"/>
              </a:rPr>
              <a:t> Wow!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38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4" y="409694"/>
            <a:ext cx="7902625" cy="14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8" y="1942877"/>
            <a:ext cx="11060076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8" y="4793673"/>
            <a:ext cx="1200348" cy="11268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3564" y="4322618"/>
            <a:ext cx="3454400" cy="47105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/>
              <a:t>Can you play </a:t>
            </a:r>
            <a:r>
              <a:rPr lang="en-US" sz="2800" i="1" u="sng" dirty="0"/>
              <a:t>soccer</a:t>
            </a:r>
            <a:r>
              <a:rPr lang="en-US" sz="2800" i="1" dirty="0"/>
              <a:t>?</a:t>
            </a:r>
            <a:endParaRPr lang="en-US" sz="2800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36" y="4793673"/>
            <a:ext cx="1278768" cy="12930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934039" y="4322618"/>
            <a:ext cx="2290616" cy="8244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  </a:t>
            </a:r>
            <a:r>
              <a:rPr lang="en-US" sz="2800" i="1" dirty="0"/>
              <a:t>Yes, I can.</a:t>
            </a:r>
          </a:p>
          <a:p>
            <a:pPr algn="ctr"/>
            <a:r>
              <a:rPr lang="en-US" sz="2800" i="1" dirty="0"/>
              <a:t>/No, I can't.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6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8" y="286343"/>
            <a:ext cx="9185103" cy="6143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482" y="3775988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8589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8297" y="2928874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201263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63" y="44685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8233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9644"/>
          <a:stretch/>
        </p:blipFill>
        <p:spPr>
          <a:xfrm>
            <a:off x="469510" y="313508"/>
            <a:ext cx="5513278" cy="722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3817"/>
          <a:stretch/>
        </p:blipFill>
        <p:spPr>
          <a:xfrm>
            <a:off x="186861" y="1105989"/>
            <a:ext cx="6928042" cy="258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1" y="3544389"/>
            <a:ext cx="6928042" cy="2682240"/>
          </a:xfrm>
          <a:prstGeom prst="rect">
            <a:avLst/>
          </a:prstGeom>
        </p:spPr>
      </p:pic>
      <p:pic>
        <p:nvPicPr>
          <p:cNvPr id="6" name="CD2-TRACK 53 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688" y="431232"/>
            <a:ext cx="487363" cy="487363"/>
          </a:xfrm>
          <a:prstGeom prst="rect">
            <a:avLst/>
          </a:prstGeom>
        </p:spPr>
      </p:pic>
      <p:pic>
        <p:nvPicPr>
          <p:cNvPr id="7" name="CD2-TRACK 53 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687" y="431232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1858" y="4314427"/>
            <a:ext cx="146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tennis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0932" y="517157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box to hear the sound.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09745" y="431232"/>
            <a:ext cx="960582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03" y="286795"/>
            <a:ext cx="7211614" cy="2813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03" y="3100252"/>
            <a:ext cx="7350951" cy="3245130"/>
          </a:xfrm>
          <a:prstGeom prst="rect">
            <a:avLst/>
          </a:prstGeom>
        </p:spPr>
      </p:pic>
      <p:pic>
        <p:nvPicPr>
          <p:cNvPr id="4" name="CD2-TRACK 53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289" y="441325"/>
            <a:ext cx="487363" cy="487363"/>
          </a:xfrm>
          <a:prstGeom prst="rect">
            <a:avLst/>
          </a:prstGeom>
        </p:spPr>
      </p:pic>
      <p:pic>
        <p:nvPicPr>
          <p:cNvPr id="5" name="CD2-TRACK 53 -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289" y="441325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49891" y="360686"/>
            <a:ext cx="748145" cy="568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9783" y="1246908"/>
            <a:ext cx="228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Yes, I can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8842" y="3784046"/>
            <a:ext cx="235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No, I can’t</a:t>
            </a:r>
          </a:p>
        </p:txBody>
      </p:sp>
      <p:sp>
        <p:nvSpPr>
          <p:cNvPr id="9" name="Rectangle 8"/>
          <p:cNvSpPr/>
          <p:nvPr/>
        </p:nvSpPr>
        <p:spPr>
          <a:xfrm>
            <a:off x="7998965" y="500340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box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950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227" y="382860"/>
            <a:ext cx="7559695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6286" r="-1"/>
          <a:stretch/>
        </p:blipFill>
        <p:spPr>
          <a:xfrm>
            <a:off x="1388962" y="1426890"/>
            <a:ext cx="2154338" cy="22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0781" y="1426890"/>
            <a:ext cx="5509737" cy="209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4306" t="546" r="364" b="-546"/>
          <a:stretch/>
        </p:blipFill>
        <p:spPr>
          <a:xfrm>
            <a:off x="1296365" y="3968716"/>
            <a:ext cx="2075485" cy="2118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012" y="3886112"/>
            <a:ext cx="5425910" cy="2019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367" y="2640405"/>
            <a:ext cx="100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72367" y="4361751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324091" y="2118167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927" y="470608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15" name="TRACK 27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2" y="444530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34114" y="5887205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  <p:pic>
        <p:nvPicPr>
          <p:cNvPr id="17" name="TRACK 2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1" y="417512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4375" y="382860"/>
            <a:ext cx="813150" cy="549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9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8293"/>
          <a:stretch/>
        </p:blipFill>
        <p:spPr>
          <a:xfrm>
            <a:off x="1377386" y="363760"/>
            <a:ext cx="2219565" cy="2007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8878" y="405519"/>
            <a:ext cx="5159187" cy="2004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35773" t="5338" r="3348"/>
          <a:stretch/>
        </p:blipFill>
        <p:spPr>
          <a:xfrm>
            <a:off x="1365813" y="2461307"/>
            <a:ext cx="2324338" cy="202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8878" y="2461307"/>
            <a:ext cx="4404742" cy="198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35627"/>
          <a:stretch/>
        </p:blipFill>
        <p:spPr>
          <a:xfrm>
            <a:off x="1400537" y="4577907"/>
            <a:ext cx="2289614" cy="1841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5533" y="4362450"/>
            <a:ext cx="4511431" cy="1952626"/>
          </a:xfrm>
          <a:prstGeom prst="rect">
            <a:avLst/>
          </a:prstGeom>
        </p:spPr>
      </p:pic>
      <p:pic>
        <p:nvPicPr>
          <p:cNvPr id="8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60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4726" y="1549569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6149" y="2858142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7706" y="5387333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464093" y="107197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4094" y="313915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64093" y="516321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5</a:t>
            </a:r>
          </a:p>
        </p:txBody>
      </p:sp>
      <p:pic>
        <p:nvPicPr>
          <p:cNvPr id="16" name="TRACK 27 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59"/>
            <a:ext cx="487363" cy="487363"/>
          </a:xfrm>
          <a:prstGeom prst="rect">
            <a:avLst/>
          </a:prstGeom>
        </p:spPr>
      </p:pic>
      <p:pic>
        <p:nvPicPr>
          <p:cNvPr id="17" name="TRACK 27-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60"/>
            <a:ext cx="487363" cy="487363"/>
          </a:xfrm>
          <a:prstGeom prst="rect">
            <a:avLst/>
          </a:prstGeom>
        </p:spPr>
      </p:pic>
      <p:pic>
        <p:nvPicPr>
          <p:cNvPr id="18" name="TRACK 27 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6" y="363759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753189" y="5951332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94969" y="363759"/>
            <a:ext cx="597031" cy="616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4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56" y="418426"/>
            <a:ext cx="5128704" cy="845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61727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876" y="1551008"/>
            <a:ext cx="6119390" cy="4201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58" y="1263607"/>
            <a:ext cx="6092141" cy="448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0005" y="4896091"/>
            <a:ext cx="344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1395646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771" y="960699"/>
            <a:ext cx="6504973" cy="4362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82" y="960699"/>
            <a:ext cx="5982149" cy="4362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8152" y="3842795"/>
            <a:ext cx="174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tennis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124" y="4444678"/>
            <a:ext cx="291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Yes, I 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3316" y="3923818"/>
            <a:ext cx="5312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FF0000"/>
                </a:solidFill>
              </a:rPr>
              <a:t>Can you play badminton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4178" y="4540937"/>
            <a:ext cx="296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5805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73" y="239984"/>
            <a:ext cx="9203957" cy="6155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8690" y="3921626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/>
          <p:cNvSpPr/>
          <p:nvPr/>
        </p:nvSpPr>
        <p:spPr>
          <a:xfrm>
            <a:off x="2234152" y="1348034"/>
            <a:ext cx="7409469" cy="3289955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FIND SOMEONE WHO</a:t>
            </a:r>
          </a:p>
        </p:txBody>
      </p:sp>
    </p:spTree>
    <p:extLst>
      <p:ext uri="{BB962C8B-B14F-4D97-AF65-F5344CB8AC3E}">
        <p14:creationId xmlns:p14="http://schemas.microsoft.com/office/powerpoint/2010/main" val="253019893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94453"/>
              </p:ext>
            </p:extLst>
          </p:nvPr>
        </p:nvGraphicFramePr>
        <p:xfrm>
          <a:off x="1089320" y="1822602"/>
          <a:ext cx="8128000" cy="3535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badminton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tennis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volleyball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basketball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soccer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23446" y="761884"/>
            <a:ext cx="794679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draw the following chart in notebooks.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0165" y="3044859"/>
            <a:ext cx="125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Mai</a:t>
            </a:r>
          </a:p>
        </p:txBody>
      </p:sp>
      <p:pic>
        <p:nvPicPr>
          <p:cNvPr id="6" name="Graphic 15" descr="Scribble with solid fill">
            <a:extLst>
              <a:ext uri="{FF2B5EF4-FFF2-40B4-BE49-F238E27FC236}">
                <a16:creationId xmlns:a16="http://schemas.microsoft.com/office/drawing/2014/main" id="{4BE5579F-AB90-50F2-1819-1F020C1B4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6553" y="4808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3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Pronounce and use the words related to the names of sports: </a:t>
            </a:r>
            <a:r>
              <a:rPr lang="en-US" sz="3600" dirty="0">
                <a:solidFill>
                  <a:srgbClr val="00B050"/>
                </a:solidFill>
              </a:rPr>
              <a:t>badminton, tennis, volleyball, basketball, soccer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Ask and answer about ability: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 </a:t>
            </a:r>
            <a:r>
              <a:rPr lang="en-US" sz="3600" i="1" dirty="0">
                <a:solidFill>
                  <a:srgbClr val="00B05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- Yes, I can./No, I can't.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1472" y="1036948"/>
            <a:ext cx="100217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Students ask Yes/No questions for the suggested words. </a:t>
            </a:r>
          </a:p>
          <a:p>
            <a:r>
              <a:rPr lang="en-US" sz="3200" dirty="0"/>
              <a:t>     (Ex: Can you play tennis?).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Model with a student. Ask any question from the table. If the student's answer is "Yes", enter the student's name in the "Name" column (different names).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Students stand up and walk around the class and ask their friends. The student who fills in all the names in the “Name” column first is the winner.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3" name="Graphic 15" descr="Scribble with solid fill">
            <a:extLst>
              <a:ext uri="{FF2B5EF4-FFF2-40B4-BE49-F238E27FC236}">
                <a16:creationId xmlns:a16="http://schemas.microsoft.com/office/drawing/2014/main" id="{4BE5579F-AB90-50F2-1819-1F020C1B4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7453" y="3960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294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84"/>
            <a:ext cx="9002597" cy="6138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91134" y="5203596"/>
            <a:ext cx="2375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number</a:t>
            </a:r>
          </a:p>
        </p:txBody>
      </p:sp>
    </p:spTree>
    <p:extLst>
      <p:ext uri="{BB962C8B-B14F-4D97-AF65-F5344CB8AC3E}">
        <p14:creationId xmlns:p14="http://schemas.microsoft.com/office/powerpoint/2010/main" val="1667150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089" y="1174799"/>
            <a:ext cx="5648265" cy="4085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664804" y="2555451"/>
            <a:ext cx="3294492" cy="1815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Can you play 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badminton?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88B88-3E40-447C-B693-D4AD81854790}"/>
              </a:ext>
            </a:extLst>
          </p:cNvPr>
          <p:cNvSpPr txBox="1"/>
          <p:nvPr/>
        </p:nvSpPr>
        <p:spPr>
          <a:xfrm>
            <a:off x="8578392" y="6474810"/>
            <a:ext cx="361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this apple to turn back.</a:t>
            </a:r>
          </a:p>
        </p:txBody>
      </p:sp>
    </p:spTree>
    <p:extLst>
      <p:ext uri="{BB962C8B-B14F-4D97-AF65-F5344CB8AC3E}">
        <p14:creationId xmlns:p14="http://schemas.microsoft.com/office/powerpoint/2010/main" val="302193698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405" y="1138238"/>
            <a:ext cx="5967167" cy="4323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687681" y="2630866"/>
            <a:ext cx="3294492" cy="1815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Can you play 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tennis?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747C2-3422-49C7-90EE-129FFFEF28B4}"/>
              </a:ext>
            </a:extLst>
          </p:cNvPr>
          <p:cNvSpPr txBox="1"/>
          <p:nvPr/>
        </p:nvSpPr>
        <p:spPr>
          <a:xfrm>
            <a:off x="8578392" y="6474810"/>
            <a:ext cx="361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this apple to turn back.</a:t>
            </a:r>
          </a:p>
        </p:txBody>
      </p:sp>
    </p:spTree>
    <p:extLst>
      <p:ext uri="{BB962C8B-B14F-4D97-AF65-F5344CB8AC3E}">
        <p14:creationId xmlns:p14="http://schemas.microsoft.com/office/powerpoint/2010/main" val="15713927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711" y="1121790"/>
            <a:ext cx="5882326" cy="408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00774" y="2404621"/>
            <a:ext cx="3294492" cy="1815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Can you play 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/>
                <a:ea typeface="AvantGarde"/>
                <a:cs typeface="AvantGarde"/>
              </a:rPr>
              <a:t>volleyball?</a:t>
            </a:r>
            <a:endParaRPr lang="en-US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C90AE-9CB7-46C6-813C-189616164DCE}"/>
              </a:ext>
            </a:extLst>
          </p:cNvPr>
          <p:cNvSpPr txBox="1"/>
          <p:nvPr/>
        </p:nvSpPr>
        <p:spPr>
          <a:xfrm>
            <a:off x="8578392" y="6474810"/>
            <a:ext cx="361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this apple to continue.</a:t>
            </a:r>
          </a:p>
        </p:txBody>
      </p:sp>
    </p:spTree>
    <p:extLst>
      <p:ext uri="{BB962C8B-B14F-4D97-AF65-F5344CB8AC3E}">
        <p14:creationId xmlns:p14="http://schemas.microsoft.com/office/powerpoint/2010/main" val="367818102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49).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70).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81520"/>
            <a:ext cx="9002597" cy="61381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413262" y="1706251"/>
            <a:ext cx="7428322" cy="262065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Vocabulary Review</a:t>
            </a:r>
          </a:p>
        </p:txBody>
      </p:sp>
    </p:spTree>
    <p:extLst>
      <p:ext uri="{BB962C8B-B14F-4D97-AF65-F5344CB8AC3E}">
        <p14:creationId xmlns:p14="http://schemas.microsoft.com/office/powerpoint/2010/main" val="25880937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857232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/>
              <a:t>iodmbntan</a:t>
            </a:r>
            <a:br>
              <a:rPr lang="en-US" sz="9600" dirty="0"/>
            </a:br>
            <a:endParaRPr lang="en-US" sz="96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162400"/>
              </p:ext>
            </p:extLst>
          </p:nvPr>
        </p:nvGraphicFramePr>
        <p:xfrm>
          <a:off x="521197" y="2783112"/>
          <a:ext cx="1130944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66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00172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600" dirty="0"/>
                        <a:t>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600" dirty="0"/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089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cosrec</a:t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848234"/>
              </p:ext>
            </p:extLst>
          </p:nvPr>
        </p:nvGraphicFramePr>
        <p:xfrm>
          <a:off x="3145824" y="2813309"/>
          <a:ext cx="6172200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2873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93" y="482028"/>
            <a:ext cx="109728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tsnnie</a:t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716205"/>
              </p:ext>
            </p:extLst>
          </p:nvPr>
        </p:nvGraphicFramePr>
        <p:xfrm>
          <a:off x="3315093" y="2667486"/>
          <a:ext cx="5486400" cy="16430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43074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1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34" y="714356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ovlblylale</a:t>
            </a:r>
            <a:br>
              <a:rPr lang="en-US" sz="9600" dirty="0">
                <a:solidFill>
                  <a:srgbClr val="0070C0"/>
                </a:solidFill>
              </a:rPr>
            </a:br>
            <a:endParaRPr lang="en-US" sz="9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542538"/>
              </p:ext>
            </p:extLst>
          </p:nvPr>
        </p:nvGraphicFramePr>
        <p:xfrm>
          <a:off x="1952596" y="2643182"/>
          <a:ext cx="8229600" cy="17145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14512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4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9506</TotalTime>
  <Words>761</Words>
  <Application>Microsoft Office PowerPoint</Application>
  <PresentationFormat>Widescreen</PresentationFormat>
  <Paragraphs>176</Paragraphs>
  <Slides>38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Adobe Gothic Std B</vt:lpstr>
      <vt:lpstr>Arial</vt:lpstr>
      <vt:lpstr>Arial-ItalicMT</vt:lpstr>
      <vt:lpstr>AvantGarde</vt:lpstr>
      <vt:lpstr>Calibri</vt:lpstr>
      <vt:lpstr>MyriadPro-It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iodmbntan </vt:lpstr>
      <vt:lpstr>cosrec </vt:lpstr>
      <vt:lpstr>tsnnie </vt:lpstr>
      <vt:lpstr>ovlblylale </vt:lpstr>
      <vt:lpstr>absletbakl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314</cp:revision>
  <dcterms:created xsi:type="dcterms:W3CDTF">2020-12-08T03:17:05Z</dcterms:created>
  <dcterms:modified xsi:type="dcterms:W3CDTF">2023-08-08T16:08:29Z</dcterms:modified>
</cp:coreProperties>
</file>