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91" r:id="rId2"/>
    <p:sldId id="304" r:id="rId3"/>
    <p:sldId id="302" r:id="rId4"/>
    <p:sldId id="292" r:id="rId5"/>
    <p:sldId id="418" r:id="rId6"/>
    <p:sldId id="334" r:id="rId7"/>
    <p:sldId id="306" r:id="rId8"/>
    <p:sldId id="386" r:id="rId9"/>
    <p:sldId id="399" r:id="rId10"/>
    <p:sldId id="419" r:id="rId11"/>
    <p:sldId id="420" r:id="rId12"/>
    <p:sldId id="421" r:id="rId13"/>
    <p:sldId id="422" r:id="rId14"/>
    <p:sldId id="423" r:id="rId15"/>
    <p:sldId id="424" r:id="rId16"/>
    <p:sldId id="417" r:id="rId17"/>
    <p:sldId id="400" r:id="rId18"/>
    <p:sldId id="357" r:id="rId19"/>
    <p:sldId id="365" r:id="rId20"/>
    <p:sldId id="401" r:id="rId21"/>
    <p:sldId id="367" r:id="rId22"/>
    <p:sldId id="402" r:id="rId23"/>
    <p:sldId id="369" r:id="rId24"/>
    <p:sldId id="404" r:id="rId25"/>
    <p:sldId id="405" r:id="rId26"/>
    <p:sldId id="337" r:id="rId27"/>
    <p:sldId id="425" r:id="rId28"/>
    <p:sldId id="358" r:id="rId29"/>
    <p:sldId id="426" r:id="rId30"/>
    <p:sldId id="427" r:id="rId31"/>
    <p:sldId id="406" r:id="rId32"/>
    <p:sldId id="407" r:id="rId33"/>
    <p:sldId id="428" r:id="rId34"/>
    <p:sldId id="409" r:id="rId35"/>
    <p:sldId id="430" r:id="rId36"/>
    <p:sldId id="315" r:id="rId37"/>
    <p:sldId id="429" r:id="rId38"/>
    <p:sldId id="389" r:id="rId39"/>
    <p:sldId id="331" r:id="rId40"/>
    <p:sldId id="295" r:id="rId41"/>
    <p:sldId id="390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2B00C-CD58-078A-810C-8ACA35A6C41A}" v="1" dt="2023-03-28T10:59:28.096"/>
    <p1510:client id="{D34187E7-1120-FF84-8A2D-6110E1ADB9E8}" v="5" dt="2023-03-27T12:37:38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657"/>
  </p:normalViewPr>
  <p:slideViewPr>
    <p:cSldViewPr snapToGrid="0">
      <p:cViewPr varScale="1">
        <p:scale>
          <a:sx n="67" d="100"/>
          <a:sy n="67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game.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2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28/12/2023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03B3F-4328-4410-B1FA-9F8690E920F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8641D2-FC13-4883-A0FE-F653F8717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8.mp3"/><Relationship Id="rId7" Type="http://schemas.openxmlformats.org/officeDocument/2006/relationships/image" Target="../media/image6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8.mp3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73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72.png"/><Relationship Id="rId2" Type="http://schemas.openxmlformats.org/officeDocument/2006/relationships/audio" Target="../media/media9.mp3"/><Relationship Id="rId16" Type="http://schemas.openxmlformats.org/officeDocument/2006/relationships/image" Target="../media/image18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71.png"/><Relationship Id="rId5" Type="http://schemas.microsoft.com/office/2007/relationships/media" Target="../media/media11.mp3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0" TargetMode="External"/><Relationship Id="rId2" Type="http://schemas.openxmlformats.org/officeDocument/2006/relationships/hyperlink" Target="https://eduhome.com.vn/DHALesson?idGrade=3&amp;idSubject=1&amp;idSeries=119&amp;idTheme=1068&amp;IdLevel=2&amp;idThemeServer=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68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859" y="1434620"/>
            <a:ext cx="2692031" cy="2530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7171" y="4058139"/>
            <a:ext cx="153964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tennis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1515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tenɪs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vợt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2130" y="1449862"/>
            <a:ext cx="2630071" cy="2530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623" y="402449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volleyball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4694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2621" y="1404137"/>
            <a:ext cx="2530059" cy="25605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1169" y="4035276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basketball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5301" y="4797930"/>
            <a:ext cx="2021433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bæskətbɑːl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rổ</a:t>
            </a:r>
            <a:r>
              <a:rPr lang="en-US" sz="2000" dirty="0"/>
              <a:t> </a:t>
            </a:r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7982" y="1358413"/>
            <a:ext cx="2575783" cy="2682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2205" y="4080999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soccer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0395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sɑːkər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4149" y="1449862"/>
            <a:ext cx="2674852" cy="2522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1826" y="1434620"/>
            <a:ext cx="2692031" cy="2530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2130" y="1449862"/>
            <a:ext cx="2630071" cy="2530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1362" y="1404137"/>
            <a:ext cx="2530059" cy="2560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5469" y="1358413"/>
            <a:ext cx="2575783" cy="2682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775" y="405814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5138" y="4058139"/>
            <a:ext cx="153964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tennis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623" y="402449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volleyball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9910" y="4035276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basketball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49692" y="4080999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soccer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799" y="47903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729482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tenɪs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vợt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984694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0067882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sɑːkər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7494042" y="4797930"/>
            <a:ext cx="2021433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bæskətbɑːl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rổ</a:t>
            </a:r>
            <a:r>
              <a:rPr lang="en-US" sz="2000" dirty="0"/>
              <a:t> </a:t>
            </a:r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19" y="335280"/>
            <a:ext cx="9038762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064" y="376645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73" y="2680868"/>
            <a:ext cx="1945487" cy="1725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550591"/>
            <a:ext cx="1945487" cy="172524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/>
          <a:srcRect l="19081" t="17236" r="8125" b="4456"/>
          <a:stretch/>
        </p:blipFill>
        <p:spPr>
          <a:xfrm>
            <a:off x="8779002" y="4669490"/>
            <a:ext cx="2007333" cy="16891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12426" t="23926" r="8439" b="7355"/>
          <a:stretch/>
        </p:blipFill>
        <p:spPr>
          <a:xfrm>
            <a:off x="6233680" y="4642877"/>
            <a:ext cx="2017357" cy="17083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/>
          <a:srcRect l="16846" t="20397"/>
          <a:stretch/>
        </p:blipFill>
        <p:spPr>
          <a:xfrm>
            <a:off x="3611333" y="4547306"/>
            <a:ext cx="2069785" cy="17349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/>
          <a:srcRect l="20039" t="12946" r="10037" b="2997"/>
          <a:stretch/>
        </p:blipFill>
        <p:spPr>
          <a:xfrm>
            <a:off x="1107330" y="4585367"/>
            <a:ext cx="2065293" cy="17928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12426" t="23926" r="8439" b="7355"/>
          <a:stretch/>
        </p:blipFill>
        <p:spPr>
          <a:xfrm>
            <a:off x="8782456" y="2560827"/>
            <a:ext cx="2017357" cy="17083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/>
          <a:srcRect l="21494" t="11022" r="5050"/>
          <a:stretch/>
        </p:blipFill>
        <p:spPr>
          <a:xfrm>
            <a:off x="6305550" y="2600656"/>
            <a:ext cx="1828949" cy="154064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l="19081" t="17236" r="8125" b="4456"/>
          <a:stretch/>
        </p:blipFill>
        <p:spPr>
          <a:xfrm>
            <a:off x="3659565" y="2514002"/>
            <a:ext cx="2007333" cy="16891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l="20039" t="12946" r="10037" b="2997"/>
          <a:stretch/>
        </p:blipFill>
        <p:spPr>
          <a:xfrm>
            <a:off x="8782456" y="550591"/>
            <a:ext cx="2065293" cy="17928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/>
          <a:srcRect l="16846" t="20397"/>
          <a:stretch/>
        </p:blipFill>
        <p:spPr>
          <a:xfrm>
            <a:off x="3648900" y="553570"/>
            <a:ext cx="2069785" cy="17349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21494" t="11022" r="5050"/>
          <a:stretch/>
        </p:blipFill>
        <p:spPr>
          <a:xfrm>
            <a:off x="1276350" y="657225"/>
            <a:ext cx="1733510" cy="1540644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05116" y="55167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5425" y="510980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50673" y="524440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71172" y="53877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024166" y="267646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590321" y="250258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33351" y="254182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79002" y="2552678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34" name="9">
            <a:extLst>
              <a:ext uri="{FF2B5EF4-FFF2-40B4-BE49-F238E27FC236}">
                <a16:creationId xmlns:a16="http://schemas.microsoft.com/office/drawing/2014/main" id="{32733CBB-7622-DD53-64CB-B193D895EB66}"/>
              </a:ext>
            </a:extLst>
          </p:cNvPr>
          <p:cNvSpPr/>
          <p:nvPr/>
        </p:nvSpPr>
        <p:spPr>
          <a:xfrm>
            <a:off x="1073980" y="462529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</a:t>
            </a:r>
          </a:p>
        </p:txBody>
      </p:sp>
      <p:sp>
        <p:nvSpPr>
          <p:cNvPr id="35" name="10">
            <a:extLst>
              <a:ext uri="{FF2B5EF4-FFF2-40B4-BE49-F238E27FC236}">
                <a16:creationId xmlns:a16="http://schemas.microsoft.com/office/drawing/2014/main" id="{99F9F333-FB31-CE6F-A1E9-AA50EB885C6C}"/>
              </a:ext>
            </a:extLst>
          </p:cNvPr>
          <p:cNvSpPr/>
          <p:nvPr/>
        </p:nvSpPr>
        <p:spPr>
          <a:xfrm>
            <a:off x="3574012" y="45930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10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id="{4E339AAA-3E65-10A0-AF19-7CDDE8A97112}"/>
              </a:ext>
            </a:extLst>
          </p:cNvPr>
          <p:cNvSpPr/>
          <p:nvPr/>
        </p:nvSpPr>
        <p:spPr>
          <a:xfrm>
            <a:off x="6204069" y="4585367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11</a:t>
            </a:r>
          </a:p>
        </p:txBody>
      </p:sp>
      <p:sp>
        <p:nvSpPr>
          <p:cNvPr id="37" name="12">
            <a:extLst>
              <a:ext uri="{FF2B5EF4-FFF2-40B4-BE49-F238E27FC236}">
                <a16:creationId xmlns:a16="http://schemas.microsoft.com/office/drawing/2014/main" id="{D9FFEB1E-8156-728A-5F87-19E326B50767}"/>
              </a:ext>
            </a:extLst>
          </p:cNvPr>
          <p:cNvSpPr/>
          <p:nvPr/>
        </p:nvSpPr>
        <p:spPr>
          <a:xfrm>
            <a:off x="8723236" y="460828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12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x 9">
            <a:extLst>
              <a:ext uri="{FF2B5EF4-FFF2-40B4-BE49-F238E27FC236}">
                <a16:creationId xmlns:a16="http://schemas.microsoft.com/office/drawing/2014/main" id="{C6C3FA21-2D2E-EDD7-2F63-496CF14B1CB1}"/>
              </a:ext>
            </a:extLst>
          </p:cNvPr>
          <p:cNvSpPr/>
          <p:nvPr/>
        </p:nvSpPr>
        <p:spPr>
          <a:xfrm>
            <a:off x="2699728" y="5756407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x 10">
            <a:extLst>
              <a:ext uri="{FF2B5EF4-FFF2-40B4-BE49-F238E27FC236}">
                <a16:creationId xmlns:a16="http://schemas.microsoft.com/office/drawing/2014/main" id="{91E51282-B695-7975-E7BC-E3870F8B54D1}"/>
              </a:ext>
            </a:extLst>
          </p:cNvPr>
          <p:cNvSpPr/>
          <p:nvPr/>
        </p:nvSpPr>
        <p:spPr>
          <a:xfrm>
            <a:off x="5267023" y="577980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x 11">
            <a:extLst>
              <a:ext uri="{FF2B5EF4-FFF2-40B4-BE49-F238E27FC236}">
                <a16:creationId xmlns:a16="http://schemas.microsoft.com/office/drawing/2014/main" id="{455923BD-7DFF-A189-08CE-156E9AAE0BAB}"/>
              </a:ext>
            </a:extLst>
          </p:cNvPr>
          <p:cNvSpPr/>
          <p:nvPr/>
        </p:nvSpPr>
        <p:spPr>
          <a:xfrm>
            <a:off x="7852984" y="5722388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x 12">
            <a:extLst>
              <a:ext uri="{FF2B5EF4-FFF2-40B4-BE49-F238E27FC236}">
                <a16:creationId xmlns:a16="http://schemas.microsoft.com/office/drawing/2014/main" id="{0A11A10A-40B1-BDE9-6C83-FE0E559EE614}"/>
              </a:ext>
            </a:extLst>
          </p:cNvPr>
          <p:cNvSpPr/>
          <p:nvPr/>
        </p:nvSpPr>
        <p:spPr>
          <a:xfrm>
            <a:off x="10435931" y="575869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63609" y="560436"/>
            <a:ext cx="894736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068526" y="2610469"/>
            <a:ext cx="894736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button to close the picture</a:t>
            </a: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4" y="514324"/>
            <a:ext cx="6707775" cy="704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5" y="1362075"/>
            <a:ext cx="4075015" cy="3914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5" y="1362075"/>
            <a:ext cx="3933825" cy="391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5" y="1362076"/>
            <a:ext cx="3933825" cy="39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901" y="334577"/>
            <a:ext cx="2692031" cy="2530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887" y="3022577"/>
            <a:ext cx="263007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217" y="3021001"/>
            <a:ext cx="257578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28" y="1239826"/>
            <a:ext cx="3129371" cy="252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955" y="4072491"/>
            <a:ext cx="25574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4950" y="4999094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64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66526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49131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57" y="70158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12" y="48098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901" y="334577"/>
            <a:ext cx="269203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217" y="3021001"/>
            <a:ext cx="257578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46" y="837118"/>
            <a:ext cx="3981449" cy="3024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3222" y="411598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volleyball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2589" y="5014333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72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87" y="3022577"/>
            <a:ext cx="263007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404812"/>
            <a:ext cx="3267074" cy="2779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5" y="323851"/>
            <a:ext cx="3495675" cy="2809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63" y="3362325"/>
            <a:ext cx="1714500" cy="97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4229100"/>
            <a:ext cx="1800225" cy="885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529" y="3307340"/>
            <a:ext cx="2047875" cy="981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353" y="4229099"/>
            <a:ext cx="18002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80" y="319666"/>
            <a:ext cx="7445385" cy="998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" y="1335424"/>
            <a:ext cx="12002451" cy="891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5" y="2227042"/>
            <a:ext cx="2194750" cy="4196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240" y="2227041"/>
            <a:ext cx="2301439" cy="419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947" y="2261942"/>
            <a:ext cx="2225233" cy="4127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251" y="2227041"/>
            <a:ext cx="2324301" cy="412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3812" y="2227041"/>
            <a:ext cx="2239047" cy="412710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574583">
            <a:off x="3057905" y="4194696"/>
            <a:ext cx="156144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74583">
            <a:off x="5615120" y="4287572"/>
            <a:ext cx="1299137" cy="947335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574583">
            <a:off x="8432458" y="4187368"/>
            <a:ext cx="147337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74583">
            <a:off x="10302612" y="3442027"/>
            <a:ext cx="156144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12954" y="5910562"/>
            <a:ext cx="204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badminton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7876" y="5910562"/>
            <a:ext cx="187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basketball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54563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2954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25836" y="5910562"/>
            <a:ext cx="188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volleyball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010992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50137" y="5910562"/>
            <a:ext cx="157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soccer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0780191" y="1874538"/>
            <a:ext cx="11103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48.</a:t>
            </a:r>
          </a:p>
        </p:txBody>
      </p:sp>
    </p:spTree>
    <p:extLst>
      <p:ext uri="{BB962C8B-B14F-4D97-AF65-F5344CB8AC3E}">
        <p14:creationId xmlns:p14="http://schemas.microsoft.com/office/powerpoint/2010/main" val="683470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" t="14075" r="-119" b="-14075"/>
          <a:stretch/>
        </p:blipFill>
        <p:spPr>
          <a:xfrm>
            <a:off x="1838719" y="360148"/>
            <a:ext cx="7826418" cy="861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11"/>
            <a:ext cx="2484335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33"/>
          <a:stretch/>
        </p:blipFill>
        <p:spPr>
          <a:xfrm>
            <a:off x="2388636" y="1222994"/>
            <a:ext cx="2534855" cy="2491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665" y="1145613"/>
            <a:ext cx="2358358" cy="256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716"/>
          <a:stretch/>
        </p:blipFill>
        <p:spPr>
          <a:xfrm>
            <a:off x="7138022" y="1222311"/>
            <a:ext cx="2565133" cy="2522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47" t="366" r="-2355" b="-366"/>
          <a:stretch/>
        </p:blipFill>
        <p:spPr>
          <a:xfrm>
            <a:off x="9703155" y="1161346"/>
            <a:ext cx="2488845" cy="2552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9872"/>
          <a:stretch/>
        </p:blipFill>
        <p:spPr>
          <a:xfrm>
            <a:off x="827844" y="3833855"/>
            <a:ext cx="3265714" cy="105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1225" t="-3827" r="-408" b="3827"/>
          <a:stretch/>
        </p:blipFill>
        <p:spPr>
          <a:xfrm>
            <a:off x="705394" y="4576069"/>
            <a:ext cx="5708469" cy="1024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3665"/>
          <a:stretch/>
        </p:blipFill>
        <p:spPr>
          <a:xfrm>
            <a:off x="755779" y="5523704"/>
            <a:ext cx="5447212" cy="81920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6636" y="3951728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8417" y="4765455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8417" y="5642106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202" y="4240384"/>
            <a:ext cx="5334000" cy="118882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37626" y="4522110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37626" y="5329936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5196" y="5081294"/>
            <a:ext cx="4730621" cy="975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8197" y="3923238"/>
            <a:ext cx="4898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e   n      </a:t>
            </a:r>
            <a:r>
              <a:rPr lang="en-US" sz="4200" dirty="0" err="1">
                <a:solidFill>
                  <a:srgbClr val="FF0000"/>
                </a:solidFill>
              </a:rPr>
              <a:t>i</a:t>
            </a:r>
            <a:r>
              <a:rPr lang="en-US" sz="4200" dirty="0">
                <a:solidFill>
                  <a:srgbClr val="FF0000"/>
                </a:solidFill>
              </a:rPr>
              <a:t>   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6823" y="3908738"/>
            <a:ext cx="28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740" y="4729426"/>
            <a:ext cx="5794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o       l   e       b  a        l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981" y="4720483"/>
            <a:ext cx="4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768" y="5527255"/>
            <a:ext cx="541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 b   a       m  </a:t>
            </a:r>
            <a:r>
              <a:rPr lang="en-US" sz="4200" dirty="0" err="1">
                <a:solidFill>
                  <a:srgbClr val="FF0000"/>
                </a:solidFill>
              </a:rPr>
              <a:t>i</a:t>
            </a:r>
            <a:r>
              <a:rPr lang="en-US" sz="4200" dirty="0">
                <a:solidFill>
                  <a:srgbClr val="FF0000"/>
                </a:solidFill>
              </a:rPr>
              <a:t>   n       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4565" y="5612611"/>
            <a:ext cx="42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49961" y="4380195"/>
            <a:ext cx="427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082" y="5230978"/>
            <a:ext cx="4640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S           c    </a:t>
            </a:r>
            <a:r>
              <a:rPr lang="en-US" sz="4200" dirty="0" err="1">
                <a:solidFill>
                  <a:srgbClr val="FF0000"/>
                </a:solidFill>
              </a:rPr>
              <a:t>c</a:t>
            </a:r>
            <a:r>
              <a:rPr lang="en-US" sz="4200" dirty="0">
                <a:solidFill>
                  <a:srgbClr val="FF0000"/>
                </a:solidFill>
              </a:rPr>
              <a:t>           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9212" y="5311860"/>
            <a:ext cx="36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48.</a:t>
            </a:r>
          </a:p>
        </p:txBody>
      </p:sp>
    </p:spTree>
    <p:extLst>
      <p:ext uri="{BB962C8B-B14F-4D97-AF65-F5344CB8AC3E}">
        <p14:creationId xmlns:p14="http://schemas.microsoft.com/office/powerpoint/2010/main" val="2096484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200" i="1" dirty="0"/>
              <a:t>Can you play soccer?</a:t>
            </a:r>
          </a:p>
          <a:p>
            <a:pPr algn="ctr"/>
            <a:r>
              <a:rPr lang="en-US" sz="4200" i="1" dirty="0"/>
              <a:t>-Yes, I can./No, I can't.</a:t>
            </a:r>
            <a:endParaRPr lang="en-US" sz="6600" i="1" dirty="0"/>
          </a:p>
          <a:p>
            <a:pPr algn="ctr"/>
            <a:endParaRPr lang="en-US" sz="66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6" y="346896"/>
            <a:ext cx="9080855" cy="6053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0927" y="3986468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5" y="367894"/>
            <a:ext cx="6871600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1343339"/>
            <a:ext cx="9010650" cy="2457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5" y="3211763"/>
            <a:ext cx="5242561" cy="1712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516" y="5006278"/>
            <a:ext cx="5189670" cy="1417443"/>
          </a:xfrm>
          <a:prstGeom prst="rect">
            <a:avLst/>
          </a:prstGeom>
        </p:spPr>
      </p:pic>
      <p:pic>
        <p:nvPicPr>
          <p:cNvPr id="3" name="CD2-TRACK 4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9823" y="522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22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58" y="277932"/>
            <a:ext cx="9166084" cy="6130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329" y="376752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and use the words related to the names of sports: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B050"/>
                </a:solidFill>
              </a:rPr>
              <a:t>badminton, tennis, volleyball, basketball, soccer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Ask and answer about ability: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 </a:t>
            </a:r>
            <a:r>
              <a:rPr lang="en-US" sz="3600" i="1" dirty="0">
                <a:solidFill>
                  <a:srgbClr val="00B05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- Yes, I can./No, I can't.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8" y="378025"/>
            <a:ext cx="7101895" cy="754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678"/>
            <a:ext cx="7280118" cy="1950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463" y="2207857"/>
            <a:ext cx="187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713"/>
          <a:stretch/>
        </p:blipFill>
        <p:spPr>
          <a:xfrm>
            <a:off x="104172" y="3827514"/>
            <a:ext cx="6970440" cy="217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6966"/>
          <a:stretch/>
        </p:blipFill>
        <p:spPr>
          <a:xfrm>
            <a:off x="5694745" y="925976"/>
            <a:ext cx="6356294" cy="2257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745" y="3730988"/>
            <a:ext cx="6497255" cy="227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1283" y="1188257"/>
            <a:ext cx="201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Can 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7534" y="5034987"/>
            <a:ext cx="240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can’t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7657" y="3912243"/>
            <a:ext cx="145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6511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227" y="382860"/>
            <a:ext cx="7559695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6286" r="-1"/>
          <a:stretch/>
        </p:blipFill>
        <p:spPr>
          <a:xfrm>
            <a:off x="1388962" y="1426890"/>
            <a:ext cx="2154338" cy="22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781" y="1426890"/>
            <a:ext cx="5509737" cy="209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4306" t="546" r="364" b="-546"/>
          <a:stretch/>
        </p:blipFill>
        <p:spPr>
          <a:xfrm>
            <a:off x="1296365" y="3968716"/>
            <a:ext cx="2075485" cy="211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012" y="3886112"/>
            <a:ext cx="5425910" cy="2019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367" y="2640405"/>
            <a:ext cx="100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72367" y="4361751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324091" y="2118167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927" y="470608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15" name="TRACK 27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2" y="444530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34114" y="5887205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pic>
        <p:nvPicPr>
          <p:cNvPr id="17" name="TRACK 2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1" y="417512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4375" y="382860"/>
            <a:ext cx="813150" cy="54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8293"/>
          <a:stretch/>
        </p:blipFill>
        <p:spPr>
          <a:xfrm>
            <a:off x="1377386" y="363760"/>
            <a:ext cx="2219565" cy="200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8878" y="405519"/>
            <a:ext cx="5159187" cy="2004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35773" t="5338" r="3348"/>
          <a:stretch/>
        </p:blipFill>
        <p:spPr>
          <a:xfrm>
            <a:off x="1365813" y="2461307"/>
            <a:ext cx="2324338" cy="202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878" y="2461307"/>
            <a:ext cx="4404742" cy="198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35627"/>
          <a:stretch/>
        </p:blipFill>
        <p:spPr>
          <a:xfrm>
            <a:off x="1400537" y="4577907"/>
            <a:ext cx="2289614" cy="1841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5533" y="4362450"/>
            <a:ext cx="4511431" cy="1952626"/>
          </a:xfrm>
          <a:prstGeom prst="rect">
            <a:avLst/>
          </a:prstGeom>
        </p:spPr>
      </p:pic>
      <p:pic>
        <p:nvPicPr>
          <p:cNvPr id="8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4726" y="1549569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6149" y="2858142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7706" y="5387333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464093" y="107197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4094" y="313915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64093" y="516321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5</a:t>
            </a:r>
          </a:p>
        </p:txBody>
      </p:sp>
      <p:pic>
        <p:nvPicPr>
          <p:cNvPr id="16" name="TRACK 27 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73117" y="405519"/>
            <a:ext cx="487363" cy="487363"/>
          </a:xfrm>
          <a:prstGeom prst="rect">
            <a:avLst/>
          </a:prstGeom>
        </p:spPr>
      </p:pic>
      <p:pic>
        <p:nvPicPr>
          <p:cNvPr id="17" name="TRACK 27-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5" y="880379"/>
            <a:ext cx="487363" cy="487363"/>
          </a:xfrm>
          <a:prstGeom prst="rect">
            <a:avLst/>
          </a:prstGeom>
        </p:spPr>
      </p:pic>
      <p:pic>
        <p:nvPicPr>
          <p:cNvPr id="18" name="TRACK 27 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5" y="157003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53189" y="5951332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967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56" y="418426"/>
            <a:ext cx="5128704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61727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876" y="1551008"/>
            <a:ext cx="6119390" cy="4201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58" y="1263607"/>
            <a:ext cx="6092141" cy="448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0005" y="4896091"/>
            <a:ext cx="344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639471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71" y="960699"/>
            <a:ext cx="6504973" cy="4362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82" y="960699"/>
            <a:ext cx="5982149" cy="436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8152" y="3842795"/>
            <a:ext cx="174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124" y="4444678"/>
            <a:ext cx="291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Yes, I 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3316" y="3923818"/>
            <a:ext cx="5312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FF0000"/>
                </a:solidFill>
              </a:rPr>
              <a:t>Can you play badminton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4178" y="4540937"/>
            <a:ext cx="296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41327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play the game. 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40" y="1826981"/>
            <a:ext cx="8736528" cy="42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33" y="375920"/>
            <a:ext cx="9129909" cy="610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8359" y="4050801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2" y="308651"/>
            <a:ext cx="2302534" cy="1977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97" y="2362200"/>
            <a:ext cx="2194901" cy="2105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96" y="4518585"/>
            <a:ext cx="2061015" cy="192033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5732" y="1530647"/>
            <a:ext cx="1905329" cy="19762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753" y="3586692"/>
            <a:ext cx="2008197" cy="219421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9378467" y="459004"/>
            <a:ext cx="2637434" cy="626035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Can you play ….?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2428265" y="5477146"/>
            <a:ext cx="1443686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Yes, I can. </a:t>
            </a:r>
          </a:p>
        </p:txBody>
      </p:sp>
      <p:sp>
        <p:nvSpPr>
          <p:cNvPr id="49" name="Rounded Rectangular Callout 48"/>
          <p:cNvSpPr/>
          <p:nvPr/>
        </p:nvSpPr>
        <p:spPr>
          <a:xfrm>
            <a:off x="8215912" y="5477146"/>
            <a:ext cx="1634240" cy="626035"/>
          </a:xfrm>
          <a:prstGeom prst="wedgeRoundRectCallout">
            <a:avLst>
              <a:gd name="adj1" fmla="val -46216"/>
              <a:gd name="adj2" fmla="val 78304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No, I can’t. </a:t>
            </a:r>
          </a:p>
        </p:txBody>
      </p:sp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28"/>
            <a:ext cx="8950960" cy="61029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74320"/>
            <a:ext cx="9000406" cy="6136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69).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741966"/>
              </p:ext>
            </p:extLst>
          </p:nvPr>
        </p:nvGraphicFramePr>
        <p:xfrm>
          <a:off x="5643155" y="1155088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734708"/>
              </p:ext>
            </p:extLst>
          </p:nvPr>
        </p:nvGraphicFramePr>
        <p:xfrm>
          <a:off x="4698274" y="161633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14302"/>
              </p:ext>
            </p:extLst>
          </p:nvPr>
        </p:nvGraphicFramePr>
        <p:xfrm>
          <a:off x="6100355" y="207286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37268-6B08-41F7-A9D8-2CA81737E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925634"/>
              </p:ext>
            </p:extLst>
          </p:nvPr>
        </p:nvGraphicFramePr>
        <p:xfrm>
          <a:off x="4728754" y="2519206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44199"/>
              </p:ext>
            </p:extLst>
          </p:nvPr>
        </p:nvGraphicFramePr>
        <p:xfrm>
          <a:off x="6096000" y="297391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94656" y="113266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94657" y="160979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94657" y="2064500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94657" y="251920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94657" y="297391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694071" y="4321354"/>
            <a:ext cx="1144597" cy="45470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KEYWORD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44818"/>
              </p:ext>
            </p:extLst>
          </p:nvPr>
        </p:nvGraphicFramePr>
        <p:xfrm>
          <a:off x="5623288" y="1130170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33984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624368"/>
              </p:ext>
            </p:extLst>
          </p:nvPr>
        </p:nvGraphicFramePr>
        <p:xfrm>
          <a:off x="4705350" y="161633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621558"/>
              </p:ext>
            </p:extLst>
          </p:nvPr>
        </p:nvGraphicFramePr>
        <p:xfrm>
          <a:off x="6071851" y="207104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292C188-5DA9-4C50-A22A-C8DC8CAD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98672"/>
              </p:ext>
            </p:extLst>
          </p:nvPr>
        </p:nvGraphicFramePr>
        <p:xfrm>
          <a:off x="4709704" y="2523812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56293"/>
              </p:ext>
            </p:extLst>
          </p:nvPr>
        </p:nvGraphicFramePr>
        <p:xfrm>
          <a:off x="6086475" y="297391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16975" t="22157" r="14248" b="11441"/>
          <a:stretch/>
        </p:blipFill>
        <p:spPr>
          <a:xfrm>
            <a:off x="4995524" y="3757830"/>
            <a:ext cx="3773572" cy="25595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5528" t="18817" r="14521" b="6743"/>
          <a:stretch/>
        </p:blipFill>
        <p:spPr>
          <a:xfrm>
            <a:off x="4995526" y="3742402"/>
            <a:ext cx="3405052" cy="25749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l="16969" t="20354" r="13208" b="472"/>
          <a:stretch/>
        </p:blipFill>
        <p:spPr>
          <a:xfrm>
            <a:off x="4995525" y="3757831"/>
            <a:ext cx="3773571" cy="25440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17156" t="14020" r="11410" b="8600"/>
          <a:stretch/>
        </p:blipFill>
        <p:spPr>
          <a:xfrm>
            <a:off x="4995526" y="3757830"/>
            <a:ext cx="3636410" cy="25595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15986" t="28440" r="10504" b="4206"/>
          <a:stretch/>
        </p:blipFill>
        <p:spPr>
          <a:xfrm>
            <a:off x="4995527" y="3726975"/>
            <a:ext cx="3773570" cy="2559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57830"/>
            <a:ext cx="438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Double click on the number to open the hint.</a:t>
            </a:r>
          </a:p>
          <a:p>
            <a:r>
              <a:rPr lang="en-US" sz="1200" dirty="0">
                <a:solidFill>
                  <a:srgbClr val="C00000"/>
                </a:solidFill>
              </a:rPr>
              <a:t>Click again on the number to close the hint.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95131" y="176801"/>
            <a:ext cx="673417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Crossword Puzzle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9096" y="1149368"/>
            <a:ext cx="2803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Click the boxes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381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8" y="313510"/>
            <a:ext cx="10744301" cy="60974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28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badminton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tennis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volleyball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basketball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soccer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2851"/>
            <a:ext cx="9137002" cy="6091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4067" y="397256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8643" y="1449862"/>
            <a:ext cx="2674852" cy="2522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7567" y="405814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90591" y="47903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8590</TotalTime>
  <Words>642</Words>
  <Application>Microsoft Office PowerPoint</Application>
  <PresentationFormat>Widescreen</PresentationFormat>
  <Paragraphs>209</Paragraphs>
  <Slides>42</Slides>
  <Notes>4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Vu Thu Giang</cp:lastModifiedBy>
  <cp:revision>269</cp:revision>
  <dcterms:created xsi:type="dcterms:W3CDTF">2020-12-08T03:17:05Z</dcterms:created>
  <dcterms:modified xsi:type="dcterms:W3CDTF">2023-12-28T07:14:41Z</dcterms:modified>
</cp:coreProperties>
</file>