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462" r:id="rId4"/>
    <p:sldId id="44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346" r:id="rId13"/>
    <p:sldId id="368" r:id="rId14"/>
    <p:sldId id="459" r:id="rId15"/>
    <p:sldId id="460" r:id="rId16"/>
    <p:sldId id="461" r:id="rId17"/>
    <p:sldId id="301" r:id="rId18"/>
    <p:sldId id="302" r:id="rId19"/>
    <p:sldId id="442" r:id="rId20"/>
    <p:sldId id="443" r:id="rId21"/>
    <p:sldId id="444" r:id="rId22"/>
    <p:sldId id="445" r:id="rId23"/>
    <p:sldId id="293" r:id="rId24"/>
    <p:sldId id="384" r:id="rId25"/>
    <p:sldId id="446" r:id="rId26"/>
    <p:sldId id="447" r:id="rId27"/>
    <p:sldId id="448" r:id="rId28"/>
    <p:sldId id="449" r:id="rId29"/>
    <p:sldId id="450" r:id="rId30"/>
    <p:sldId id="294" r:id="rId31"/>
    <p:sldId id="463" r:id="rId32"/>
    <p:sldId id="296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0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38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040815" y="-11206"/>
            <a:ext cx="212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Review</a:t>
            </a:r>
            <a:r>
              <a:rPr lang="en-US" baseline="0" dirty="0">
                <a:solidFill>
                  <a:schemeClr val="bg1"/>
                </a:solidFill>
              </a:rPr>
              <a:t> &amp; Practice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71" r:id="rId15"/>
    <p:sldLayoutId id="2147483694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634446" y="3135087"/>
            <a:ext cx="63920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REVIEW AND PRACTICE 2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105</a:t>
            </a:r>
          </a:p>
          <a:p>
            <a:pPr algn="ctr"/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15CD8-26D3-496D-8053-25934276F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342" y="1543200"/>
            <a:ext cx="3864990" cy="4052183"/>
          </a:xfrm>
          <a:prstGeom prst="rect">
            <a:avLst/>
          </a:prstGeom>
        </p:spPr>
      </p:pic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>
                <a:solidFill>
                  <a:schemeClr val="bg1"/>
                </a:solidFill>
                <a:latin typeface="Calibri"/>
              </a:rPr>
              <a:t>A DOCTOR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colored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id="{7B175DCA-10A5-4B6C-B57D-FA0B9A5BD97E}"/>
              </a:ext>
            </a:extLst>
          </p:cNvPr>
          <p:cNvSpPr/>
          <p:nvPr/>
        </p:nvSpPr>
        <p:spPr>
          <a:xfrm>
            <a:off x="4034279" y="1642269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id="{23F768F0-5322-4254-8D0D-8A35CCB9F63B}"/>
              </a:ext>
            </a:extLst>
          </p:cNvPr>
          <p:cNvSpPr/>
          <p:nvPr/>
        </p:nvSpPr>
        <p:spPr>
          <a:xfrm>
            <a:off x="4027929" y="4202906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id="{B9A2AD4E-32FE-4516-9D7D-85131E85A17F}"/>
              </a:ext>
            </a:extLst>
          </p:cNvPr>
          <p:cNvSpPr/>
          <p:nvPr/>
        </p:nvSpPr>
        <p:spPr>
          <a:xfrm>
            <a:off x="4034279" y="2905918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12 Rectángulo">
            <a:extLst>
              <a:ext uri="{FF2B5EF4-FFF2-40B4-BE49-F238E27FC236}">
                <a16:creationId xmlns:a16="http://schemas.microsoft.com/office/drawing/2014/main" id="{DBBD5474-0E56-4910-B226-8525F34D886A}"/>
              </a:ext>
            </a:extLst>
          </p:cNvPr>
          <p:cNvSpPr/>
          <p:nvPr/>
        </p:nvSpPr>
        <p:spPr>
          <a:xfrm>
            <a:off x="5459853" y="1642269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id="{586BDB52-1895-4F26-B2B7-7F0750FE736D}"/>
              </a:ext>
            </a:extLst>
          </p:cNvPr>
          <p:cNvSpPr/>
          <p:nvPr/>
        </p:nvSpPr>
        <p:spPr>
          <a:xfrm>
            <a:off x="5459854" y="2904331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id="{02F7D9D5-B916-4C4E-9933-FAD6140C6276}"/>
              </a:ext>
            </a:extLst>
          </p:cNvPr>
          <p:cNvSpPr/>
          <p:nvPr/>
        </p:nvSpPr>
        <p:spPr>
          <a:xfrm>
            <a:off x="6899716" y="1642269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id="{74254B47-B86D-4DE7-9034-6378C6DF9BD7}"/>
              </a:ext>
            </a:extLst>
          </p:cNvPr>
          <p:cNvSpPr/>
          <p:nvPr/>
        </p:nvSpPr>
        <p:spPr>
          <a:xfrm>
            <a:off x="6899716" y="2904331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BC3E6735-3815-4F19-BE44-D2D65E2004C9}"/>
              </a:ext>
            </a:extLst>
          </p:cNvPr>
          <p:cNvSpPr/>
          <p:nvPr/>
        </p:nvSpPr>
        <p:spPr>
          <a:xfrm>
            <a:off x="5426516" y="4214018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999255F9-A453-476C-92C2-73D4BDAA9996}"/>
              </a:ext>
            </a:extLst>
          </p:cNvPr>
          <p:cNvSpPr/>
          <p:nvPr/>
        </p:nvSpPr>
        <p:spPr>
          <a:xfrm>
            <a:off x="6866378" y="4214018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522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EB3CE-E263-B144-EAFF-78B83635E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339" y="1652588"/>
            <a:ext cx="3361322" cy="3754990"/>
          </a:xfrm>
          <a:prstGeom prst="rect">
            <a:avLst/>
          </a:prstGeom>
        </p:spPr>
      </p:pic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noProof="0" dirty="0">
                <a:solidFill>
                  <a:schemeClr val="bg1"/>
                </a:solidFill>
                <a:latin typeface="Calibri"/>
              </a:rPr>
              <a:t>A WAITER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colored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id="{7B175DCA-10A5-4B6C-B57D-FA0B9A5BD97E}"/>
              </a:ext>
            </a:extLst>
          </p:cNvPr>
          <p:cNvSpPr/>
          <p:nvPr/>
        </p:nvSpPr>
        <p:spPr>
          <a:xfrm>
            <a:off x="4035294" y="1652588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id="{23F768F0-5322-4254-8D0D-8A35CCB9F63B}"/>
              </a:ext>
            </a:extLst>
          </p:cNvPr>
          <p:cNvSpPr/>
          <p:nvPr/>
        </p:nvSpPr>
        <p:spPr>
          <a:xfrm>
            <a:off x="4028944" y="4213225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id="{B9A2AD4E-32FE-4516-9D7D-85131E85A17F}"/>
              </a:ext>
            </a:extLst>
          </p:cNvPr>
          <p:cNvSpPr/>
          <p:nvPr/>
        </p:nvSpPr>
        <p:spPr>
          <a:xfrm>
            <a:off x="4035294" y="2916237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12 Rectángulo">
            <a:extLst>
              <a:ext uri="{FF2B5EF4-FFF2-40B4-BE49-F238E27FC236}">
                <a16:creationId xmlns:a16="http://schemas.microsoft.com/office/drawing/2014/main" id="{DBBD5474-0E56-4910-B226-8525F34D886A}"/>
              </a:ext>
            </a:extLst>
          </p:cNvPr>
          <p:cNvSpPr/>
          <p:nvPr/>
        </p:nvSpPr>
        <p:spPr>
          <a:xfrm>
            <a:off x="5460868" y="1652588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id="{586BDB52-1895-4F26-B2B7-7F0750FE736D}"/>
              </a:ext>
            </a:extLst>
          </p:cNvPr>
          <p:cNvSpPr/>
          <p:nvPr/>
        </p:nvSpPr>
        <p:spPr>
          <a:xfrm>
            <a:off x="5460869" y="2914650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id="{02F7D9D5-B916-4C4E-9933-FAD6140C6276}"/>
              </a:ext>
            </a:extLst>
          </p:cNvPr>
          <p:cNvSpPr/>
          <p:nvPr/>
        </p:nvSpPr>
        <p:spPr>
          <a:xfrm>
            <a:off x="6900731" y="1652588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id="{74254B47-B86D-4DE7-9034-6378C6DF9BD7}"/>
              </a:ext>
            </a:extLst>
          </p:cNvPr>
          <p:cNvSpPr/>
          <p:nvPr/>
        </p:nvSpPr>
        <p:spPr>
          <a:xfrm>
            <a:off x="6900731" y="2914650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BC3E6735-3815-4F19-BE44-D2D65E2004C9}"/>
              </a:ext>
            </a:extLst>
          </p:cNvPr>
          <p:cNvSpPr/>
          <p:nvPr/>
        </p:nvSpPr>
        <p:spPr>
          <a:xfrm>
            <a:off x="5427531" y="4224337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999255F9-A453-476C-92C2-73D4BDAA9996}"/>
              </a:ext>
            </a:extLst>
          </p:cNvPr>
          <p:cNvSpPr/>
          <p:nvPr/>
        </p:nvSpPr>
        <p:spPr>
          <a:xfrm>
            <a:off x="6867393" y="4224337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105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46" y="786580"/>
            <a:ext cx="7054095" cy="5368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1952989" y="1348450"/>
            <a:ext cx="846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Rearrange these words to make a sentence.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2423409" y="2346883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father   /   a    /  My    /   is    /   doctor.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3CD8FB-5BEA-83DF-C81A-CDFCE7364014}"/>
              </a:ext>
            </a:extLst>
          </p:cNvPr>
          <p:cNvSpPr/>
          <p:nvPr/>
        </p:nvSpPr>
        <p:spPr>
          <a:xfrm>
            <a:off x="3459637" y="3902697"/>
            <a:ext cx="5409060" cy="115949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My father is a doctor.</a:t>
            </a:r>
          </a:p>
        </p:txBody>
      </p:sp>
    </p:spTree>
    <p:extLst>
      <p:ext uri="{BB962C8B-B14F-4D97-AF65-F5344CB8AC3E}">
        <p14:creationId xmlns:p14="http://schemas.microsoft.com/office/powerpoint/2010/main" val="8517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1952989" y="1348450"/>
            <a:ext cx="846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Rearrange these words to make a sentence.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1170823" y="2447920"/>
            <a:ext cx="1003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table.  / I  /  My  /  brother  / and  / set / the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3CD8FB-5BEA-83DF-C81A-CDFCE7364014}"/>
              </a:ext>
            </a:extLst>
          </p:cNvPr>
          <p:cNvSpPr/>
          <p:nvPr/>
        </p:nvSpPr>
        <p:spPr>
          <a:xfrm>
            <a:off x="2829611" y="4006392"/>
            <a:ext cx="6532775" cy="115949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My brother and I set the table.</a:t>
            </a:r>
          </a:p>
        </p:txBody>
      </p:sp>
    </p:spTree>
    <p:extLst>
      <p:ext uri="{BB962C8B-B14F-4D97-AF65-F5344CB8AC3E}">
        <p14:creationId xmlns:p14="http://schemas.microsoft.com/office/powerpoint/2010/main" val="4180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1952989" y="1348450"/>
            <a:ext cx="846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Rearrange these words to make a sentence.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2165383" y="2438884"/>
            <a:ext cx="786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mom /  at  /  My  /  office.  / an / works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3CD8FB-5BEA-83DF-C81A-CDFCE7364014}"/>
              </a:ext>
            </a:extLst>
          </p:cNvPr>
          <p:cNvSpPr/>
          <p:nvPr/>
        </p:nvSpPr>
        <p:spPr>
          <a:xfrm>
            <a:off x="3374795" y="3959258"/>
            <a:ext cx="6042582" cy="115949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My mom works at an office.</a:t>
            </a:r>
          </a:p>
        </p:txBody>
      </p:sp>
    </p:spTree>
    <p:extLst>
      <p:ext uri="{BB962C8B-B14F-4D97-AF65-F5344CB8AC3E}">
        <p14:creationId xmlns:p14="http://schemas.microsoft.com/office/powerpoint/2010/main" val="33311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12D5F-6065-4A14-AAAA-B38CA28C4942}"/>
              </a:ext>
            </a:extLst>
          </p:cNvPr>
          <p:cNvSpPr txBox="1"/>
          <p:nvPr/>
        </p:nvSpPr>
        <p:spPr>
          <a:xfrm>
            <a:off x="1952989" y="1348450"/>
            <a:ext cx="846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Rearrange these words to make a sentence.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06CCB-BBE2-4700-9D41-E4443DF66BA6}"/>
              </a:ext>
            </a:extLst>
          </p:cNvPr>
          <p:cNvSpPr txBox="1"/>
          <p:nvPr/>
        </p:nvSpPr>
        <p:spPr>
          <a:xfrm>
            <a:off x="2423409" y="2346883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do   /   the    /   I   /   laundry.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3CD8FB-5BEA-83DF-C81A-CDFCE7364014}"/>
              </a:ext>
            </a:extLst>
          </p:cNvPr>
          <p:cNvSpPr/>
          <p:nvPr/>
        </p:nvSpPr>
        <p:spPr>
          <a:xfrm>
            <a:off x="3459637" y="3902697"/>
            <a:ext cx="5015060" cy="115949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 do the laundry.</a:t>
            </a:r>
          </a:p>
        </p:txBody>
      </p:sp>
    </p:spTree>
    <p:extLst>
      <p:ext uri="{BB962C8B-B14F-4D97-AF65-F5344CB8AC3E}">
        <p14:creationId xmlns:p14="http://schemas.microsoft.com/office/powerpoint/2010/main" val="96686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93712-96C8-0689-7896-ED11E3BE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620" y="463621"/>
            <a:ext cx="6383130" cy="5775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DEDA91-9929-51FA-1828-8E48F1677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27" y="1483298"/>
            <a:ext cx="3299746" cy="487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017CE-3264-ECF1-C361-A0ED744BA8FD}"/>
              </a:ext>
            </a:extLst>
          </p:cNvPr>
          <p:cNvSpPr txBox="1"/>
          <p:nvPr/>
        </p:nvSpPr>
        <p:spPr>
          <a:xfrm>
            <a:off x="468015" y="774706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</p:spTree>
    <p:extLst>
      <p:ext uri="{BB962C8B-B14F-4D97-AF65-F5344CB8AC3E}">
        <p14:creationId xmlns:p14="http://schemas.microsoft.com/office/powerpoint/2010/main" val="2408944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FA938D-9C35-A459-ABF5-B6A37044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70" y="399787"/>
            <a:ext cx="6383130" cy="5775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974F7-8A8F-F34F-89F0-D2B73475D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1131"/>
            <a:ext cx="4202207" cy="950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CA3E05-2B78-BA98-174A-82EB7D7F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068046"/>
            <a:ext cx="4202207" cy="881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15711A-58C5-967F-28A3-135E4F440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88343"/>
            <a:ext cx="5929460" cy="9056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14DADD-E308-5A1C-C57E-745510101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50" y="637072"/>
            <a:ext cx="3299746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FA938D-9C35-A459-ABF5-B6A37044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841" y="378289"/>
            <a:ext cx="6383130" cy="5775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14DADD-E308-5A1C-C57E-745510101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0" y="637072"/>
            <a:ext cx="3299746" cy="487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7A2BBC-BCED-5BD6-00F5-C239C6FB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0" y="1649952"/>
            <a:ext cx="558813" cy="632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670C3-0048-0FE5-9948-C710F2032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52" y="2949587"/>
            <a:ext cx="632619" cy="632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98BBE-FE71-B51C-78D9-A04FB5158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96" y="4388550"/>
            <a:ext cx="632619" cy="590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F3E34C-3650-D64A-B705-0406FFE1A994}"/>
              </a:ext>
            </a:extLst>
          </p:cNvPr>
          <p:cNvSpPr txBox="1"/>
          <p:nvPr/>
        </p:nvSpPr>
        <p:spPr>
          <a:xfrm>
            <a:off x="872015" y="1535457"/>
            <a:ext cx="420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What does your father do?</a:t>
            </a:r>
          </a:p>
          <a:p>
            <a:r>
              <a:rPr lang="en-US" sz="2400" dirty="0"/>
              <a:t>B: He’s a doctor.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ACD77-87BC-433D-5AFD-A7F84452B496}"/>
              </a:ext>
            </a:extLst>
          </p:cNvPr>
          <p:cNvSpPr txBox="1"/>
          <p:nvPr/>
        </p:nvSpPr>
        <p:spPr>
          <a:xfrm>
            <a:off x="872015" y="2901865"/>
            <a:ext cx="420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How do you help at home?</a:t>
            </a:r>
          </a:p>
          <a:p>
            <a:r>
              <a:rPr lang="en-US" sz="2400" dirty="0"/>
              <a:t>B: I water the plants.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B121E-9DC8-FEC5-2AA6-DBA4E8DF246F}"/>
              </a:ext>
            </a:extLst>
          </p:cNvPr>
          <p:cNvSpPr txBox="1"/>
          <p:nvPr/>
        </p:nvSpPr>
        <p:spPr>
          <a:xfrm>
            <a:off x="872015" y="4268273"/>
            <a:ext cx="511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Where does your mother work?</a:t>
            </a:r>
          </a:p>
          <a:p>
            <a:r>
              <a:rPr lang="en-US" sz="2400" dirty="0"/>
              <a:t>B: She works at a store. She’s a cashier.</a:t>
            </a:r>
          </a:p>
        </p:txBody>
      </p:sp>
    </p:spTree>
    <p:extLst>
      <p:ext uri="{BB962C8B-B14F-4D97-AF65-F5344CB8AC3E}">
        <p14:creationId xmlns:p14="http://schemas.microsoft.com/office/powerpoint/2010/main" val="42540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99720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8297" y="425009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7F69A91-D0EF-C1E3-724D-7BD138A4B276}"/>
              </a:ext>
            </a:extLst>
          </p:cNvPr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451" y="372612"/>
            <a:ext cx="4390361" cy="61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FA938D-9C35-A459-ABF5-B6A37044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70" y="399787"/>
            <a:ext cx="6383130" cy="5775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14DADD-E308-5A1C-C57E-745510101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0" y="637072"/>
            <a:ext cx="3299746" cy="487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7A2BBC-BCED-5BD6-00F5-C239C6FB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0" y="1649952"/>
            <a:ext cx="558813" cy="632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670C3-0048-0FE5-9948-C710F2032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52" y="2949587"/>
            <a:ext cx="632619" cy="632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98BBE-FE71-B51C-78D9-A04FB5158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96" y="4388550"/>
            <a:ext cx="632619" cy="590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F3E34C-3650-D64A-B705-0406FFE1A994}"/>
              </a:ext>
            </a:extLst>
          </p:cNvPr>
          <p:cNvSpPr txBox="1"/>
          <p:nvPr/>
        </p:nvSpPr>
        <p:spPr>
          <a:xfrm>
            <a:off x="872015" y="1535457"/>
            <a:ext cx="420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What does your sister do?</a:t>
            </a:r>
          </a:p>
          <a:p>
            <a:r>
              <a:rPr lang="en-US" sz="2400" dirty="0"/>
              <a:t>B: She’s a farmer.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ACD77-87BC-433D-5AFD-A7F84452B496}"/>
              </a:ext>
            </a:extLst>
          </p:cNvPr>
          <p:cNvSpPr txBox="1"/>
          <p:nvPr/>
        </p:nvSpPr>
        <p:spPr>
          <a:xfrm>
            <a:off x="845343" y="2931406"/>
            <a:ext cx="420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How do you help at home?</a:t>
            </a:r>
          </a:p>
          <a:p>
            <a:r>
              <a:rPr lang="en-US" sz="2400" dirty="0"/>
              <a:t>B: I walk the dog.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B121E-9DC8-FEC5-2AA6-DBA4E8DF246F}"/>
              </a:ext>
            </a:extLst>
          </p:cNvPr>
          <p:cNvSpPr txBox="1"/>
          <p:nvPr/>
        </p:nvSpPr>
        <p:spPr>
          <a:xfrm>
            <a:off x="845343" y="4327355"/>
            <a:ext cx="4378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Where does your sister work?</a:t>
            </a:r>
          </a:p>
          <a:p>
            <a:r>
              <a:rPr lang="en-US" sz="2400" dirty="0"/>
              <a:t>B: She works at a hospital. She’s a doctor.</a:t>
            </a:r>
          </a:p>
        </p:txBody>
      </p:sp>
    </p:spTree>
    <p:extLst>
      <p:ext uri="{BB962C8B-B14F-4D97-AF65-F5344CB8AC3E}">
        <p14:creationId xmlns:p14="http://schemas.microsoft.com/office/powerpoint/2010/main" val="551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FA938D-9C35-A459-ABF5-B6A37044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70" y="399787"/>
            <a:ext cx="6383130" cy="5775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14DADD-E308-5A1C-C57E-745510101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0" y="637072"/>
            <a:ext cx="3299746" cy="487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7A2BBC-BCED-5BD6-00F5-C239C6FB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0" y="1649952"/>
            <a:ext cx="558813" cy="632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670C3-0048-0FE5-9948-C710F2032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52" y="2949587"/>
            <a:ext cx="632619" cy="632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98BBE-FE71-B51C-78D9-A04FB5158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96" y="4388550"/>
            <a:ext cx="632619" cy="590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F3E34C-3650-D64A-B705-0406FFE1A994}"/>
              </a:ext>
            </a:extLst>
          </p:cNvPr>
          <p:cNvSpPr txBox="1"/>
          <p:nvPr/>
        </p:nvSpPr>
        <p:spPr>
          <a:xfrm>
            <a:off x="872015" y="1535457"/>
            <a:ext cx="420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What does your brother do?</a:t>
            </a:r>
          </a:p>
          <a:p>
            <a:r>
              <a:rPr lang="en-US" sz="2400" dirty="0"/>
              <a:t>B: He’s a factory worker.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ACD77-87BC-433D-5AFD-A7F84452B496}"/>
              </a:ext>
            </a:extLst>
          </p:cNvPr>
          <p:cNvSpPr txBox="1"/>
          <p:nvPr/>
        </p:nvSpPr>
        <p:spPr>
          <a:xfrm>
            <a:off x="872015" y="2957389"/>
            <a:ext cx="420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How do you help at home?</a:t>
            </a:r>
          </a:p>
          <a:p>
            <a:r>
              <a:rPr lang="en-US" sz="2400" dirty="0"/>
              <a:t>B: I mop the floor.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B121E-9DC8-FEC5-2AA6-DBA4E8DF246F}"/>
              </a:ext>
            </a:extLst>
          </p:cNvPr>
          <p:cNvSpPr txBox="1"/>
          <p:nvPr/>
        </p:nvSpPr>
        <p:spPr>
          <a:xfrm>
            <a:off x="872015" y="4378829"/>
            <a:ext cx="471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A: Where does your aunt work?</a:t>
            </a:r>
          </a:p>
          <a:p>
            <a:r>
              <a:rPr lang="en-US" sz="2400" dirty="0"/>
              <a:t>B: She works at a restaurant. She’s a waiter.</a:t>
            </a:r>
          </a:p>
        </p:txBody>
      </p:sp>
    </p:spTree>
    <p:extLst>
      <p:ext uri="{BB962C8B-B14F-4D97-AF65-F5344CB8AC3E}">
        <p14:creationId xmlns:p14="http://schemas.microsoft.com/office/powerpoint/2010/main" val="21597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615B8-C0DD-222A-867A-74A562DEB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6" y="1461155"/>
            <a:ext cx="11985288" cy="35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17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p.71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2 TRACK 10">
            <a:hlinkClick r:id="" action="ppaction://media"/>
            <a:extLst>
              <a:ext uri="{FF2B5EF4-FFF2-40B4-BE49-F238E27FC236}">
                <a16:creationId xmlns:a16="http://schemas.microsoft.com/office/drawing/2014/main" id="{4DF5C9F7-9790-C87F-6087-3A74B88257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2054" y="1517849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A8D619-627B-567D-837E-61BF8ABD2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97" y="490182"/>
            <a:ext cx="4121111" cy="653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33E9B8-C739-5F8F-08E2-0A41913FC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227" y="1318077"/>
            <a:ext cx="6256562" cy="2110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02CB9-3F7B-D1CC-D14C-E23CB1D48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6128" y="3778247"/>
            <a:ext cx="6248942" cy="207282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AAFFBB2-FFB6-83E5-F4BB-5C8CE3E65C33}"/>
              </a:ext>
            </a:extLst>
          </p:cNvPr>
          <p:cNvSpPr/>
          <p:nvPr/>
        </p:nvSpPr>
        <p:spPr>
          <a:xfrm>
            <a:off x="6966408" y="3864990"/>
            <a:ext cx="2010381" cy="20103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98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 TRACK 10(1)">
            <a:hlinkClick r:id="" action="ppaction://media"/>
            <a:extLst>
              <a:ext uri="{FF2B5EF4-FFF2-40B4-BE49-F238E27FC236}">
                <a16:creationId xmlns:a16="http://schemas.microsoft.com/office/drawing/2014/main" id="{F00F2D62-77CA-DD6E-54B7-AEA538DA2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078" y="1372740"/>
            <a:ext cx="487363" cy="48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E8F998-5F14-F7C6-81CE-7819ED186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498" y="1372740"/>
            <a:ext cx="6149873" cy="2065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D09C8F-8BA4-502C-4989-636F23668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201" y="3848275"/>
            <a:ext cx="6195597" cy="2027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A8D619-627B-567D-837E-61BF8ABD2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56" y="590666"/>
            <a:ext cx="4121111" cy="65327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AAFFBB2-FFB6-83E5-F4BB-5C8CE3E65C33}"/>
              </a:ext>
            </a:extLst>
          </p:cNvPr>
          <p:cNvSpPr/>
          <p:nvPr/>
        </p:nvSpPr>
        <p:spPr>
          <a:xfrm>
            <a:off x="5364187" y="1372740"/>
            <a:ext cx="2010381" cy="20103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19A222-D26D-73E0-EDD1-66D27B79D894}"/>
              </a:ext>
            </a:extLst>
          </p:cNvPr>
          <p:cNvSpPr/>
          <p:nvPr/>
        </p:nvSpPr>
        <p:spPr>
          <a:xfrm>
            <a:off x="3604517" y="3912125"/>
            <a:ext cx="2010381" cy="20103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037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94E98-386D-2EBB-6122-C767D07EC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13" y="527001"/>
            <a:ext cx="3754527" cy="711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784C9-0731-A67C-9C69-49A756D5D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7" y="1622903"/>
            <a:ext cx="11370025" cy="3612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4F273-1E30-58F6-791D-0CBFAFC317D0}"/>
              </a:ext>
            </a:extLst>
          </p:cNvPr>
          <p:cNvSpPr txBox="1"/>
          <p:nvPr/>
        </p:nvSpPr>
        <p:spPr>
          <a:xfrm>
            <a:off x="7211506" y="3657601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does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8E5EC-DB76-6C06-D59C-C81AAEC3539B}"/>
              </a:ext>
            </a:extLst>
          </p:cNvPr>
          <p:cNvSpPr txBox="1"/>
          <p:nvPr/>
        </p:nvSpPr>
        <p:spPr>
          <a:xfrm>
            <a:off x="10616154" y="3657601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work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51DC3-F244-797F-CE52-E1632F728457}"/>
              </a:ext>
            </a:extLst>
          </p:cNvPr>
          <p:cNvSpPr txBox="1"/>
          <p:nvPr/>
        </p:nvSpPr>
        <p:spPr>
          <a:xfrm>
            <a:off x="6138419" y="4149367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AE389-24D5-1C25-3DC2-79DC66353A4D}"/>
              </a:ext>
            </a:extLst>
          </p:cNvPr>
          <p:cNvSpPr txBox="1"/>
          <p:nvPr/>
        </p:nvSpPr>
        <p:spPr>
          <a:xfrm>
            <a:off x="8440132" y="4149367"/>
            <a:ext cx="251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at a hospital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1146E-7E66-1BDE-8EC8-CC9215328535}"/>
              </a:ext>
            </a:extLst>
          </p:cNvPr>
          <p:cNvSpPr txBox="1"/>
          <p:nvPr/>
        </p:nvSpPr>
        <p:spPr>
          <a:xfrm>
            <a:off x="8853665" y="4641133"/>
            <a:ext cx="251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doctor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17B38-9D69-B20B-4B7F-9665F74FA1C8}"/>
              </a:ext>
            </a:extLst>
          </p:cNvPr>
          <p:cNvSpPr txBox="1"/>
          <p:nvPr/>
        </p:nvSpPr>
        <p:spPr>
          <a:xfrm>
            <a:off x="6221693" y="4641133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He’s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8001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022E5-1B7C-AC79-729C-6AC5192A7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" y="1714651"/>
            <a:ext cx="12145722" cy="3458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794E98-386D-2EBB-6122-C767D07EC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13" y="527001"/>
            <a:ext cx="3754527" cy="71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4F273-1E30-58F6-791D-0CBFAFC317D0}"/>
              </a:ext>
            </a:extLst>
          </p:cNvPr>
          <p:cNvSpPr txBox="1"/>
          <p:nvPr/>
        </p:nvSpPr>
        <p:spPr>
          <a:xfrm>
            <a:off x="7475457" y="4591027"/>
            <a:ext cx="265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factory worker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8E5EC-DB76-6C06-D59C-C81AAEC3539B}"/>
              </a:ext>
            </a:extLst>
          </p:cNvPr>
          <p:cNvSpPr txBox="1"/>
          <p:nvPr/>
        </p:nvSpPr>
        <p:spPr>
          <a:xfrm>
            <a:off x="10403248" y="3988403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51DC3-F244-797F-CE52-E1632F728457}"/>
              </a:ext>
            </a:extLst>
          </p:cNvPr>
          <p:cNvSpPr txBox="1"/>
          <p:nvPr/>
        </p:nvSpPr>
        <p:spPr>
          <a:xfrm>
            <a:off x="5949099" y="3978459"/>
            <a:ext cx="2355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does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AE389-24D5-1C25-3DC2-79DC66353A4D}"/>
              </a:ext>
            </a:extLst>
          </p:cNvPr>
          <p:cNvSpPr txBox="1"/>
          <p:nvPr/>
        </p:nvSpPr>
        <p:spPr>
          <a:xfrm>
            <a:off x="2696092" y="3988403"/>
            <a:ext cx="2212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help at home</a:t>
            </a:r>
            <a:endParaRPr lang="en-US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1146E-7E66-1BDE-8EC8-CC9215328535}"/>
              </a:ext>
            </a:extLst>
          </p:cNvPr>
          <p:cNvSpPr txBox="1"/>
          <p:nvPr/>
        </p:nvSpPr>
        <p:spPr>
          <a:xfrm>
            <a:off x="1553701" y="4592183"/>
            <a:ext cx="251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 the laundry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53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E358A9-5F1A-7195-5397-F05E676D3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93" y="1525644"/>
            <a:ext cx="11952817" cy="3873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794E98-386D-2EBB-6122-C767D07EC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13" y="527001"/>
            <a:ext cx="3754527" cy="71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4F273-1E30-58F6-791D-0CBFAFC317D0}"/>
              </a:ext>
            </a:extLst>
          </p:cNvPr>
          <p:cNvSpPr txBox="1"/>
          <p:nvPr/>
        </p:nvSpPr>
        <p:spPr>
          <a:xfrm>
            <a:off x="8316779" y="4409367"/>
            <a:ext cx="265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at a restaurant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8E5EC-DB76-6C06-D59C-C81AAEC3539B}"/>
              </a:ext>
            </a:extLst>
          </p:cNvPr>
          <p:cNvSpPr txBox="1"/>
          <p:nvPr/>
        </p:nvSpPr>
        <p:spPr>
          <a:xfrm>
            <a:off x="10779308" y="3915512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work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51DC3-F244-797F-CE52-E1632F728457}"/>
              </a:ext>
            </a:extLst>
          </p:cNvPr>
          <p:cNvSpPr txBox="1"/>
          <p:nvPr/>
        </p:nvSpPr>
        <p:spPr>
          <a:xfrm>
            <a:off x="7226096" y="3906391"/>
            <a:ext cx="174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does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AE389-24D5-1C25-3DC2-79DC66353A4D}"/>
              </a:ext>
            </a:extLst>
          </p:cNvPr>
          <p:cNvSpPr txBox="1"/>
          <p:nvPr/>
        </p:nvSpPr>
        <p:spPr>
          <a:xfrm>
            <a:off x="2047845" y="3862148"/>
            <a:ext cx="221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does your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1146E-7E66-1BDE-8EC8-CC9215328535}"/>
              </a:ext>
            </a:extLst>
          </p:cNvPr>
          <p:cNvSpPr txBox="1"/>
          <p:nvPr/>
        </p:nvSpPr>
        <p:spPr>
          <a:xfrm>
            <a:off x="1593354" y="4371646"/>
            <a:ext cx="251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help at home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FE4B-D33A-C6C7-E90F-FD3F8C40FF75}"/>
              </a:ext>
            </a:extLst>
          </p:cNvPr>
          <p:cNvSpPr txBox="1"/>
          <p:nvPr/>
        </p:nvSpPr>
        <p:spPr>
          <a:xfrm>
            <a:off x="1851956" y="4878024"/>
            <a:ext cx="251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mops the floor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9A306-28E8-6DE3-5E35-9847D6FEAD5B}"/>
              </a:ext>
            </a:extLst>
          </p:cNvPr>
          <p:cNvSpPr txBox="1"/>
          <p:nvPr/>
        </p:nvSpPr>
        <p:spPr>
          <a:xfrm>
            <a:off x="6154242" y="4401386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6BA82-0CB4-3254-D32D-15F8474F9A5B}"/>
              </a:ext>
            </a:extLst>
          </p:cNvPr>
          <p:cNvSpPr txBox="1"/>
          <p:nvPr/>
        </p:nvSpPr>
        <p:spPr>
          <a:xfrm>
            <a:off x="6754676" y="4920312"/>
            <a:ext cx="98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He’s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334179-9F5C-8EE7-C8A5-2D9B976B4E7B}"/>
              </a:ext>
            </a:extLst>
          </p:cNvPr>
          <p:cNvSpPr txBox="1"/>
          <p:nvPr/>
        </p:nvSpPr>
        <p:spPr>
          <a:xfrm>
            <a:off x="9205849" y="4909620"/>
            <a:ext cx="189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waiter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874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9570" y="1742129"/>
            <a:ext cx="98779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do all the exercises.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all vocabularies learnt in Unit 7.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asking and answering questions, playing a board game.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9518" y="597360"/>
            <a:ext cx="4297998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Today’s Lesson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9518" y="1426443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all vocabularies learnt in Unit 7.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asking and answering questions, playing a board game.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78334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71)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45)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106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92413979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F6B0B-2637-E392-F711-22504A5EA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781" y="1545297"/>
            <a:ext cx="3534600" cy="4071773"/>
          </a:xfrm>
          <a:prstGeom prst="rect">
            <a:avLst/>
          </a:prstGeom>
        </p:spPr>
      </p:pic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>
                <a:solidFill>
                  <a:schemeClr val="bg1"/>
                </a:solidFill>
                <a:latin typeface="Calibri"/>
              </a:rPr>
              <a:t>A CASHIER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coloued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id="{7B175DCA-10A5-4B6C-B57D-FA0B9A5BD97E}"/>
              </a:ext>
            </a:extLst>
          </p:cNvPr>
          <p:cNvSpPr/>
          <p:nvPr/>
        </p:nvSpPr>
        <p:spPr>
          <a:xfrm>
            <a:off x="4002710" y="1640805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id="{23F768F0-5322-4254-8D0D-8A35CCB9F63B}"/>
              </a:ext>
            </a:extLst>
          </p:cNvPr>
          <p:cNvSpPr/>
          <p:nvPr/>
        </p:nvSpPr>
        <p:spPr>
          <a:xfrm>
            <a:off x="3996360" y="4201442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id="{B9A2AD4E-32FE-4516-9D7D-85131E85A17F}"/>
              </a:ext>
            </a:extLst>
          </p:cNvPr>
          <p:cNvSpPr/>
          <p:nvPr/>
        </p:nvSpPr>
        <p:spPr>
          <a:xfrm>
            <a:off x="4002710" y="2904454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12 Rectángulo">
            <a:extLst>
              <a:ext uri="{FF2B5EF4-FFF2-40B4-BE49-F238E27FC236}">
                <a16:creationId xmlns:a16="http://schemas.microsoft.com/office/drawing/2014/main" id="{DBBD5474-0E56-4910-B226-8525F34D886A}"/>
              </a:ext>
            </a:extLst>
          </p:cNvPr>
          <p:cNvSpPr/>
          <p:nvPr/>
        </p:nvSpPr>
        <p:spPr>
          <a:xfrm>
            <a:off x="5428284" y="1640805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id="{586BDB52-1895-4F26-B2B7-7F0750FE736D}"/>
              </a:ext>
            </a:extLst>
          </p:cNvPr>
          <p:cNvSpPr/>
          <p:nvPr/>
        </p:nvSpPr>
        <p:spPr>
          <a:xfrm>
            <a:off x="5428285" y="2902867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id="{02F7D9D5-B916-4C4E-9933-FAD6140C6276}"/>
              </a:ext>
            </a:extLst>
          </p:cNvPr>
          <p:cNvSpPr/>
          <p:nvPr/>
        </p:nvSpPr>
        <p:spPr>
          <a:xfrm>
            <a:off x="6868147" y="1640805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id="{74254B47-B86D-4DE7-9034-6378C6DF9BD7}"/>
              </a:ext>
            </a:extLst>
          </p:cNvPr>
          <p:cNvSpPr/>
          <p:nvPr/>
        </p:nvSpPr>
        <p:spPr>
          <a:xfrm>
            <a:off x="6868147" y="2902867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BC3E6735-3815-4F19-BE44-D2D65E2004C9}"/>
              </a:ext>
            </a:extLst>
          </p:cNvPr>
          <p:cNvSpPr/>
          <p:nvPr/>
        </p:nvSpPr>
        <p:spPr>
          <a:xfrm>
            <a:off x="5394947" y="4212554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999255F9-A453-476C-92C2-73D4BDAA9996}"/>
              </a:ext>
            </a:extLst>
          </p:cNvPr>
          <p:cNvSpPr/>
          <p:nvPr/>
        </p:nvSpPr>
        <p:spPr>
          <a:xfrm>
            <a:off x="6834809" y="4212554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3F4DE14-7929-D136-1CD9-3D4F6D569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433" y="1663566"/>
            <a:ext cx="3764342" cy="3830732"/>
          </a:xfrm>
          <a:prstGeom prst="rect">
            <a:avLst/>
          </a:prstGeom>
        </p:spPr>
      </p:pic>
      <p:sp>
        <p:nvSpPr>
          <p:cNvPr id="61" name="12 Rectángulo">
            <a:extLst>
              <a:ext uri="{FF2B5EF4-FFF2-40B4-BE49-F238E27FC236}">
                <a16:creationId xmlns:a16="http://schemas.microsoft.com/office/drawing/2014/main" id="{DBBD5474-0E56-4910-B226-8525F34D886A}"/>
              </a:ext>
            </a:extLst>
          </p:cNvPr>
          <p:cNvSpPr/>
          <p:nvPr/>
        </p:nvSpPr>
        <p:spPr>
          <a:xfrm>
            <a:off x="5400157" y="1625561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noProof="0" dirty="0">
                <a:solidFill>
                  <a:schemeClr val="bg1"/>
                </a:solidFill>
                <a:latin typeface="Calibri"/>
              </a:rPr>
              <a:t>A RESTAURANT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colored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id="{7B175DCA-10A5-4B6C-B57D-FA0B9A5BD97E}"/>
              </a:ext>
            </a:extLst>
          </p:cNvPr>
          <p:cNvSpPr/>
          <p:nvPr/>
        </p:nvSpPr>
        <p:spPr>
          <a:xfrm>
            <a:off x="3974583" y="1625561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id="{23F768F0-5322-4254-8D0D-8A35CCB9F63B}"/>
              </a:ext>
            </a:extLst>
          </p:cNvPr>
          <p:cNvSpPr/>
          <p:nvPr/>
        </p:nvSpPr>
        <p:spPr>
          <a:xfrm>
            <a:off x="3968233" y="4186198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id="{B9A2AD4E-32FE-4516-9D7D-85131E85A17F}"/>
              </a:ext>
            </a:extLst>
          </p:cNvPr>
          <p:cNvSpPr/>
          <p:nvPr/>
        </p:nvSpPr>
        <p:spPr>
          <a:xfrm>
            <a:off x="3974583" y="2889210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id="{586BDB52-1895-4F26-B2B7-7F0750FE736D}"/>
              </a:ext>
            </a:extLst>
          </p:cNvPr>
          <p:cNvSpPr/>
          <p:nvPr/>
        </p:nvSpPr>
        <p:spPr>
          <a:xfrm>
            <a:off x="5400158" y="2887623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id="{02F7D9D5-B916-4C4E-9933-FAD6140C6276}"/>
              </a:ext>
            </a:extLst>
          </p:cNvPr>
          <p:cNvSpPr/>
          <p:nvPr/>
        </p:nvSpPr>
        <p:spPr>
          <a:xfrm>
            <a:off x="6840020" y="1625561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id="{74254B47-B86D-4DE7-9034-6378C6DF9BD7}"/>
              </a:ext>
            </a:extLst>
          </p:cNvPr>
          <p:cNvSpPr/>
          <p:nvPr/>
        </p:nvSpPr>
        <p:spPr>
          <a:xfrm>
            <a:off x="6840020" y="2887623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BC3E6735-3815-4F19-BE44-D2D65E2004C9}"/>
              </a:ext>
            </a:extLst>
          </p:cNvPr>
          <p:cNvSpPr/>
          <p:nvPr/>
        </p:nvSpPr>
        <p:spPr>
          <a:xfrm>
            <a:off x="5366820" y="4197310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999255F9-A453-476C-92C2-73D4BDAA9996}"/>
              </a:ext>
            </a:extLst>
          </p:cNvPr>
          <p:cNvSpPr/>
          <p:nvPr/>
        </p:nvSpPr>
        <p:spPr>
          <a:xfrm>
            <a:off x="6806682" y="4197310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969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1" grpId="0" animBg="1"/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972A7-883D-DB48-8C33-9E71E0F3E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781" y="1540328"/>
            <a:ext cx="3760843" cy="4077891"/>
          </a:xfrm>
          <a:prstGeom prst="rect">
            <a:avLst/>
          </a:prstGeom>
        </p:spPr>
      </p:pic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noProof="0" dirty="0">
                <a:solidFill>
                  <a:schemeClr val="bg1"/>
                </a:solidFill>
                <a:latin typeface="Calibri"/>
              </a:rPr>
              <a:t>A FACTORY WORKER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colored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id="{7B175DCA-10A5-4B6C-B57D-FA0B9A5BD97E}"/>
              </a:ext>
            </a:extLst>
          </p:cNvPr>
          <p:cNvSpPr/>
          <p:nvPr/>
        </p:nvSpPr>
        <p:spPr>
          <a:xfrm>
            <a:off x="4054148" y="1625561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id="{23F768F0-5322-4254-8D0D-8A35CCB9F63B}"/>
              </a:ext>
            </a:extLst>
          </p:cNvPr>
          <p:cNvSpPr/>
          <p:nvPr/>
        </p:nvSpPr>
        <p:spPr>
          <a:xfrm>
            <a:off x="4047798" y="4186198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id="{B9A2AD4E-32FE-4516-9D7D-85131E85A17F}"/>
              </a:ext>
            </a:extLst>
          </p:cNvPr>
          <p:cNvSpPr/>
          <p:nvPr/>
        </p:nvSpPr>
        <p:spPr>
          <a:xfrm>
            <a:off x="4054148" y="2889210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12 Rectángulo">
            <a:extLst>
              <a:ext uri="{FF2B5EF4-FFF2-40B4-BE49-F238E27FC236}">
                <a16:creationId xmlns:a16="http://schemas.microsoft.com/office/drawing/2014/main" id="{DBBD5474-0E56-4910-B226-8525F34D886A}"/>
              </a:ext>
            </a:extLst>
          </p:cNvPr>
          <p:cNvSpPr/>
          <p:nvPr/>
        </p:nvSpPr>
        <p:spPr>
          <a:xfrm>
            <a:off x="5479722" y="1625561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id="{586BDB52-1895-4F26-B2B7-7F0750FE736D}"/>
              </a:ext>
            </a:extLst>
          </p:cNvPr>
          <p:cNvSpPr/>
          <p:nvPr/>
        </p:nvSpPr>
        <p:spPr>
          <a:xfrm>
            <a:off x="5479723" y="2887623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id="{02F7D9D5-B916-4C4E-9933-FAD6140C6276}"/>
              </a:ext>
            </a:extLst>
          </p:cNvPr>
          <p:cNvSpPr/>
          <p:nvPr/>
        </p:nvSpPr>
        <p:spPr>
          <a:xfrm>
            <a:off x="6919585" y="1625561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id="{74254B47-B86D-4DE7-9034-6378C6DF9BD7}"/>
              </a:ext>
            </a:extLst>
          </p:cNvPr>
          <p:cNvSpPr/>
          <p:nvPr/>
        </p:nvSpPr>
        <p:spPr>
          <a:xfrm>
            <a:off x="6919585" y="2887623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BC3E6735-3815-4F19-BE44-D2D65E2004C9}"/>
              </a:ext>
            </a:extLst>
          </p:cNvPr>
          <p:cNvSpPr/>
          <p:nvPr/>
        </p:nvSpPr>
        <p:spPr>
          <a:xfrm>
            <a:off x="5446385" y="4197310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999255F9-A453-476C-92C2-73D4BDAA9996}"/>
              </a:ext>
            </a:extLst>
          </p:cNvPr>
          <p:cNvSpPr/>
          <p:nvPr/>
        </p:nvSpPr>
        <p:spPr>
          <a:xfrm>
            <a:off x="6886247" y="4197310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701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316E4-0117-3F6B-9E5F-400534AB9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818" y="1607085"/>
            <a:ext cx="3286873" cy="3880762"/>
          </a:xfrm>
          <a:prstGeom prst="rect">
            <a:avLst/>
          </a:prstGeom>
        </p:spPr>
      </p:pic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>
                <a:solidFill>
                  <a:schemeClr val="bg1"/>
                </a:solidFill>
                <a:latin typeface="Calibri"/>
              </a:rPr>
              <a:t>A FARM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colored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id="{7B175DCA-10A5-4B6C-B57D-FA0B9A5BD97E}"/>
              </a:ext>
            </a:extLst>
          </p:cNvPr>
          <p:cNvSpPr/>
          <p:nvPr/>
        </p:nvSpPr>
        <p:spPr>
          <a:xfrm>
            <a:off x="4054147" y="1607085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id="{23F768F0-5322-4254-8D0D-8A35CCB9F63B}"/>
              </a:ext>
            </a:extLst>
          </p:cNvPr>
          <p:cNvSpPr/>
          <p:nvPr/>
        </p:nvSpPr>
        <p:spPr>
          <a:xfrm>
            <a:off x="4047797" y="4167722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id="{B9A2AD4E-32FE-4516-9D7D-85131E85A17F}"/>
              </a:ext>
            </a:extLst>
          </p:cNvPr>
          <p:cNvSpPr/>
          <p:nvPr/>
        </p:nvSpPr>
        <p:spPr>
          <a:xfrm>
            <a:off x="4054147" y="2870734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12 Rectángulo">
            <a:extLst>
              <a:ext uri="{FF2B5EF4-FFF2-40B4-BE49-F238E27FC236}">
                <a16:creationId xmlns:a16="http://schemas.microsoft.com/office/drawing/2014/main" id="{DBBD5474-0E56-4910-B226-8525F34D886A}"/>
              </a:ext>
            </a:extLst>
          </p:cNvPr>
          <p:cNvSpPr/>
          <p:nvPr/>
        </p:nvSpPr>
        <p:spPr>
          <a:xfrm>
            <a:off x="5479721" y="1607085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id="{586BDB52-1895-4F26-B2B7-7F0750FE736D}"/>
              </a:ext>
            </a:extLst>
          </p:cNvPr>
          <p:cNvSpPr/>
          <p:nvPr/>
        </p:nvSpPr>
        <p:spPr>
          <a:xfrm>
            <a:off x="5479722" y="2869147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id="{02F7D9D5-B916-4C4E-9933-FAD6140C6276}"/>
              </a:ext>
            </a:extLst>
          </p:cNvPr>
          <p:cNvSpPr/>
          <p:nvPr/>
        </p:nvSpPr>
        <p:spPr>
          <a:xfrm>
            <a:off x="6919584" y="1607085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id="{74254B47-B86D-4DE7-9034-6378C6DF9BD7}"/>
              </a:ext>
            </a:extLst>
          </p:cNvPr>
          <p:cNvSpPr/>
          <p:nvPr/>
        </p:nvSpPr>
        <p:spPr>
          <a:xfrm>
            <a:off x="6919584" y="2869147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BC3E6735-3815-4F19-BE44-D2D65E2004C9}"/>
              </a:ext>
            </a:extLst>
          </p:cNvPr>
          <p:cNvSpPr/>
          <p:nvPr/>
        </p:nvSpPr>
        <p:spPr>
          <a:xfrm>
            <a:off x="5446384" y="4178834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999255F9-A453-476C-92C2-73D4BDAA9996}"/>
              </a:ext>
            </a:extLst>
          </p:cNvPr>
          <p:cNvSpPr/>
          <p:nvPr/>
        </p:nvSpPr>
        <p:spPr>
          <a:xfrm>
            <a:off x="6886246" y="4178834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520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>
            <a:extLst>
              <a:ext uri="{FF2B5EF4-FFF2-40B4-BE49-F238E27FC236}">
                <a16:creationId xmlns:a16="http://schemas.microsoft.com/office/drawing/2014/main" id="{2658BCEF-1115-42CC-B819-1E828A908360}"/>
              </a:ext>
            </a:extLst>
          </p:cNvPr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9900CC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80A6D-1D16-666E-AA52-A4E15030C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731" y="1641284"/>
            <a:ext cx="3435211" cy="3830413"/>
          </a:xfrm>
          <a:prstGeom prst="rect">
            <a:avLst/>
          </a:prstGeom>
        </p:spPr>
      </p:pic>
      <p:sp>
        <p:nvSpPr>
          <p:cNvPr id="44" name="43 Rectángulo redondeado">
            <a:extLst>
              <a:ext uri="{FF2B5EF4-FFF2-40B4-BE49-F238E27FC236}">
                <a16:creationId xmlns:a16="http://schemas.microsoft.com/office/drawing/2014/main" id="{F5A25913-2405-4487-AE4B-5A476B372C52}"/>
              </a:ext>
            </a:extLst>
          </p:cNvPr>
          <p:cNvSpPr/>
          <p:nvPr/>
        </p:nvSpPr>
        <p:spPr>
          <a:xfrm>
            <a:off x="3821114" y="809625"/>
            <a:ext cx="4694237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es-ES_tradn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45 Rectángulo redondeado">
            <a:extLst>
              <a:ext uri="{FF2B5EF4-FFF2-40B4-BE49-F238E27FC236}">
                <a16:creationId xmlns:a16="http://schemas.microsoft.com/office/drawing/2014/main" id="{A3D429FE-49DE-4EAE-BD5F-5FF76DC3F2F1}"/>
              </a:ext>
            </a:extLst>
          </p:cNvPr>
          <p:cNvSpPr/>
          <p:nvPr/>
        </p:nvSpPr>
        <p:spPr>
          <a:xfrm>
            <a:off x="3805238" y="788988"/>
            <a:ext cx="4692650" cy="4318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>
                <a:solidFill>
                  <a:schemeClr val="bg1"/>
                </a:solidFill>
                <a:latin typeface="Calibri"/>
              </a:rPr>
              <a:t>AN OFFICE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5DB83E-02CB-461B-8A1B-B007EB3A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67" y="1625561"/>
            <a:ext cx="3057277" cy="477512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>
            <a:extLst>
              <a:ext uri="{FF2B5EF4-FFF2-40B4-BE49-F238E27FC236}">
                <a16:creationId xmlns:a16="http://schemas.microsoft.com/office/drawing/2014/main" id="{700247A4-F270-4E37-984C-14E2091C7723}"/>
              </a:ext>
            </a:extLst>
          </p:cNvPr>
          <p:cNvSpPr/>
          <p:nvPr/>
        </p:nvSpPr>
        <p:spPr>
          <a:xfrm>
            <a:off x="9004301" y="4760914"/>
            <a:ext cx="1008063" cy="57467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 redondeado">
            <a:extLst>
              <a:ext uri="{FF2B5EF4-FFF2-40B4-BE49-F238E27FC236}">
                <a16:creationId xmlns:a16="http://schemas.microsoft.com/office/drawing/2014/main" id="{EC0831C1-15EE-4E71-BCBB-0EB0E36143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94">
            <a:extLst>
              <a:ext uri="{FF2B5EF4-FFF2-40B4-BE49-F238E27FC236}">
                <a16:creationId xmlns:a16="http://schemas.microsoft.com/office/drawing/2014/main" id="{674C6B1E-8C39-44AD-91A1-DCDCCCF38B3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93">
            <a:extLst>
              <a:ext uri="{FF2B5EF4-FFF2-40B4-BE49-F238E27FC236}">
                <a16:creationId xmlns:a16="http://schemas.microsoft.com/office/drawing/2014/main" id="{A1ECFBF3-23F2-4F53-A7DF-BB98274EE3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CuadroTexto">
            <a:extLst>
              <a:ext uri="{FF2B5EF4-FFF2-40B4-BE49-F238E27FC236}">
                <a16:creationId xmlns:a16="http://schemas.microsoft.com/office/drawing/2014/main" id="{C1D26F9F-4050-4C6D-91ED-8BF01C7E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6" y="1489075"/>
            <a:ext cx="3476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s-ES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57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EFA588-423D-4B6C-925A-DF40FD9317A0}"/>
              </a:ext>
            </a:extLst>
          </p:cNvPr>
          <p:cNvSpPr/>
          <p:nvPr/>
        </p:nvSpPr>
        <p:spPr>
          <a:xfrm>
            <a:off x="9120188" y="5578475"/>
            <a:ext cx="1008062" cy="730250"/>
          </a:xfrm>
          <a:prstGeom prst="rightArrow">
            <a:avLst>
              <a:gd name="adj1" fmla="val 63901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07BE5995-DDAF-4BB1-95B0-A8D7D63E07E6}"/>
              </a:ext>
            </a:extLst>
          </p:cNvPr>
          <p:cNvSpPr txBox="1"/>
          <p:nvPr/>
        </p:nvSpPr>
        <p:spPr>
          <a:xfrm>
            <a:off x="3287714" y="5943600"/>
            <a:ext cx="5761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colored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boxes to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turn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them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around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9 Rectángulo">
            <a:extLst>
              <a:ext uri="{FF2B5EF4-FFF2-40B4-BE49-F238E27FC236}">
                <a16:creationId xmlns:a16="http://schemas.microsoft.com/office/drawing/2014/main" id="{7B175DCA-10A5-4B6C-B57D-FA0B9A5BD97E}"/>
              </a:ext>
            </a:extLst>
          </p:cNvPr>
          <p:cNvSpPr/>
          <p:nvPr/>
        </p:nvSpPr>
        <p:spPr>
          <a:xfrm>
            <a:off x="4044721" y="1625561"/>
            <a:ext cx="1425575" cy="12620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10 Rectángulo">
            <a:extLst>
              <a:ext uri="{FF2B5EF4-FFF2-40B4-BE49-F238E27FC236}">
                <a16:creationId xmlns:a16="http://schemas.microsoft.com/office/drawing/2014/main" id="{23F768F0-5322-4254-8D0D-8A35CCB9F63B}"/>
              </a:ext>
            </a:extLst>
          </p:cNvPr>
          <p:cNvSpPr/>
          <p:nvPr/>
        </p:nvSpPr>
        <p:spPr>
          <a:xfrm>
            <a:off x="4038371" y="4186198"/>
            <a:ext cx="1439863" cy="13081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11 Rectángulo">
            <a:extLst>
              <a:ext uri="{FF2B5EF4-FFF2-40B4-BE49-F238E27FC236}">
                <a16:creationId xmlns:a16="http://schemas.microsoft.com/office/drawing/2014/main" id="{B9A2AD4E-32FE-4516-9D7D-85131E85A17F}"/>
              </a:ext>
            </a:extLst>
          </p:cNvPr>
          <p:cNvSpPr/>
          <p:nvPr/>
        </p:nvSpPr>
        <p:spPr>
          <a:xfrm>
            <a:off x="4044721" y="2889210"/>
            <a:ext cx="1439863" cy="1296988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12 Rectángulo">
            <a:extLst>
              <a:ext uri="{FF2B5EF4-FFF2-40B4-BE49-F238E27FC236}">
                <a16:creationId xmlns:a16="http://schemas.microsoft.com/office/drawing/2014/main" id="{DBBD5474-0E56-4910-B226-8525F34D886A}"/>
              </a:ext>
            </a:extLst>
          </p:cNvPr>
          <p:cNvSpPr/>
          <p:nvPr/>
        </p:nvSpPr>
        <p:spPr>
          <a:xfrm>
            <a:off x="5470295" y="1625561"/>
            <a:ext cx="1441450" cy="12620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14 Rectángulo">
            <a:extLst>
              <a:ext uri="{FF2B5EF4-FFF2-40B4-BE49-F238E27FC236}">
                <a16:creationId xmlns:a16="http://schemas.microsoft.com/office/drawing/2014/main" id="{586BDB52-1895-4F26-B2B7-7F0750FE736D}"/>
              </a:ext>
            </a:extLst>
          </p:cNvPr>
          <p:cNvSpPr/>
          <p:nvPr/>
        </p:nvSpPr>
        <p:spPr>
          <a:xfrm>
            <a:off x="5470296" y="2887623"/>
            <a:ext cx="1439863" cy="1295400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5 Rectángulo">
            <a:extLst>
              <a:ext uri="{FF2B5EF4-FFF2-40B4-BE49-F238E27FC236}">
                <a16:creationId xmlns:a16="http://schemas.microsoft.com/office/drawing/2014/main" id="{02F7D9D5-B916-4C4E-9933-FAD6140C6276}"/>
              </a:ext>
            </a:extLst>
          </p:cNvPr>
          <p:cNvSpPr/>
          <p:nvPr/>
        </p:nvSpPr>
        <p:spPr>
          <a:xfrm>
            <a:off x="6910158" y="1625561"/>
            <a:ext cx="1441450" cy="12620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17 Rectángulo">
            <a:extLst>
              <a:ext uri="{FF2B5EF4-FFF2-40B4-BE49-F238E27FC236}">
                <a16:creationId xmlns:a16="http://schemas.microsoft.com/office/drawing/2014/main" id="{74254B47-B86D-4DE7-9034-6378C6DF9BD7}"/>
              </a:ext>
            </a:extLst>
          </p:cNvPr>
          <p:cNvSpPr/>
          <p:nvPr/>
        </p:nvSpPr>
        <p:spPr>
          <a:xfrm>
            <a:off x="6910158" y="2887623"/>
            <a:ext cx="1439862" cy="13017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BC3E6735-3815-4F19-BE44-D2D65E2004C9}"/>
              </a:ext>
            </a:extLst>
          </p:cNvPr>
          <p:cNvSpPr/>
          <p:nvPr/>
        </p:nvSpPr>
        <p:spPr>
          <a:xfrm>
            <a:off x="5436958" y="4197310"/>
            <a:ext cx="1439862" cy="1308100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999255F9-A453-476C-92C2-73D4BDAA9996}"/>
              </a:ext>
            </a:extLst>
          </p:cNvPr>
          <p:cNvSpPr/>
          <p:nvPr/>
        </p:nvSpPr>
        <p:spPr>
          <a:xfrm>
            <a:off x="6876820" y="4197310"/>
            <a:ext cx="1473200" cy="129698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552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  <p:bldP spid="43" grpId="0"/>
      <p:bldP spid="58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662</Words>
  <Application>Microsoft Office PowerPoint</Application>
  <PresentationFormat>Widescreen</PresentationFormat>
  <Paragraphs>184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Vu Thu Giang</cp:lastModifiedBy>
  <cp:revision>54</cp:revision>
  <dcterms:created xsi:type="dcterms:W3CDTF">2023-01-31T08:21:18Z</dcterms:created>
  <dcterms:modified xsi:type="dcterms:W3CDTF">2024-01-03T09:59:24Z</dcterms:modified>
</cp:coreProperties>
</file>