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9" r:id="rId3"/>
    <p:sldId id="462" r:id="rId4"/>
    <p:sldId id="268" r:id="rId5"/>
    <p:sldId id="399" r:id="rId6"/>
    <p:sldId id="257" r:id="rId7"/>
    <p:sldId id="258" r:id="rId8"/>
    <p:sldId id="263" r:id="rId9"/>
    <p:sldId id="264" r:id="rId10"/>
    <p:sldId id="265" r:id="rId11"/>
    <p:sldId id="266" r:id="rId12"/>
    <p:sldId id="267" r:id="rId13"/>
    <p:sldId id="400" r:id="rId14"/>
    <p:sldId id="401" r:id="rId15"/>
    <p:sldId id="270" r:id="rId16"/>
    <p:sldId id="271" r:id="rId17"/>
    <p:sldId id="272" r:id="rId18"/>
    <p:sldId id="383" r:id="rId19"/>
    <p:sldId id="276" r:id="rId20"/>
    <p:sldId id="277" r:id="rId21"/>
    <p:sldId id="336" r:id="rId22"/>
    <p:sldId id="269" r:id="rId23"/>
    <p:sldId id="464" r:id="rId24"/>
    <p:sldId id="465" r:id="rId25"/>
    <p:sldId id="467" r:id="rId26"/>
    <p:sldId id="466" r:id="rId27"/>
    <p:sldId id="273" r:id="rId28"/>
    <p:sldId id="337" r:id="rId29"/>
    <p:sldId id="468" r:id="rId30"/>
    <p:sldId id="469" r:id="rId31"/>
    <p:sldId id="470" r:id="rId32"/>
    <p:sldId id="471" r:id="rId33"/>
    <p:sldId id="338" r:id="rId34"/>
    <p:sldId id="293" r:id="rId35"/>
    <p:sldId id="384" r:id="rId36"/>
    <p:sldId id="385" r:id="rId37"/>
    <p:sldId id="393" r:id="rId38"/>
    <p:sldId id="394" r:id="rId39"/>
    <p:sldId id="294" r:id="rId40"/>
    <p:sldId id="472" r:id="rId41"/>
    <p:sldId id="296" r:id="rId42"/>
    <p:sldId id="3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F46C"/>
    <a:srgbClr val="B2FA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0" autoAdjust="0"/>
  </p:normalViewPr>
  <p:slideViewPr>
    <p:cSldViewPr snapToGrid="0">
      <p:cViewPr varScale="1">
        <p:scale>
          <a:sx n="67" d="100"/>
          <a:sy n="67" d="100"/>
        </p:scale>
        <p:origin x="858" y="36"/>
      </p:cViewPr>
      <p:guideLst>
        <p:guide orient="horz" pos="2160"/>
        <p:guide pos="3840"/>
      </p:guideLst>
    </p:cSldViewPr>
  </p:slideViewPr>
  <p:notesTextViewPr>
    <p:cViewPr>
      <p:scale>
        <a:sx n="1" d="1"/>
        <a:sy n="1" d="1"/>
      </p:scale>
      <p:origin x="0" y="0"/>
    </p:cViewPr>
  </p:notesTextViewPr>
  <p:sorterViewPr>
    <p:cViewPr>
      <p:scale>
        <a:sx n="100" d="100"/>
        <a:sy n="100" d="100"/>
      </p:scale>
      <p:origin x="0" y="-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t>‹#›</a:t>
            </a:fld>
            <a:endParaRPr lang="en-US"/>
          </a:p>
        </p:txBody>
      </p:sp>
    </p:spTree>
    <p:extLst>
      <p:ext uri="{BB962C8B-B14F-4D97-AF65-F5344CB8AC3E}">
        <p14:creationId xmlns:p14="http://schemas.microsoft.com/office/powerpoint/2010/main"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6BD41-3D0E-45B9-AEBC-8ED4542F7098}" type="slidenum">
              <a:rPr lang="en-US" smtClean="0"/>
              <a:t>7</a:t>
            </a:fld>
            <a:endParaRPr lang="en-US"/>
          </a:p>
        </p:txBody>
      </p:sp>
    </p:spTree>
    <p:extLst>
      <p:ext uri="{BB962C8B-B14F-4D97-AF65-F5344CB8AC3E}">
        <p14:creationId xmlns:p14="http://schemas.microsoft.com/office/powerpoint/2010/main" val="1294748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031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067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486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9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489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34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04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3737971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t>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t>‹#›</a:t>
            </a:fld>
            <a:endParaRPr lang="en-US"/>
          </a:p>
        </p:txBody>
      </p:sp>
      <p:pic>
        <p:nvPicPr>
          <p:cNvPr id="8" name="Picture 7"/>
          <p:cNvPicPr>
            <a:picLocks noChangeAspect="1"/>
          </p:cNvPicPr>
          <p:nvPr userDrawn="1"/>
        </p:nvPicPr>
        <p:blipFill rotWithShape="1">
          <a:blip r:embed="rId21"/>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1"/>
          <a:srcRect l="22657" t="2" b="-3"/>
          <a:stretch/>
        </p:blipFill>
        <p:spPr>
          <a:xfrm rot="10800000">
            <a:off x="-2" y="6479654"/>
            <a:ext cx="10858502" cy="396274"/>
          </a:xfrm>
          <a:prstGeom prst="rect">
            <a:avLst/>
          </a:prstGeom>
        </p:spPr>
      </p:pic>
      <p:sp>
        <p:nvSpPr>
          <p:cNvPr id="10" name="TextBox 9"/>
          <p:cNvSpPr txBox="1"/>
          <p:nvPr userDrawn="1"/>
        </p:nvSpPr>
        <p:spPr>
          <a:xfrm>
            <a:off x="131885" y="0"/>
            <a:ext cx="2441498" cy="369332"/>
          </a:xfrm>
          <a:prstGeom prst="rect">
            <a:avLst/>
          </a:prstGeom>
          <a:noFill/>
        </p:spPr>
        <p:txBody>
          <a:bodyPr wrap="square" rtlCol="0">
            <a:spAutoFit/>
          </a:bodyPr>
          <a:lstStyle/>
          <a:p>
            <a:r>
              <a:rPr lang="en-US" dirty="0">
                <a:solidFill>
                  <a:srgbClr val="FF0000"/>
                </a:solidFill>
              </a:rPr>
              <a:t>Unit 7: My Family</a:t>
            </a: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1399046" y="6242538"/>
            <a:ext cx="681036" cy="757844"/>
          </a:xfrm>
          <a:prstGeom prst="rect">
            <a:avLst/>
          </a:prstGeom>
        </p:spPr>
      </p:pic>
      <p:sp>
        <p:nvSpPr>
          <p:cNvPr id="14" name="TextBox 13"/>
          <p:cNvSpPr txBox="1"/>
          <p:nvPr userDrawn="1"/>
        </p:nvSpPr>
        <p:spPr>
          <a:xfrm>
            <a:off x="10124975" y="0"/>
            <a:ext cx="2040649" cy="369332"/>
          </a:xfrm>
          <a:prstGeom prst="rect">
            <a:avLst/>
          </a:prstGeom>
          <a:noFill/>
        </p:spPr>
        <p:txBody>
          <a:bodyPr wrap="square" rtlCol="0">
            <a:spAutoFit/>
          </a:bodyPr>
          <a:lstStyle/>
          <a:p>
            <a:r>
              <a:rPr lang="en-US" dirty="0">
                <a:solidFill>
                  <a:schemeClr val="bg1"/>
                </a:solidFill>
              </a:rPr>
              <a:t>Review</a:t>
            </a:r>
            <a:r>
              <a:rPr lang="en-US" baseline="0" dirty="0">
                <a:solidFill>
                  <a:schemeClr val="bg1"/>
                </a:solidFill>
              </a:rPr>
              <a:t> &amp; Practice 1</a:t>
            </a:r>
            <a:endParaRPr lang="en-US" dirty="0">
              <a:solidFill>
                <a:schemeClr val="bg1"/>
              </a:solidFill>
            </a:endParaRPr>
          </a:p>
        </p:txBody>
      </p:sp>
    </p:spTree>
    <p:extLst>
      <p:ext uri="{BB962C8B-B14F-4D97-AF65-F5344CB8AC3E}">
        <p14:creationId xmlns:p14="http://schemas.microsoft.com/office/powerpoint/2010/main"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9" r:id="rId14"/>
    <p:sldLayoutId id="2147483670" r:id="rId15"/>
    <p:sldLayoutId id="2147483674" r:id="rId16"/>
    <p:sldLayoutId id="2147483694" r:id="rId17"/>
    <p:sldLayoutId id="2147483695"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5.xml"/><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5.xml"/><Relationship Id="rId7"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5.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5.xml"/><Relationship Id="rId7" Type="http://schemas.openxmlformats.org/officeDocument/2006/relationships/image" Target="../media/image4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5.xml"/><Relationship Id="rId7"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3.png"/><Relationship Id="rId7"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9.xml"/><Relationship Id="rId18" Type="http://schemas.openxmlformats.org/officeDocument/2006/relationships/slide" Target="slide15.xml"/><Relationship Id="rId3" Type="http://schemas.openxmlformats.org/officeDocument/2006/relationships/image" Target="../media/image20.png"/><Relationship Id="rId7" Type="http://schemas.openxmlformats.org/officeDocument/2006/relationships/slide" Target="slide19.xml"/><Relationship Id="rId12" Type="http://schemas.openxmlformats.org/officeDocument/2006/relationships/image" Target="../media/image7.png"/><Relationship Id="rId17" Type="http://schemas.openxmlformats.org/officeDocument/2006/relationships/slide" Target="slide10.xml"/><Relationship Id="rId2" Type="http://schemas.openxmlformats.org/officeDocument/2006/relationships/image" Target="../media/image19.png"/><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slide" Target="slide17.xml"/><Relationship Id="rId5" Type="http://schemas.openxmlformats.org/officeDocument/2006/relationships/slide" Target="slide11.xml"/><Relationship Id="rId15" Type="http://schemas.openxmlformats.org/officeDocument/2006/relationships/slide" Target="slide20.xml"/><Relationship Id="rId10" Type="http://schemas.openxmlformats.org/officeDocument/2006/relationships/slide" Target="slide12.xml"/><Relationship Id="rId4" Type="http://schemas.openxmlformats.org/officeDocument/2006/relationships/slide" Target="slide7.xml"/><Relationship Id="rId9" Type="http://schemas.openxmlformats.org/officeDocument/2006/relationships/slide" Target="slide8.xml"/><Relationship Id="rId14" Type="http://schemas.openxmlformats.org/officeDocument/2006/relationships/slide" Target="slide14.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7" y="-30773"/>
            <a:ext cx="12298274" cy="6919546"/>
          </a:xfrm>
          <a:prstGeom prst="rect">
            <a:avLst/>
          </a:prstGeom>
        </p:spPr>
      </p:pic>
      <p:sp>
        <p:nvSpPr>
          <p:cNvPr id="8" name="TextBox 7">
            <a:extLst>
              <a:ext uri="{FF2B5EF4-FFF2-40B4-BE49-F238E27FC236}">
                <a16:creationId xmlns:a16="http://schemas.microsoft.com/office/drawing/2014/main" id="{AD934F0B-7D32-D163-A84A-29BF3DEBAA05}"/>
              </a:ext>
            </a:extLst>
          </p:cNvPr>
          <p:cNvSpPr txBox="1"/>
          <p:nvPr/>
        </p:nvSpPr>
        <p:spPr>
          <a:xfrm>
            <a:off x="5742682" y="3111137"/>
            <a:ext cx="6148872" cy="2308324"/>
          </a:xfrm>
          <a:prstGeom prst="rect">
            <a:avLst/>
          </a:prstGeom>
          <a:noFill/>
        </p:spPr>
        <p:txBody>
          <a:bodyPr wrap="square">
            <a:spAutoFit/>
          </a:bodyPr>
          <a:lstStyle/>
          <a:p>
            <a:pPr algn="ctr"/>
            <a:r>
              <a:rPr lang="en-US" sz="3600" b="1" dirty="0">
                <a:solidFill>
                  <a:srgbClr val="FF0000"/>
                </a:solidFill>
              </a:rPr>
              <a:t>Unit 7: MY FAMILY</a:t>
            </a:r>
          </a:p>
          <a:p>
            <a:pPr algn="ctr"/>
            <a:r>
              <a:rPr lang="en-US" sz="3600" b="1" dirty="0">
                <a:solidFill>
                  <a:srgbClr val="00B050"/>
                </a:solidFill>
              </a:rPr>
              <a:t>REVIEW AND PRACTICE 1</a:t>
            </a:r>
          </a:p>
          <a:p>
            <a:pPr algn="ctr"/>
            <a:r>
              <a:rPr lang="en-US" sz="3600" b="1" dirty="0">
                <a:solidFill>
                  <a:srgbClr val="0070C0"/>
                </a:solidFill>
              </a:rPr>
              <a:t>Page 104</a:t>
            </a:r>
          </a:p>
          <a:p>
            <a:pPr algn="ctr"/>
            <a:endParaRPr lang="en-US" sz="3600" b="1" dirty="0">
              <a:solidFill>
                <a:srgbClr val="0070C0"/>
              </a:solidFill>
            </a:endParaRPr>
          </a:p>
        </p:txBody>
      </p:sp>
    </p:spTree>
    <p:extLst>
      <p:ext uri="{BB962C8B-B14F-4D97-AF65-F5344CB8AC3E}">
        <p14:creationId xmlns:p14="http://schemas.microsoft.com/office/powerpoint/2010/main" val="2071441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810235" y="321623"/>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What does she do?</a:t>
            </a:r>
          </a:p>
        </p:txBody>
      </p:sp>
      <p:sp>
        <p:nvSpPr>
          <p:cNvPr id="8" name="Rounded Rectangle 7"/>
          <p:cNvSpPr/>
          <p:nvPr/>
        </p:nvSpPr>
        <p:spPr>
          <a:xfrm>
            <a:off x="1454328"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She sets the table.</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185B124A-27FE-B3A9-00DC-CAD4C4EDA835}"/>
              </a:ext>
            </a:extLst>
          </p:cNvPr>
          <p:cNvPicPr>
            <a:picLocks noChangeAspect="1"/>
          </p:cNvPicPr>
          <p:nvPr/>
        </p:nvPicPr>
        <p:blipFill>
          <a:blip r:embed="rId4"/>
          <a:stretch>
            <a:fillRect/>
          </a:stretch>
        </p:blipFill>
        <p:spPr>
          <a:xfrm>
            <a:off x="3875314" y="1360423"/>
            <a:ext cx="4113083" cy="4037169"/>
          </a:xfrm>
          <a:prstGeom prst="rect">
            <a:avLst/>
          </a:prstGeom>
        </p:spPr>
      </p:pic>
    </p:spTree>
    <p:extLst>
      <p:ext uri="{BB962C8B-B14F-4D97-AF65-F5344CB8AC3E}">
        <p14:creationId xmlns:p14="http://schemas.microsoft.com/office/powerpoint/2010/main" val="40093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399" y="381000"/>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Is this </a:t>
            </a:r>
            <a:r>
              <a:rPr lang="vi-VN" sz="4000" b="1" dirty="0">
                <a:solidFill>
                  <a:schemeClr val="tx1"/>
                </a:solidFill>
                <a:latin typeface="Poppins SemiBold" panose="00000700000000000000" pitchFamily="2" charset="0"/>
                <a:cs typeface="Poppins SemiBold" panose="00000700000000000000" pitchFamily="2" charset="0"/>
              </a:rPr>
              <a:t>an</a:t>
            </a:r>
            <a:r>
              <a:rPr lang="en-US" sz="4000" b="1" dirty="0">
                <a:solidFill>
                  <a:schemeClr val="tx1"/>
                </a:solidFill>
                <a:latin typeface="Poppins SemiBold" panose="00000700000000000000" pitchFamily="2" charset="0"/>
                <a:cs typeface="Poppins SemiBold" panose="00000700000000000000" pitchFamily="2" charset="0"/>
              </a:rPr>
              <a:t> office worker? </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Yes.</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C654229F-00FC-4CFA-8E0B-C287E78DAD34}"/>
              </a:ext>
            </a:extLst>
          </p:cNvPr>
          <p:cNvPicPr>
            <a:picLocks noChangeAspect="1"/>
          </p:cNvPicPr>
          <p:nvPr/>
        </p:nvPicPr>
        <p:blipFill>
          <a:blip r:embed="rId4"/>
          <a:stretch>
            <a:fillRect/>
          </a:stretch>
        </p:blipFill>
        <p:spPr>
          <a:xfrm>
            <a:off x="4208411" y="1438263"/>
            <a:ext cx="3740342" cy="3911801"/>
          </a:xfrm>
          <a:prstGeom prst="rect">
            <a:avLst/>
          </a:prstGeom>
        </p:spPr>
      </p:pic>
    </p:spTree>
    <p:extLst>
      <p:ext uri="{BB962C8B-B14F-4D97-AF65-F5344CB8AC3E}">
        <p14:creationId xmlns:p14="http://schemas.microsoft.com/office/powerpoint/2010/main" val="69565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262608"/>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Where is this?</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This is </a:t>
            </a:r>
            <a:r>
              <a:rPr lang="vi-VN" sz="4000" b="1" dirty="0">
                <a:solidFill>
                  <a:schemeClr val="tx1"/>
                </a:solidFill>
                <a:latin typeface="Poppins SemiBold" panose="00000700000000000000" pitchFamily="2" charset="0"/>
                <a:cs typeface="Poppins SemiBold" panose="00000700000000000000" pitchFamily="2" charset="0"/>
              </a:rPr>
              <a:t>a</a:t>
            </a:r>
            <a:r>
              <a:rPr lang="en-US" sz="4000" b="1" dirty="0">
                <a:solidFill>
                  <a:schemeClr val="tx1"/>
                </a:solidFill>
                <a:latin typeface="Poppins SemiBold" panose="00000700000000000000" pitchFamily="2" charset="0"/>
                <a:cs typeface="Poppins SemiBold" panose="00000700000000000000" pitchFamily="2" charset="0"/>
              </a:rPr>
              <a:t> hospital.</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49530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23BF22B6-D580-8B28-199B-30038D1CC4AB}"/>
              </a:ext>
            </a:extLst>
          </p:cNvPr>
          <p:cNvPicPr>
            <a:picLocks noChangeAspect="1"/>
          </p:cNvPicPr>
          <p:nvPr/>
        </p:nvPicPr>
        <p:blipFill>
          <a:blip r:embed="rId4"/>
          <a:stretch>
            <a:fillRect/>
          </a:stretch>
        </p:blipFill>
        <p:spPr>
          <a:xfrm>
            <a:off x="3910147" y="1405608"/>
            <a:ext cx="4008119" cy="3928392"/>
          </a:xfrm>
          <a:prstGeom prst="rect">
            <a:avLst/>
          </a:prstGeom>
        </p:spPr>
      </p:pic>
    </p:spTree>
    <p:extLst>
      <p:ext uri="{BB962C8B-B14F-4D97-AF65-F5344CB8AC3E}">
        <p14:creationId xmlns:p14="http://schemas.microsoft.com/office/powerpoint/2010/main" val="413189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303851"/>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Is this </a:t>
            </a:r>
            <a:r>
              <a:rPr lang="vi-VN" sz="4000" b="1" dirty="0">
                <a:solidFill>
                  <a:schemeClr val="tx1"/>
                </a:solidFill>
                <a:latin typeface="Poppins SemiBold" panose="00000700000000000000" pitchFamily="2" charset="0"/>
                <a:cs typeface="Poppins SemiBold" panose="00000700000000000000" pitchFamily="2" charset="0"/>
              </a:rPr>
              <a:t>a</a:t>
            </a:r>
            <a:r>
              <a:rPr lang="en-US" sz="4000" b="1" dirty="0">
                <a:solidFill>
                  <a:schemeClr val="tx1"/>
                </a:solidFill>
                <a:latin typeface="Poppins SemiBold" panose="00000700000000000000" pitchFamily="2" charset="0"/>
                <a:cs typeface="Poppins SemiBold" panose="00000700000000000000" pitchFamily="2" charset="0"/>
              </a:rPr>
              <a:t> store?</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No.</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9FB7DFFE-0F9B-81F7-D7D4-4C3627071F9E}"/>
              </a:ext>
            </a:extLst>
          </p:cNvPr>
          <p:cNvPicPr>
            <a:picLocks noChangeAspect="1"/>
          </p:cNvPicPr>
          <p:nvPr/>
        </p:nvPicPr>
        <p:blipFill>
          <a:blip r:embed="rId4"/>
          <a:stretch>
            <a:fillRect/>
          </a:stretch>
        </p:blipFill>
        <p:spPr>
          <a:xfrm>
            <a:off x="4030896" y="1341121"/>
            <a:ext cx="4015823" cy="4060114"/>
          </a:xfrm>
          <a:prstGeom prst="rect">
            <a:avLst/>
          </a:prstGeom>
        </p:spPr>
      </p:pic>
    </p:spTree>
    <p:extLst>
      <p:ext uri="{BB962C8B-B14F-4D97-AF65-F5344CB8AC3E}">
        <p14:creationId xmlns:p14="http://schemas.microsoft.com/office/powerpoint/2010/main" val="194108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399" y="305238"/>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Is this </a:t>
            </a:r>
            <a:r>
              <a:rPr lang="vi-VN" sz="4000" b="1" dirty="0">
                <a:solidFill>
                  <a:schemeClr val="tx1"/>
                </a:solidFill>
                <a:latin typeface="Poppins SemiBold" panose="00000700000000000000" pitchFamily="2" charset="0"/>
                <a:cs typeface="Poppins SemiBold" panose="00000700000000000000" pitchFamily="2" charset="0"/>
              </a:rPr>
              <a:t>an</a:t>
            </a:r>
            <a:r>
              <a:rPr lang="en-US" sz="4000" b="1" dirty="0">
                <a:solidFill>
                  <a:schemeClr val="tx1"/>
                </a:solidFill>
                <a:latin typeface="Poppins SemiBold" panose="00000700000000000000" pitchFamily="2" charset="0"/>
                <a:cs typeface="Poppins SemiBold" panose="00000700000000000000" pitchFamily="2" charset="0"/>
              </a:rPr>
              <a:t> office?</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No.</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3F1351EE-0EAC-B68D-BE77-33BD2C368847}"/>
              </a:ext>
            </a:extLst>
          </p:cNvPr>
          <p:cNvPicPr>
            <a:picLocks noChangeAspect="1"/>
          </p:cNvPicPr>
          <p:nvPr/>
        </p:nvPicPr>
        <p:blipFill>
          <a:blip r:embed="rId4"/>
          <a:stretch>
            <a:fillRect/>
          </a:stretch>
        </p:blipFill>
        <p:spPr>
          <a:xfrm>
            <a:off x="4168766" y="1439529"/>
            <a:ext cx="3924298" cy="3825532"/>
          </a:xfrm>
          <a:prstGeom prst="rect">
            <a:avLst/>
          </a:prstGeom>
        </p:spPr>
      </p:pic>
    </p:spTree>
    <p:extLst>
      <p:ext uri="{BB962C8B-B14F-4D97-AF65-F5344CB8AC3E}">
        <p14:creationId xmlns:p14="http://schemas.microsoft.com/office/powerpoint/2010/main" val="183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321587"/>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Where is this?</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This is </a:t>
            </a:r>
            <a:r>
              <a:rPr lang="vi-VN" sz="4000" b="1" dirty="0">
                <a:solidFill>
                  <a:schemeClr val="tx1"/>
                </a:solidFill>
                <a:latin typeface="Poppins SemiBold" panose="00000700000000000000" pitchFamily="2" charset="0"/>
                <a:cs typeface="Poppins SemiBold" panose="00000700000000000000" pitchFamily="2" charset="0"/>
              </a:rPr>
              <a:t>a</a:t>
            </a:r>
            <a:r>
              <a:rPr lang="en-US" sz="4000" b="1" dirty="0">
                <a:solidFill>
                  <a:schemeClr val="tx1"/>
                </a:solidFill>
                <a:latin typeface="Poppins SemiBold" panose="00000700000000000000" pitchFamily="2" charset="0"/>
                <a:cs typeface="Poppins SemiBold" panose="00000700000000000000" pitchFamily="2" charset="0"/>
              </a:rPr>
              <a:t> store.</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A1FA5082-44A1-29AA-D1B8-93F5566E5EDD}"/>
              </a:ext>
            </a:extLst>
          </p:cNvPr>
          <p:cNvPicPr>
            <a:picLocks noChangeAspect="1"/>
          </p:cNvPicPr>
          <p:nvPr/>
        </p:nvPicPr>
        <p:blipFill>
          <a:blip r:embed="rId4"/>
          <a:stretch>
            <a:fillRect/>
          </a:stretch>
        </p:blipFill>
        <p:spPr>
          <a:xfrm>
            <a:off x="4228278" y="1445922"/>
            <a:ext cx="3801024" cy="3846899"/>
          </a:xfrm>
          <a:prstGeom prst="rect">
            <a:avLst/>
          </a:prstGeom>
        </p:spPr>
      </p:pic>
    </p:spTree>
    <p:extLst>
      <p:ext uri="{BB962C8B-B14F-4D97-AF65-F5344CB8AC3E}">
        <p14:creationId xmlns:p14="http://schemas.microsoft.com/office/powerpoint/2010/main" val="17722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285090"/>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Is this </a:t>
            </a:r>
            <a:r>
              <a:rPr lang="vi-VN" sz="4000" b="1" dirty="0">
                <a:solidFill>
                  <a:schemeClr val="tx1"/>
                </a:solidFill>
                <a:latin typeface="Poppins SemiBold" panose="00000700000000000000" pitchFamily="2" charset="0"/>
                <a:cs typeface="Poppins SemiBold" panose="00000700000000000000" pitchFamily="2" charset="0"/>
              </a:rPr>
              <a:t>a</a:t>
            </a:r>
            <a:r>
              <a:rPr lang="en-US" sz="4000" b="1" dirty="0">
                <a:solidFill>
                  <a:schemeClr val="tx1"/>
                </a:solidFill>
                <a:latin typeface="Poppins SemiBold" panose="00000700000000000000" pitchFamily="2" charset="0"/>
                <a:cs typeface="Poppins SemiBold" panose="00000700000000000000" pitchFamily="2" charset="0"/>
              </a:rPr>
              <a:t> bank?</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Yes.</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C0419B48-D218-2BBF-8042-B611253FE949}"/>
              </a:ext>
            </a:extLst>
          </p:cNvPr>
          <p:cNvPicPr>
            <a:picLocks noChangeAspect="1"/>
          </p:cNvPicPr>
          <p:nvPr/>
        </p:nvPicPr>
        <p:blipFill>
          <a:blip r:embed="rId4"/>
          <a:stretch>
            <a:fillRect/>
          </a:stretch>
        </p:blipFill>
        <p:spPr>
          <a:xfrm>
            <a:off x="4206238" y="1428090"/>
            <a:ext cx="3810696" cy="3881365"/>
          </a:xfrm>
          <a:prstGeom prst="rect">
            <a:avLst/>
          </a:prstGeom>
        </p:spPr>
      </p:pic>
    </p:spTree>
    <p:extLst>
      <p:ext uri="{BB962C8B-B14F-4D97-AF65-F5344CB8AC3E}">
        <p14:creationId xmlns:p14="http://schemas.microsoft.com/office/powerpoint/2010/main" val="393073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190500"/>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Where is this?</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This is </a:t>
            </a:r>
            <a:r>
              <a:rPr lang="vi-VN" sz="4000" b="1" dirty="0">
                <a:solidFill>
                  <a:schemeClr val="tx1"/>
                </a:solidFill>
                <a:latin typeface="Poppins SemiBold" panose="00000700000000000000" pitchFamily="2" charset="0"/>
                <a:cs typeface="Poppins SemiBold" panose="00000700000000000000" pitchFamily="2" charset="0"/>
              </a:rPr>
              <a:t>a</a:t>
            </a:r>
            <a:r>
              <a:rPr lang="en-US" sz="4000" b="1" dirty="0">
                <a:solidFill>
                  <a:schemeClr val="tx1"/>
                </a:solidFill>
                <a:latin typeface="Poppins SemiBold" panose="00000700000000000000" pitchFamily="2" charset="0"/>
                <a:cs typeface="Poppins SemiBold" panose="00000700000000000000" pitchFamily="2" charset="0"/>
              </a:rPr>
              <a:t> restaurant.</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3600" y="49530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4091A436-0F4C-FE2E-8182-27A5F3B5CD53}"/>
              </a:ext>
            </a:extLst>
          </p:cNvPr>
          <p:cNvPicPr>
            <a:picLocks noChangeAspect="1"/>
          </p:cNvPicPr>
          <p:nvPr/>
        </p:nvPicPr>
        <p:blipFill>
          <a:blip r:embed="rId4"/>
          <a:stretch>
            <a:fillRect/>
          </a:stretch>
        </p:blipFill>
        <p:spPr>
          <a:xfrm>
            <a:off x="4058772" y="1298664"/>
            <a:ext cx="4009698" cy="4066172"/>
          </a:xfrm>
          <a:prstGeom prst="rect">
            <a:avLst/>
          </a:prstGeom>
        </p:spPr>
      </p:pic>
    </p:spTree>
    <p:extLst>
      <p:ext uri="{BB962C8B-B14F-4D97-AF65-F5344CB8AC3E}">
        <p14:creationId xmlns:p14="http://schemas.microsoft.com/office/powerpoint/2010/main" val="165390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190500"/>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Where is this?</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This is </a:t>
            </a:r>
            <a:r>
              <a:rPr lang="vi-VN" sz="4000" b="1" dirty="0">
                <a:solidFill>
                  <a:schemeClr val="tx1"/>
                </a:solidFill>
                <a:latin typeface="Poppins SemiBold" panose="00000700000000000000" pitchFamily="2" charset="0"/>
                <a:cs typeface="Poppins SemiBold" panose="00000700000000000000" pitchFamily="2" charset="0"/>
              </a:rPr>
              <a:t>a</a:t>
            </a:r>
            <a:r>
              <a:rPr lang="en-US" sz="4000" b="1" dirty="0">
                <a:solidFill>
                  <a:schemeClr val="tx1"/>
                </a:solidFill>
                <a:latin typeface="Poppins SemiBold" panose="00000700000000000000" pitchFamily="2" charset="0"/>
                <a:cs typeface="Poppins SemiBold" panose="00000700000000000000" pitchFamily="2" charset="0"/>
              </a:rPr>
              <a:t> factory.</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E0B3E498-9768-3D80-FC1D-EAC84A6361F3}"/>
              </a:ext>
            </a:extLst>
          </p:cNvPr>
          <p:cNvPicPr>
            <a:picLocks noChangeAspect="1"/>
          </p:cNvPicPr>
          <p:nvPr/>
        </p:nvPicPr>
        <p:blipFill>
          <a:blip r:embed="rId4"/>
          <a:stretch>
            <a:fillRect/>
          </a:stretch>
        </p:blipFill>
        <p:spPr>
          <a:xfrm>
            <a:off x="4014650" y="1316082"/>
            <a:ext cx="3965462" cy="3986555"/>
          </a:xfrm>
          <a:prstGeom prst="rect">
            <a:avLst/>
          </a:prstGeom>
        </p:spPr>
      </p:pic>
    </p:spTree>
    <p:extLst>
      <p:ext uri="{BB962C8B-B14F-4D97-AF65-F5344CB8AC3E}">
        <p14:creationId xmlns:p14="http://schemas.microsoft.com/office/powerpoint/2010/main" val="6936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263212"/>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What does he do?</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He waters the plants.  </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2738"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AD9C1BB5-CEA1-3BE3-ED95-59CCCE912075}"/>
              </a:ext>
            </a:extLst>
          </p:cNvPr>
          <p:cNvPicPr>
            <a:picLocks noChangeAspect="1"/>
          </p:cNvPicPr>
          <p:nvPr/>
        </p:nvPicPr>
        <p:blipFill>
          <a:blip r:embed="rId4"/>
          <a:stretch>
            <a:fillRect/>
          </a:stretch>
        </p:blipFill>
        <p:spPr>
          <a:xfrm>
            <a:off x="3988527" y="1318008"/>
            <a:ext cx="4009396" cy="4016090"/>
          </a:xfrm>
          <a:prstGeom prst="rect">
            <a:avLst/>
          </a:prstGeom>
        </p:spPr>
      </p:pic>
    </p:spTree>
    <p:extLst>
      <p:ext uri="{BB962C8B-B14F-4D97-AF65-F5344CB8AC3E}">
        <p14:creationId xmlns:p14="http://schemas.microsoft.com/office/powerpoint/2010/main" val="374388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772817"/>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96957" y="3048004"/>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Practice</a:t>
            </a:r>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3" name="Rounded Rectangle 8">
            <a:extLst>
              <a:ext uri="{FF2B5EF4-FFF2-40B4-BE49-F238E27FC236}">
                <a16:creationId xmlns:a16="http://schemas.microsoft.com/office/drawing/2014/main" id="{0F603290-EB1D-5C5F-C1D4-E00CF26A2668}"/>
              </a:ext>
            </a:extLst>
          </p:cNvPr>
          <p:cNvSpPr/>
          <p:nvPr/>
        </p:nvSpPr>
        <p:spPr>
          <a:xfrm>
            <a:off x="1278297" y="4250094"/>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pic>
        <p:nvPicPr>
          <p:cNvPr id="4" name="Picture 3"/>
          <p:cNvPicPr>
            <a:picLocks noChangeAspect="1"/>
          </p:cNvPicPr>
          <p:nvPr/>
        </p:nvPicPr>
        <p:blipFill>
          <a:blip r:embed="rId2"/>
          <a:stretch>
            <a:fillRect/>
          </a:stretch>
        </p:blipFill>
        <p:spPr>
          <a:xfrm>
            <a:off x="7531562" y="497631"/>
            <a:ext cx="4263214" cy="60344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04812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285750"/>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What does he do?</a:t>
            </a:r>
          </a:p>
        </p:txBody>
      </p:sp>
      <p:sp>
        <p:nvSpPr>
          <p:cNvPr id="8" name="Rounded Rectangle 7"/>
          <p:cNvSpPr/>
          <p:nvPr/>
        </p:nvSpPr>
        <p:spPr>
          <a:xfrm>
            <a:off x="1524000" y="5334000"/>
            <a:ext cx="86106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He feeds the cat. </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ED671A15-4684-E5DA-F6DD-695FC2BA63B7}"/>
              </a:ext>
            </a:extLst>
          </p:cNvPr>
          <p:cNvPicPr>
            <a:picLocks noChangeAspect="1"/>
          </p:cNvPicPr>
          <p:nvPr/>
        </p:nvPicPr>
        <p:blipFill>
          <a:blip r:embed="rId4"/>
          <a:stretch>
            <a:fillRect/>
          </a:stretch>
        </p:blipFill>
        <p:spPr>
          <a:xfrm>
            <a:off x="3866606" y="1382721"/>
            <a:ext cx="4156718" cy="3951279"/>
          </a:xfrm>
          <a:prstGeom prst="rect">
            <a:avLst/>
          </a:prstGeom>
        </p:spPr>
      </p:pic>
    </p:spTree>
    <p:extLst>
      <p:ext uri="{BB962C8B-B14F-4D97-AF65-F5344CB8AC3E}">
        <p14:creationId xmlns:p14="http://schemas.microsoft.com/office/powerpoint/2010/main" val="11688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8971" y="390525"/>
            <a:ext cx="9131754" cy="6087836"/>
          </a:xfrm>
          <a:prstGeom prst="rect">
            <a:avLst/>
          </a:prstGeom>
        </p:spPr>
      </p:pic>
      <p:sp>
        <p:nvSpPr>
          <p:cNvPr id="3" name="TextBox 2"/>
          <p:cNvSpPr txBox="1"/>
          <p:nvPr/>
        </p:nvSpPr>
        <p:spPr>
          <a:xfrm>
            <a:off x="4001473" y="3718831"/>
            <a:ext cx="24726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Practice</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5156690"/>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85D86E0B-3A35-BED4-2DE3-A1D345F1F022}"/>
              </a:ext>
            </a:extLst>
          </p:cNvPr>
          <p:cNvPicPr>
            <a:picLocks noChangeAspect="1"/>
          </p:cNvPicPr>
          <p:nvPr/>
        </p:nvPicPr>
        <p:blipFill>
          <a:blip r:embed="rId4"/>
          <a:stretch>
            <a:fillRect/>
          </a:stretch>
        </p:blipFill>
        <p:spPr>
          <a:xfrm>
            <a:off x="1356264" y="4578225"/>
            <a:ext cx="9235538" cy="1824458"/>
          </a:xfrm>
          <a:prstGeom prst="rect">
            <a:avLst/>
          </a:prstGeom>
        </p:spPr>
      </p:pic>
      <p:pic>
        <p:nvPicPr>
          <p:cNvPr id="7" name="Hình ảnh 6">
            <a:extLst>
              <a:ext uri="{FF2B5EF4-FFF2-40B4-BE49-F238E27FC236}">
                <a16:creationId xmlns:a16="http://schemas.microsoft.com/office/drawing/2014/main" id="{758BAD95-26D5-3FEB-3BC1-339219C52CD5}"/>
              </a:ext>
            </a:extLst>
          </p:cNvPr>
          <p:cNvPicPr>
            <a:picLocks noChangeAspect="1"/>
          </p:cNvPicPr>
          <p:nvPr/>
        </p:nvPicPr>
        <p:blipFill>
          <a:blip r:embed="rId5"/>
          <a:stretch>
            <a:fillRect/>
          </a:stretch>
        </p:blipFill>
        <p:spPr>
          <a:xfrm>
            <a:off x="3830145" y="1154177"/>
            <a:ext cx="4200343" cy="3373503"/>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 y="573188"/>
            <a:ext cx="4312374" cy="54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CD3 TRACK 25 - Part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01324" y="607323"/>
            <a:ext cx="609600" cy="609600"/>
          </a:xfrm>
          <a:prstGeom prst="rect">
            <a:avLst/>
          </a:prstGeom>
        </p:spPr>
      </p:pic>
      <p:pic>
        <p:nvPicPr>
          <p:cNvPr id="9" name="Hình ảnh 8">
            <a:extLst>
              <a:ext uri="{FF2B5EF4-FFF2-40B4-BE49-F238E27FC236}">
                <a16:creationId xmlns:a16="http://schemas.microsoft.com/office/drawing/2014/main" id="{E0FAEFDD-3160-9AA8-32F4-52C68BB61CC6}"/>
              </a:ext>
            </a:extLst>
          </p:cNvPr>
          <p:cNvPicPr>
            <a:picLocks noChangeAspect="1"/>
          </p:cNvPicPr>
          <p:nvPr/>
        </p:nvPicPr>
        <p:blipFill>
          <a:blip r:embed="rId8"/>
          <a:stretch>
            <a:fillRect/>
          </a:stretch>
        </p:blipFill>
        <p:spPr>
          <a:xfrm>
            <a:off x="7950850" y="651360"/>
            <a:ext cx="776548" cy="603982"/>
          </a:xfrm>
          <a:prstGeom prst="rect">
            <a:avLst/>
          </a:prstGeom>
        </p:spPr>
      </p:pic>
    </p:spTree>
    <p:extLst>
      <p:ext uri="{BB962C8B-B14F-4D97-AF65-F5344CB8AC3E}">
        <p14:creationId xmlns:p14="http://schemas.microsoft.com/office/powerpoint/2010/main" val="307781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B0C61FFA-800A-06DA-587D-5BEFA8D3B994}"/>
              </a:ext>
            </a:extLst>
          </p:cNvPr>
          <p:cNvPicPr>
            <a:picLocks noChangeAspect="1"/>
          </p:cNvPicPr>
          <p:nvPr/>
        </p:nvPicPr>
        <p:blipFill>
          <a:blip r:embed="rId4"/>
          <a:stretch>
            <a:fillRect/>
          </a:stretch>
        </p:blipFill>
        <p:spPr>
          <a:xfrm>
            <a:off x="1776868" y="4559088"/>
            <a:ext cx="7930760" cy="1588422"/>
          </a:xfrm>
          <a:prstGeom prst="rect">
            <a:avLst/>
          </a:prstGeom>
        </p:spPr>
      </p:pic>
      <p:pic>
        <p:nvPicPr>
          <p:cNvPr id="7" name="Hình ảnh 6">
            <a:extLst>
              <a:ext uri="{FF2B5EF4-FFF2-40B4-BE49-F238E27FC236}">
                <a16:creationId xmlns:a16="http://schemas.microsoft.com/office/drawing/2014/main" id="{758BAD95-26D5-3FEB-3BC1-339219C52CD5}"/>
              </a:ext>
            </a:extLst>
          </p:cNvPr>
          <p:cNvPicPr>
            <a:picLocks noChangeAspect="1"/>
          </p:cNvPicPr>
          <p:nvPr/>
        </p:nvPicPr>
        <p:blipFill>
          <a:blip r:embed="rId5"/>
          <a:stretch>
            <a:fillRect/>
          </a:stretch>
        </p:blipFill>
        <p:spPr>
          <a:xfrm>
            <a:off x="3830145" y="1154177"/>
            <a:ext cx="4200343" cy="3373503"/>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 y="573188"/>
            <a:ext cx="4312374" cy="54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D3 TRACK 25 - Part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32648" y="474796"/>
            <a:ext cx="609600" cy="609600"/>
          </a:xfrm>
          <a:prstGeom prst="rect">
            <a:avLst/>
          </a:prstGeom>
        </p:spPr>
      </p:pic>
      <p:sp>
        <p:nvSpPr>
          <p:cNvPr id="10" name="Hộp Văn bản 1">
            <a:extLst>
              <a:ext uri="{FF2B5EF4-FFF2-40B4-BE49-F238E27FC236}">
                <a16:creationId xmlns:a16="http://schemas.microsoft.com/office/drawing/2014/main" id="{9FD69BA7-63DA-4C5B-0219-C5873CB369D5}"/>
              </a:ext>
            </a:extLst>
          </p:cNvPr>
          <p:cNvSpPr txBox="1"/>
          <p:nvPr/>
        </p:nvSpPr>
        <p:spPr>
          <a:xfrm>
            <a:off x="4624128" y="5308250"/>
            <a:ext cx="1482758" cy="861774"/>
          </a:xfrm>
          <a:prstGeom prst="rect">
            <a:avLst/>
          </a:prstGeom>
          <a:noFill/>
        </p:spPr>
        <p:txBody>
          <a:bodyPr wrap="square" rtlCol="0">
            <a:spAutoFit/>
          </a:bodyPr>
          <a:lstStyle/>
          <a:p>
            <a:r>
              <a:rPr lang="en-US" sz="5000" b="1" dirty="0">
                <a:solidFill>
                  <a:srgbClr val="FF0000"/>
                </a:solidFill>
              </a:rPr>
              <a:t>Sun</a:t>
            </a:r>
          </a:p>
        </p:txBody>
      </p:sp>
      <p:pic>
        <p:nvPicPr>
          <p:cNvPr id="9" name="Hình ảnh 8">
            <a:extLst>
              <a:ext uri="{FF2B5EF4-FFF2-40B4-BE49-F238E27FC236}">
                <a16:creationId xmlns:a16="http://schemas.microsoft.com/office/drawing/2014/main" id="{E0FAEFDD-3160-9AA8-32F4-52C68BB61CC6}"/>
              </a:ext>
            </a:extLst>
          </p:cNvPr>
          <p:cNvPicPr>
            <a:picLocks noChangeAspect="1"/>
          </p:cNvPicPr>
          <p:nvPr/>
        </p:nvPicPr>
        <p:blipFill>
          <a:blip r:embed="rId8"/>
          <a:stretch>
            <a:fillRect/>
          </a:stretch>
        </p:blipFill>
        <p:spPr>
          <a:xfrm>
            <a:off x="7950850" y="651360"/>
            <a:ext cx="776548" cy="603982"/>
          </a:xfrm>
          <a:prstGeom prst="rect">
            <a:avLst/>
          </a:prstGeom>
        </p:spPr>
      </p:pic>
    </p:spTree>
    <p:extLst>
      <p:ext uri="{BB962C8B-B14F-4D97-AF65-F5344CB8AC3E}">
        <p14:creationId xmlns:p14="http://schemas.microsoft.com/office/powerpoint/2010/main" val="275279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4CABF50-EBB2-6F30-3296-B3E4506367F2}"/>
              </a:ext>
            </a:extLst>
          </p:cNvPr>
          <p:cNvPicPr>
            <a:picLocks noChangeAspect="1"/>
          </p:cNvPicPr>
          <p:nvPr/>
        </p:nvPicPr>
        <p:blipFill>
          <a:blip r:embed="rId4"/>
          <a:stretch>
            <a:fillRect/>
          </a:stretch>
        </p:blipFill>
        <p:spPr>
          <a:xfrm>
            <a:off x="2502151" y="4651293"/>
            <a:ext cx="6892220" cy="1642069"/>
          </a:xfrm>
          <a:prstGeom prst="rect">
            <a:avLst/>
          </a:prstGeom>
        </p:spPr>
      </p:pic>
      <p:pic>
        <p:nvPicPr>
          <p:cNvPr id="7" name="Hình ảnh 6">
            <a:extLst>
              <a:ext uri="{FF2B5EF4-FFF2-40B4-BE49-F238E27FC236}">
                <a16:creationId xmlns:a16="http://schemas.microsoft.com/office/drawing/2014/main" id="{758BAD95-26D5-3FEB-3BC1-339219C52CD5}"/>
              </a:ext>
            </a:extLst>
          </p:cNvPr>
          <p:cNvPicPr>
            <a:picLocks noChangeAspect="1"/>
          </p:cNvPicPr>
          <p:nvPr/>
        </p:nvPicPr>
        <p:blipFill>
          <a:blip r:embed="rId5"/>
          <a:stretch>
            <a:fillRect/>
          </a:stretch>
        </p:blipFill>
        <p:spPr>
          <a:xfrm>
            <a:off x="3830145" y="1154177"/>
            <a:ext cx="4200343" cy="3373503"/>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 y="573188"/>
            <a:ext cx="4312374" cy="54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D3 TRACK 25 - Part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60707" y="544577"/>
            <a:ext cx="609600" cy="609600"/>
          </a:xfrm>
          <a:prstGeom prst="rect">
            <a:avLst/>
          </a:prstGeom>
        </p:spPr>
      </p:pic>
      <p:sp>
        <p:nvSpPr>
          <p:cNvPr id="12" name="Hộp Văn bản 1">
            <a:extLst>
              <a:ext uri="{FF2B5EF4-FFF2-40B4-BE49-F238E27FC236}">
                <a16:creationId xmlns:a16="http://schemas.microsoft.com/office/drawing/2014/main" id="{9FD69BA7-63DA-4C5B-0219-C5873CB369D5}"/>
              </a:ext>
            </a:extLst>
          </p:cNvPr>
          <p:cNvSpPr txBox="1"/>
          <p:nvPr/>
        </p:nvSpPr>
        <p:spPr>
          <a:xfrm>
            <a:off x="5457345" y="5366638"/>
            <a:ext cx="2527884" cy="861774"/>
          </a:xfrm>
          <a:prstGeom prst="rect">
            <a:avLst/>
          </a:prstGeom>
          <a:noFill/>
        </p:spPr>
        <p:txBody>
          <a:bodyPr wrap="square" rtlCol="0">
            <a:spAutoFit/>
          </a:bodyPr>
          <a:lstStyle/>
          <a:p>
            <a:r>
              <a:rPr lang="en-US" sz="5000" b="1" dirty="0">
                <a:solidFill>
                  <a:srgbClr val="FF0000"/>
                </a:solidFill>
              </a:rPr>
              <a:t>doctor</a:t>
            </a:r>
          </a:p>
        </p:txBody>
      </p:sp>
      <p:pic>
        <p:nvPicPr>
          <p:cNvPr id="9" name="Hình ảnh 8">
            <a:extLst>
              <a:ext uri="{FF2B5EF4-FFF2-40B4-BE49-F238E27FC236}">
                <a16:creationId xmlns:a16="http://schemas.microsoft.com/office/drawing/2014/main" id="{E0FAEFDD-3160-9AA8-32F4-52C68BB61CC6}"/>
              </a:ext>
            </a:extLst>
          </p:cNvPr>
          <p:cNvPicPr>
            <a:picLocks noChangeAspect="1"/>
          </p:cNvPicPr>
          <p:nvPr/>
        </p:nvPicPr>
        <p:blipFill>
          <a:blip r:embed="rId8"/>
          <a:stretch>
            <a:fillRect/>
          </a:stretch>
        </p:blipFill>
        <p:spPr>
          <a:xfrm>
            <a:off x="7950850" y="651360"/>
            <a:ext cx="776548" cy="603982"/>
          </a:xfrm>
          <a:prstGeom prst="rect">
            <a:avLst/>
          </a:prstGeom>
        </p:spPr>
      </p:pic>
    </p:spTree>
    <p:extLst>
      <p:ext uri="{BB962C8B-B14F-4D97-AF65-F5344CB8AC3E}">
        <p14:creationId xmlns:p14="http://schemas.microsoft.com/office/powerpoint/2010/main" val="29046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A07862E6-F3F2-CB20-AF8E-A9B8F0B42FC5}"/>
              </a:ext>
            </a:extLst>
          </p:cNvPr>
          <p:cNvPicPr>
            <a:picLocks noChangeAspect="1"/>
          </p:cNvPicPr>
          <p:nvPr/>
        </p:nvPicPr>
        <p:blipFill>
          <a:blip r:embed="rId4"/>
          <a:stretch>
            <a:fillRect/>
          </a:stretch>
        </p:blipFill>
        <p:spPr>
          <a:xfrm>
            <a:off x="2291307" y="4614812"/>
            <a:ext cx="7078329" cy="1591828"/>
          </a:xfrm>
          <a:prstGeom prst="rect">
            <a:avLst/>
          </a:prstGeom>
        </p:spPr>
      </p:pic>
      <p:pic>
        <p:nvPicPr>
          <p:cNvPr id="7" name="Hình ảnh 6">
            <a:extLst>
              <a:ext uri="{FF2B5EF4-FFF2-40B4-BE49-F238E27FC236}">
                <a16:creationId xmlns:a16="http://schemas.microsoft.com/office/drawing/2014/main" id="{758BAD95-26D5-3FEB-3BC1-339219C52CD5}"/>
              </a:ext>
            </a:extLst>
          </p:cNvPr>
          <p:cNvPicPr>
            <a:picLocks noChangeAspect="1"/>
          </p:cNvPicPr>
          <p:nvPr/>
        </p:nvPicPr>
        <p:blipFill>
          <a:blip r:embed="rId5"/>
          <a:stretch>
            <a:fillRect/>
          </a:stretch>
        </p:blipFill>
        <p:spPr>
          <a:xfrm>
            <a:off x="3830145" y="1154177"/>
            <a:ext cx="4200343" cy="3373503"/>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 y="573188"/>
            <a:ext cx="4312374" cy="54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D3 TRACK 25 - Part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76098" y="511096"/>
            <a:ext cx="609600" cy="609600"/>
          </a:xfrm>
          <a:prstGeom prst="rect">
            <a:avLst/>
          </a:prstGeom>
        </p:spPr>
      </p:pic>
      <p:sp>
        <p:nvSpPr>
          <p:cNvPr id="14" name="Hộp Văn bản 1">
            <a:extLst>
              <a:ext uri="{FF2B5EF4-FFF2-40B4-BE49-F238E27FC236}">
                <a16:creationId xmlns:a16="http://schemas.microsoft.com/office/drawing/2014/main" id="{9FD69BA7-63DA-4C5B-0219-C5873CB369D5}"/>
              </a:ext>
            </a:extLst>
          </p:cNvPr>
          <p:cNvSpPr txBox="1"/>
          <p:nvPr/>
        </p:nvSpPr>
        <p:spPr>
          <a:xfrm>
            <a:off x="3858056" y="5389108"/>
            <a:ext cx="3566001" cy="707886"/>
          </a:xfrm>
          <a:prstGeom prst="rect">
            <a:avLst/>
          </a:prstGeom>
          <a:noFill/>
        </p:spPr>
        <p:txBody>
          <a:bodyPr wrap="square" rtlCol="0">
            <a:spAutoFit/>
          </a:bodyPr>
          <a:lstStyle/>
          <a:p>
            <a:r>
              <a:rPr lang="en-US" sz="4000" b="1" dirty="0">
                <a:solidFill>
                  <a:srgbClr val="FF0000"/>
                </a:solidFill>
              </a:rPr>
              <a:t>Green Hospital</a:t>
            </a:r>
          </a:p>
        </p:txBody>
      </p:sp>
      <p:pic>
        <p:nvPicPr>
          <p:cNvPr id="9" name="Hình ảnh 8">
            <a:extLst>
              <a:ext uri="{FF2B5EF4-FFF2-40B4-BE49-F238E27FC236}">
                <a16:creationId xmlns:a16="http://schemas.microsoft.com/office/drawing/2014/main" id="{E0FAEFDD-3160-9AA8-32F4-52C68BB61CC6}"/>
              </a:ext>
            </a:extLst>
          </p:cNvPr>
          <p:cNvPicPr>
            <a:picLocks noChangeAspect="1"/>
          </p:cNvPicPr>
          <p:nvPr/>
        </p:nvPicPr>
        <p:blipFill>
          <a:blip r:embed="rId8"/>
          <a:stretch>
            <a:fillRect/>
          </a:stretch>
        </p:blipFill>
        <p:spPr>
          <a:xfrm>
            <a:off x="7950850" y="651360"/>
            <a:ext cx="776548" cy="603982"/>
          </a:xfrm>
          <a:prstGeom prst="rect">
            <a:avLst/>
          </a:prstGeom>
        </p:spPr>
      </p:pic>
    </p:spTree>
    <p:extLst>
      <p:ext uri="{BB962C8B-B14F-4D97-AF65-F5344CB8AC3E}">
        <p14:creationId xmlns:p14="http://schemas.microsoft.com/office/powerpoint/2010/main" val="74057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9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3D398DEC-5923-FA75-3FFC-8864F2F133FE}"/>
              </a:ext>
            </a:extLst>
          </p:cNvPr>
          <p:cNvPicPr>
            <a:picLocks noChangeAspect="1"/>
          </p:cNvPicPr>
          <p:nvPr/>
        </p:nvPicPr>
        <p:blipFill>
          <a:blip r:embed="rId4"/>
          <a:stretch>
            <a:fillRect/>
          </a:stretch>
        </p:blipFill>
        <p:spPr>
          <a:xfrm>
            <a:off x="2771612" y="4628312"/>
            <a:ext cx="5803385" cy="1656500"/>
          </a:xfrm>
          <a:prstGeom prst="rect">
            <a:avLst/>
          </a:prstGeom>
        </p:spPr>
      </p:pic>
      <p:pic>
        <p:nvPicPr>
          <p:cNvPr id="7" name="Hình ảnh 6">
            <a:extLst>
              <a:ext uri="{FF2B5EF4-FFF2-40B4-BE49-F238E27FC236}">
                <a16:creationId xmlns:a16="http://schemas.microsoft.com/office/drawing/2014/main" id="{758BAD95-26D5-3FEB-3BC1-339219C52CD5}"/>
              </a:ext>
            </a:extLst>
          </p:cNvPr>
          <p:cNvPicPr>
            <a:picLocks noChangeAspect="1"/>
          </p:cNvPicPr>
          <p:nvPr/>
        </p:nvPicPr>
        <p:blipFill>
          <a:blip r:embed="rId5"/>
          <a:stretch>
            <a:fillRect/>
          </a:stretch>
        </p:blipFill>
        <p:spPr>
          <a:xfrm>
            <a:off x="3830145" y="1154177"/>
            <a:ext cx="4200343" cy="3373503"/>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 y="573188"/>
            <a:ext cx="4312374" cy="54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Hộp Văn bản 1">
            <a:extLst>
              <a:ext uri="{FF2B5EF4-FFF2-40B4-BE49-F238E27FC236}">
                <a16:creationId xmlns:a16="http://schemas.microsoft.com/office/drawing/2014/main" id="{9FD69BA7-63DA-4C5B-0219-C5873CB369D5}"/>
              </a:ext>
            </a:extLst>
          </p:cNvPr>
          <p:cNvSpPr txBox="1"/>
          <p:nvPr/>
        </p:nvSpPr>
        <p:spPr>
          <a:xfrm>
            <a:off x="5101740" y="5423038"/>
            <a:ext cx="1988519" cy="861774"/>
          </a:xfrm>
          <a:prstGeom prst="rect">
            <a:avLst/>
          </a:prstGeom>
          <a:noFill/>
        </p:spPr>
        <p:txBody>
          <a:bodyPr wrap="square" rtlCol="0">
            <a:spAutoFit/>
          </a:bodyPr>
          <a:lstStyle/>
          <a:p>
            <a:r>
              <a:rPr lang="en-US" sz="5000" b="1" dirty="0">
                <a:solidFill>
                  <a:srgbClr val="FF0000"/>
                </a:solidFill>
              </a:rPr>
              <a:t>sister</a:t>
            </a:r>
          </a:p>
        </p:txBody>
      </p:sp>
      <p:pic>
        <p:nvPicPr>
          <p:cNvPr id="11" name="CD3 TRACK 25 - Part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95372" y="544577"/>
            <a:ext cx="609600" cy="609600"/>
          </a:xfrm>
          <a:prstGeom prst="rect">
            <a:avLst/>
          </a:prstGeom>
        </p:spPr>
      </p:pic>
      <p:pic>
        <p:nvPicPr>
          <p:cNvPr id="9" name="Hình ảnh 8">
            <a:extLst>
              <a:ext uri="{FF2B5EF4-FFF2-40B4-BE49-F238E27FC236}">
                <a16:creationId xmlns:a16="http://schemas.microsoft.com/office/drawing/2014/main" id="{E0FAEFDD-3160-9AA8-32F4-52C68BB61CC6}"/>
              </a:ext>
            </a:extLst>
          </p:cNvPr>
          <p:cNvPicPr>
            <a:picLocks noChangeAspect="1"/>
          </p:cNvPicPr>
          <p:nvPr/>
        </p:nvPicPr>
        <p:blipFill>
          <a:blip r:embed="rId8"/>
          <a:stretch>
            <a:fillRect/>
          </a:stretch>
        </p:blipFill>
        <p:spPr>
          <a:xfrm>
            <a:off x="7950850" y="651360"/>
            <a:ext cx="776548" cy="603982"/>
          </a:xfrm>
          <a:prstGeom prst="rect">
            <a:avLst/>
          </a:prstGeom>
        </p:spPr>
      </p:pic>
    </p:spTree>
    <p:extLst>
      <p:ext uri="{BB962C8B-B14F-4D97-AF65-F5344CB8AC3E}">
        <p14:creationId xmlns:p14="http://schemas.microsoft.com/office/powerpoint/2010/main" val="210419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3913EF3E-3239-56A1-56CB-2FEF46AE21FF}"/>
              </a:ext>
            </a:extLst>
          </p:cNvPr>
          <p:cNvPicPr>
            <a:picLocks noChangeAspect="1"/>
          </p:cNvPicPr>
          <p:nvPr/>
        </p:nvPicPr>
        <p:blipFill>
          <a:blip r:embed="rId2"/>
          <a:stretch>
            <a:fillRect/>
          </a:stretch>
        </p:blipFill>
        <p:spPr>
          <a:xfrm>
            <a:off x="185510" y="757477"/>
            <a:ext cx="8514352" cy="78287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44" y="1934548"/>
            <a:ext cx="1157287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07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2840AC55-24E4-DEE9-4A92-353B7C40B862}"/>
              </a:ext>
            </a:extLst>
          </p:cNvPr>
          <p:cNvPicPr>
            <a:picLocks noChangeAspect="1"/>
          </p:cNvPicPr>
          <p:nvPr/>
        </p:nvPicPr>
        <p:blipFill>
          <a:blip r:embed="rId2"/>
          <a:stretch>
            <a:fillRect/>
          </a:stretch>
        </p:blipFill>
        <p:spPr>
          <a:xfrm>
            <a:off x="7724620" y="4465107"/>
            <a:ext cx="3631038" cy="898651"/>
          </a:xfrm>
          <a:prstGeom prst="rect">
            <a:avLst/>
          </a:prstGeom>
        </p:spPr>
      </p:pic>
      <p:pic>
        <p:nvPicPr>
          <p:cNvPr id="4" name="Hình ảnh 3">
            <a:extLst>
              <a:ext uri="{FF2B5EF4-FFF2-40B4-BE49-F238E27FC236}">
                <a16:creationId xmlns:a16="http://schemas.microsoft.com/office/drawing/2014/main" id="{3913EF3E-3239-56A1-56CB-2FEF46AE21FF}"/>
              </a:ext>
            </a:extLst>
          </p:cNvPr>
          <p:cNvPicPr>
            <a:picLocks noChangeAspect="1"/>
          </p:cNvPicPr>
          <p:nvPr/>
        </p:nvPicPr>
        <p:blipFill>
          <a:blip r:embed="rId3"/>
          <a:stretch>
            <a:fillRect/>
          </a:stretch>
        </p:blipFill>
        <p:spPr>
          <a:xfrm>
            <a:off x="185510" y="757477"/>
            <a:ext cx="8514352" cy="782870"/>
          </a:xfrm>
          <a:prstGeom prst="rect">
            <a:avLst/>
          </a:prstGeom>
        </p:spPr>
      </p:pic>
      <p:pic>
        <p:nvPicPr>
          <p:cNvPr id="17" name="Hình ảnh 16">
            <a:extLst>
              <a:ext uri="{FF2B5EF4-FFF2-40B4-BE49-F238E27FC236}">
                <a16:creationId xmlns:a16="http://schemas.microsoft.com/office/drawing/2014/main" id="{6521FB89-0E0B-DCC4-7761-4114CF2A35F6}"/>
              </a:ext>
            </a:extLst>
          </p:cNvPr>
          <p:cNvPicPr>
            <a:picLocks noChangeAspect="1"/>
          </p:cNvPicPr>
          <p:nvPr/>
        </p:nvPicPr>
        <p:blipFill>
          <a:blip r:embed="rId4"/>
          <a:stretch>
            <a:fillRect/>
          </a:stretch>
        </p:blipFill>
        <p:spPr>
          <a:xfrm>
            <a:off x="1672627" y="1722550"/>
            <a:ext cx="9166278" cy="1103532"/>
          </a:xfrm>
          <a:prstGeom prst="rect">
            <a:avLst/>
          </a:prstGeom>
        </p:spPr>
      </p:pic>
      <p:pic>
        <p:nvPicPr>
          <p:cNvPr id="19" name="Hình ảnh 18">
            <a:extLst>
              <a:ext uri="{FF2B5EF4-FFF2-40B4-BE49-F238E27FC236}">
                <a16:creationId xmlns:a16="http://schemas.microsoft.com/office/drawing/2014/main" id="{DFD13822-165F-E0E5-5B1D-85D7FDB6A125}"/>
              </a:ext>
            </a:extLst>
          </p:cNvPr>
          <p:cNvPicPr>
            <a:picLocks noChangeAspect="1"/>
          </p:cNvPicPr>
          <p:nvPr/>
        </p:nvPicPr>
        <p:blipFill>
          <a:blip r:embed="rId5"/>
          <a:stretch>
            <a:fillRect/>
          </a:stretch>
        </p:blipFill>
        <p:spPr>
          <a:xfrm>
            <a:off x="2797079" y="2798085"/>
            <a:ext cx="6216292" cy="1066260"/>
          </a:xfrm>
          <a:prstGeom prst="rect">
            <a:avLst/>
          </a:prstGeom>
        </p:spPr>
      </p:pic>
      <p:pic>
        <p:nvPicPr>
          <p:cNvPr id="21" name="Hình ảnh 20">
            <a:extLst>
              <a:ext uri="{FF2B5EF4-FFF2-40B4-BE49-F238E27FC236}">
                <a16:creationId xmlns:a16="http://schemas.microsoft.com/office/drawing/2014/main" id="{A6B81396-10C3-A08E-C0E0-E636F66845EE}"/>
              </a:ext>
            </a:extLst>
          </p:cNvPr>
          <p:cNvPicPr>
            <a:picLocks noChangeAspect="1"/>
          </p:cNvPicPr>
          <p:nvPr/>
        </p:nvPicPr>
        <p:blipFill>
          <a:blip r:embed="rId6"/>
          <a:stretch>
            <a:fillRect/>
          </a:stretch>
        </p:blipFill>
        <p:spPr>
          <a:xfrm>
            <a:off x="229054" y="4449242"/>
            <a:ext cx="7016219" cy="1056204"/>
          </a:xfrm>
          <a:prstGeom prst="rect">
            <a:avLst/>
          </a:prstGeom>
        </p:spPr>
      </p:pic>
    </p:spTree>
    <p:extLst>
      <p:ext uri="{BB962C8B-B14F-4D97-AF65-F5344CB8AC3E}">
        <p14:creationId xmlns:p14="http://schemas.microsoft.com/office/powerpoint/2010/main" val="4161373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F4F5EF08-BBB3-1161-5247-D923BE4E683B}"/>
              </a:ext>
            </a:extLst>
          </p:cNvPr>
          <p:cNvPicPr>
            <a:picLocks noChangeAspect="1"/>
          </p:cNvPicPr>
          <p:nvPr/>
        </p:nvPicPr>
        <p:blipFill>
          <a:blip r:embed="rId2"/>
          <a:stretch>
            <a:fillRect/>
          </a:stretch>
        </p:blipFill>
        <p:spPr>
          <a:xfrm>
            <a:off x="7751248" y="5053985"/>
            <a:ext cx="2851437" cy="397875"/>
          </a:xfrm>
          <a:prstGeom prst="rect">
            <a:avLst/>
          </a:prstGeom>
        </p:spPr>
      </p:pic>
      <p:pic>
        <p:nvPicPr>
          <p:cNvPr id="4" name="Hình ảnh 3">
            <a:extLst>
              <a:ext uri="{FF2B5EF4-FFF2-40B4-BE49-F238E27FC236}">
                <a16:creationId xmlns:a16="http://schemas.microsoft.com/office/drawing/2014/main" id="{3913EF3E-3239-56A1-56CB-2FEF46AE21FF}"/>
              </a:ext>
            </a:extLst>
          </p:cNvPr>
          <p:cNvPicPr>
            <a:picLocks noChangeAspect="1"/>
          </p:cNvPicPr>
          <p:nvPr/>
        </p:nvPicPr>
        <p:blipFill>
          <a:blip r:embed="rId3"/>
          <a:stretch>
            <a:fillRect/>
          </a:stretch>
        </p:blipFill>
        <p:spPr>
          <a:xfrm>
            <a:off x="185510" y="757477"/>
            <a:ext cx="8514352" cy="782870"/>
          </a:xfrm>
          <a:prstGeom prst="rect">
            <a:avLst/>
          </a:prstGeom>
        </p:spPr>
      </p:pic>
      <p:sp>
        <p:nvSpPr>
          <p:cNvPr id="2" name="Hộp Văn bản 1">
            <a:extLst>
              <a:ext uri="{FF2B5EF4-FFF2-40B4-BE49-F238E27FC236}">
                <a16:creationId xmlns:a16="http://schemas.microsoft.com/office/drawing/2014/main" id="{9FD69BA7-63DA-4C5B-0219-C5873CB369D5}"/>
              </a:ext>
            </a:extLst>
          </p:cNvPr>
          <p:cNvSpPr txBox="1"/>
          <p:nvPr/>
        </p:nvSpPr>
        <p:spPr>
          <a:xfrm>
            <a:off x="8214938" y="4551545"/>
            <a:ext cx="1965782" cy="861774"/>
          </a:xfrm>
          <a:prstGeom prst="rect">
            <a:avLst/>
          </a:prstGeom>
          <a:noFill/>
        </p:spPr>
        <p:txBody>
          <a:bodyPr wrap="square" rtlCol="0">
            <a:spAutoFit/>
          </a:bodyPr>
          <a:lstStyle/>
          <a:p>
            <a:r>
              <a:rPr lang="en-US" sz="5000" dirty="0">
                <a:solidFill>
                  <a:srgbClr val="FF0000"/>
                </a:solidFill>
              </a:rPr>
              <a:t>a farm</a:t>
            </a:r>
          </a:p>
        </p:txBody>
      </p:sp>
      <p:pic>
        <p:nvPicPr>
          <p:cNvPr id="17" name="Hình ảnh 16">
            <a:extLst>
              <a:ext uri="{FF2B5EF4-FFF2-40B4-BE49-F238E27FC236}">
                <a16:creationId xmlns:a16="http://schemas.microsoft.com/office/drawing/2014/main" id="{6521FB89-0E0B-DCC4-7761-4114CF2A35F6}"/>
              </a:ext>
            </a:extLst>
          </p:cNvPr>
          <p:cNvPicPr>
            <a:picLocks noChangeAspect="1"/>
          </p:cNvPicPr>
          <p:nvPr/>
        </p:nvPicPr>
        <p:blipFill>
          <a:blip r:embed="rId4"/>
          <a:stretch>
            <a:fillRect/>
          </a:stretch>
        </p:blipFill>
        <p:spPr>
          <a:xfrm>
            <a:off x="1578177" y="1731825"/>
            <a:ext cx="9166278" cy="1103532"/>
          </a:xfrm>
          <a:prstGeom prst="rect">
            <a:avLst/>
          </a:prstGeom>
        </p:spPr>
      </p:pic>
      <p:pic>
        <p:nvPicPr>
          <p:cNvPr id="19" name="Hình ảnh 18">
            <a:extLst>
              <a:ext uri="{FF2B5EF4-FFF2-40B4-BE49-F238E27FC236}">
                <a16:creationId xmlns:a16="http://schemas.microsoft.com/office/drawing/2014/main" id="{DFD13822-165F-E0E5-5B1D-85D7FDB6A125}"/>
              </a:ext>
            </a:extLst>
          </p:cNvPr>
          <p:cNvPicPr>
            <a:picLocks noChangeAspect="1"/>
          </p:cNvPicPr>
          <p:nvPr/>
        </p:nvPicPr>
        <p:blipFill>
          <a:blip r:embed="rId5"/>
          <a:stretch>
            <a:fillRect/>
          </a:stretch>
        </p:blipFill>
        <p:spPr>
          <a:xfrm>
            <a:off x="2786193" y="2798085"/>
            <a:ext cx="6216292" cy="1066260"/>
          </a:xfrm>
          <a:prstGeom prst="rect">
            <a:avLst/>
          </a:prstGeom>
        </p:spPr>
      </p:pic>
      <p:pic>
        <p:nvPicPr>
          <p:cNvPr id="6" name="Hình ảnh 5">
            <a:extLst>
              <a:ext uri="{FF2B5EF4-FFF2-40B4-BE49-F238E27FC236}">
                <a16:creationId xmlns:a16="http://schemas.microsoft.com/office/drawing/2014/main" id="{831D75AC-CAD5-364B-25EB-27B48108AB41}"/>
              </a:ext>
            </a:extLst>
          </p:cNvPr>
          <p:cNvPicPr>
            <a:picLocks noChangeAspect="1"/>
          </p:cNvPicPr>
          <p:nvPr/>
        </p:nvPicPr>
        <p:blipFill>
          <a:blip r:embed="rId6"/>
          <a:stretch>
            <a:fillRect/>
          </a:stretch>
        </p:blipFill>
        <p:spPr>
          <a:xfrm>
            <a:off x="431821" y="4684309"/>
            <a:ext cx="6639921" cy="767551"/>
          </a:xfrm>
          <a:prstGeom prst="rect">
            <a:avLst/>
          </a:prstGeom>
        </p:spPr>
      </p:pic>
    </p:spTree>
    <p:extLst>
      <p:ext uri="{BB962C8B-B14F-4D97-AF65-F5344CB8AC3E}">
        <p14:creationId xmlns:p14="http://schemas.microsoft.com/office/powerpoint/2010/main" val="392525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C4627F7E-7B55-34B3-917F-034AE7FAF0A3}"/>
              </a:ext>
            </a:extLst>
          </p:cNvPr>
          <p:cNvSpPr txBox="1"/>
          <p:nvPr/>
        </p:nvSpPr>
        <p:spPr>
          <a:xfrm>
            <a:off x="1034146" y="1295815"/>
            <a:ext cx="10313410" cy="5355312"/>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 review the target language learn in the unit and ask and answer about what and where their family members do and work.</a:t>
            </a:r>
          </a:p>
          <a:p>
            <a:r>
              <a:rPr lang="en-US" sz="5400" baseline="-25000" dirty="0">
                <a:solidFill>
                  <a:srgbClr val="FF0000"/>
                </a:solidFill>
                <a:ea typeface="Times New Roman" panose="02020603050405020304" pitchFamily="18" charset="0"/>
              </a:rPr>
              <a:t>E.g.</a:t>
            </a:r>
          </a:p>
          <a:p>
            <a:r>
              <a:rPr lang="en-US" sz="3600" i="1" dirty="0">
                <a:solidFill>
                  <a:srgbClr val="0070C0"/>
                </a:solidFill>
              </a:rPr>
              <a:t>What does your mom do? </a:t>
            </a:r>
          </a:p>
          <a:p>
            <a:r>
              <a:rPr lang="en-US" sz="3600" i="1" dirty="0">
                <a:solidFill>
                  <a:srgbClr val="0070C0"/>
                </a:solidFill>
              </a:rPr>
              <a:t>                              She’s a cashier. </a:t>
            </a:r>
          </a:p>
          <a:p>
            <a:r>
              <a:rPr lang="en-US" sz="3600" i="1" dirty="0">
                <a:solidFill>
                  <a:srgbClr val="0070C0"/>
                </a:solidFill>
              </a:rPr>
              <a:t>Where does your mom work? </a:t>
            </a:r>
          </a:p>
          <a:p>
            <a:r>
              <a:rPr lang="en-US" sz="3600" i="1" dirty="0">
                <a:solidFill>
                  <a:srgbClr val="0070C0"/>
                </a:solidFill>
              </a:rPr>
              <a:t>                              She works at a restaurant.</a:t>
            </a:r>
          </a:p>
          <a:p>
            <a:endParaRPr lang="en-US" dirty="0">
              <a:solidFill>
                <a:srgbClr val="FF0000"/>
              </a:solidFill>
              <a:ea typeface="Times New Roman" panose="02020603050405020304" pitchFamily="18" charset="0"/>
            </a:endParaRPr>
          </a:p>
        </p:txBody>
      </p:sp>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F4F5EF08-BBB3-1161-5247-D923BE4E683B}"/>
              </a:ext>
            </a:extLst>
          </p:cNvPr>
          <p:cNvPicPr>
            <a:picLocks noChangeAspect="1"/>
          </p:cNvPicPr>
          <p:nvPr/>
        </p:nvPicPr>
        <p:blipFill>
          <a:blip r:embed="rId2"/>
          <a:stretch>
            <a:fillRect/>
          </a:stretch>
        </p:blipFill>
        <p:spPr>
          <a:xfrm>
            <a:off x="7751248" y="5053985"/>
            <a:ext cx="2851437" cy="397875"/>
          </a:xfrm>
          <a:prstGeom prst="rect">
            <a:avLst/>
          </a:prstGeom>
        </p:spPr>
      </p:pic>
      <p:pic>
        <p:nvPicPr>
          <p:cNvPr id="4" name="Hình ảnh 3">
            <a:extLst>
              <a:ext uri="{FF2B5EF4-FFF2-40B4-BE49-F238E27FC236}">
                <a16:creationId xmlns:a16="http://schemas.microsoft.com/office/drawing/2014/main" id="{3913EF3E-3239-56A1-56CB-2FEF46AE21FF}"/>
              </a:ext>
            </a:extLst>
          </p:cNvPr>
          <p:cNvPicPr>
            <a:picLocks noChangeAspect="1"/>
          </p:cNvPicPr>
          <p:nvPr/>
        </p:nvPicPr>
        <p:blipFill>
          <a:blip r:embed="rId3"/>
          <a:stretch>
            <a:fillRect/>
          </a:stretch>
        </p:blipFill>
        <p:spPr>
          <a:xfrm>
            <a:off x="185510" y="757477"/>
            <a:ext cx="8514352" cy="782870"/>
          </a:xfrm>
          <a:prstGeom prst="rect">
            <a:avLst/>
          </a:prstGeom>
        </p:spPr>
      </p:pic>
      <p:sp>
        <p:nvSpPr>
          <p:cNvPr id="3" name="Hộp Văn bản 2">
            <a:extLst>
              <a:ext uri="{FF2B5EF4-FFF2-40B4-BE49-F238E27FC236}">
                <a16:creationId xmlns:a16="http://schemas.microsoft.com/office/drawing/2014/main" id="{FD665ACF-88C6-989B-98DE-1C2FE825C7F1}"/>
              </a:ext>
            </a:extLst>
          </p:cNvPr>
          <p:cNvSpPr txBox="1"/>
          <p:nvPr/>
        </p:nvSpPr>
        <p:spPr>
          <a:xfrm>
            <a:off x="7729476" y="4613170"/>
            <a:ext cx="3244007" cy="784830"/>
          </a:xfrm>
          <a:prstGeom prst="rect">
            <a:avLst/>
          </a:prstGeom>
          <a:noFill/>
        </p:spPr>
        <p:txBody>
          <a:bodyPr wrap="square" rtlCol="0">
            <a:spAutoFit/>
          </a:bodyPr>
          <a:lstStyle/>
          <a:p>
            <a:r>
              <a:rPr lang="en-US" sz="4500" dirty="0">
                <a:solidFill>
                  <a:srgbClr val="FF0000"/>
                </a:solidFill>
              </a:rPr>
              <a:t>a restaurant</a:t>
            </a:r>
          </a:p>
        </p:txBody>
      </p:sp>
      <p:pic>
        <p:nvPicPr>
          <p:cNvPr id="17" name="Hình ảnh 16">
            <a:extLst>
              <a:ext uri="{FF2B5EF4-FFF2-40B4-BE49-F238E27FC236}">
                <a16:creationId xmlns:a16="http://schemas.microsoft.com/office/drawing/2014/main" id="{6521FB89-0E0B-DCC4-7761-4114CF2A35F6}"/>
              </a:ext>
            </a:extLst>
          </p:cNvPr>
          <p:cNvPicPr>
            <a:picLocks noChangeAspect="1"/>
          </p:cNvPicPr>
          <p:nvPr/>
        </p:nvPicPr>
        <p:blipFill>
          <a:blip r:embed="rId4"/>
          <a:stretch>
            <a:fillRect/>
          </a:stretch>
        </p:blipFill>
        <p:spPr>
          <a:xfrm>
            <a:off x="1578177" y="1731825"/>
            <a:ext cx="9166278" cy="1103532"/>
          </a:xfrm>
          <a:prstGeom prst="rect">
            <a:avLst/>
          </a:prstGeom>
        </p:spPr>
      </p:pic>
      <p:pic>
        <p:nvPicPr>
          <p:cNvPr id="19" name="Hình ảnh 18">
            <a:extLst>
              <a:ext uri="{FF2B5EF4-FFF2-40B4-BE49-F238E27FC236}">
                <a16:creationId xmlns:a16="http://schemas.microsoft.com/office/drawing/2014/main" id="{DFD13822-165F-E0E5-5B1D-85D7FDB6A125}"/>
              </a:ext>
            </a:extLst>
          </p:cNvPr>
          <p:cNvPicPr>
            <a:picLocks noChangeAspect="1"/>
          </p:cNvPicPr>
          <p:nvPr/>
        </p:nvPicPr>
        <p:blipFill>
          <a:blip r:embed="rId5"/>
          <a:stretch>
            <a:fillRect/>
          </a:stretch>
        </p:blipFill>
        <p:spPr>
          <a:xfrm>
            <a:off x="2786193" y="2798085"/>
            <a:ext cx="6216292" cy="1066260"/>
          </a:xfrm>
          <a:prstGeom prst="rect">
            <a:avLst/>
          </a:prstGeom>
        </p:spPr>
      </p:pic>
      <p:pic>
        <p:nvPicPr>
          <p:cNvPr id="8" name="Hình ảnh 7">
            <a:extLst>
              <a:ext uri="{FF2B5EF4-FFF2-40B4-BE49-F238E27FC236}">
                <a16:creationId xmlns:a16="http://schemas.microsoft.com/office/drawing/2014/main" id="{9352ACED-A086-3EBE-C02C-03206D1386D0}"/>
              </a:ext>
            </a:extLst>
          </p:cNvPr>
          <p:cNvPicPr>
            <a:picLocks noChangeAspect="1"/>
          </p:cNvPicPr>
          <p:nvPr/>
        </p:nvPicPr>
        <p:blipFill>
          <a:blip r:embed="rId6"/>
          <a:stretch>
            <a:fillRect/>
          </a:stretch>
        </p:blipFill>
        <p:spPr>
          <a:xfrm>
            <a:off x="283452" y="4746172"/>
            <a:ext cx="7086112" cy="716574"/>
          </a:xfrm>
          <a:prstGeom prst="rect">
            <a:avLst/>
          </a:prstGeom>
        </p:spPr>
      </p:pic>
    </p:spTree>
    <p:extLst>
      <p:ext uri="{BB962C8B-B14F-4D97-AF65-F5344CB8AC3E}">
        <p14:creationId xmlns:p14="http://schemas.microsoft.com/office/powerpoint/2010/main" val="194085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F4F5EF08-BBB3-1161-5247-D923BE4E683B}"/>
              </a:ext>
            </a:extLst>
          </p:cNvPr>
          <p:cNvPicPr>
            <a:picLocks noChangeAspect="1"/>
          </p:cNvPicPr>
          <p:nvPr/>
        </p:nvPicPr>
        <p:blipFill>
          <a:blip r:embed="rId2"/>
          <a:stretch>
            <a:fillRect/>
          </a:stretch>
        </p:blipFill>
        <p:spPr>
          <a:xfrm>
            <a:off x="4468620" y="5665011"/>
            <a:ext cx="2851437" cy="397875"/>
          </a:xfrm>
          <a:prstGeom prst="rect">
            <a:avLst/>
          </a:prstGeom>
        </p:spPr>
      </p:pic>
      <p:pic>
        <p:nvPicPr>
          <p:cNvPr id="4" name="Hình ảnh 3">
            <a:extLst>
              <a:ext uri="{FF2B5EF4-FFF2-40B4-BE49-F238E27FC236}">
                <a16:creationId xmlns:a16="http://schemas.microsoft.com/office/drawing/2014/main" id="{3913EF3E-3239-56A1-56CB-2FEF46AE21FF}"/>
              </a:ext>
            </a:extLst>
          </p:cNvPr>
          <p:cNvPicPr>
            <a:picLocks noChangeAspect="1"/>
          </p:cNvPicPr>
          <p:nvPr/>
        </p:nvPicPr>
        <p:blipFill>
          <a:blip r:embed="rId3"/>
          <a:stretch>
            <a:fillRect/>
          </a:stretch>
        </p:blipFill>
        <p:spPr>
          <a:xfrm>
            <a:off x="185510" y="757477"/>
            <a:ext cx="8514352" cy="782870"/>
          </a:xfrm>
          <a:prstGeom prst="rect">
            <a:avLst/>
          </a:prstGeom>
        </p:spPr>
      </p:pic>
      <p:sp>
        <p:nvSpPr>
          <p:cNvPr id="7" name="Hộp Văn bản 6">
            <a:extLst>
              <a:ext uri="{FF2B5EF4-FFF2-40B4-BE49-F238E27FC236}">
                <a16:creationId xmlns:a16="http://schemas.microsoft.com/office/drawing/2014/main" id="{7BCD2442-82B5-B264-37BA-331072A561F9}"/>
              </a:ext>
            </a:extLst>
          </p:cNvPr>
          <p:cNvSpPr txBox="1"/>
          <p:nvPr/>
        </p:nvSpPr>
        <p:spPr>
          <a:xfrm>
            <a:off x="4406395" y="5234866"/>
            <a:ext cx="3420431" cy="784830"/>
          </a:xfrm>
          <a:prstGeom prst="rect">
            <a:avLst/>
          </a:prstGeom>
          <a:noFill/>
        </p:spPr>
        <p:txBody>
          <a:bodyPr wrap="square" rtlCol="0">
            <a:spAutoFit/>
          </a:bodyPr>
          <a:lstStyle/>
          <a:p>
            <a:r>
              <a:rPr lang="en-US" sz="4500" dirty="0">
                <a:solidFill>
                  <a:srgbClr val="FF0000"/>
                </a:solidFill>
              </a:rPr>
              <a:t>set the table</a:t>
            </a:r>
          </a:p>
        </p:txBody>
      </p:sp>
      <p:pic>
        <p:nvPicPr>
          <p:cNvPr id="17" name="Hình ảnh 16">
            <a:extLst>
              <a:ext uri="{FF2B5EF4-FFF2-40B4-BE49-F238E27FC236}">
                <a16:creationId xmlns:a16="http://schemas.microsoft.com/office/drawing/2014/main" id="{6521FB89-0E0B-DCC4-7761-4114CF2A35F6}"/>
              </a:ext>
            </a:extLst>
          </p:cNvPr>
          <p:cNvPicPr>
            <a:picLocks noChangeAspect="1"/>
          </p:cNvPicPr>
          <p:nvPr/>
        </p:nvPicPr>
        <p:blipFill>
          <a:blip r:embed="rId4"/>
          <a:stretch>
            <a:fillRect/>
          </a:stretch>
        </p:blipFill>
        <p:spPr>
          <a:xfrm>
            <a:off x="1578177" y="1731825"/>
            <a:ext cx="9166278" cy="1103532"/>
          </a:xfrm>
          <a:prstGeom prst="rect">
            <a:avLst/>
          </a:prstGeom>
        </p:spPr>
      </p:pic>
      <p:pic>
        <p:nvPicPr>
          <p:cNvPr id="19" name="Hình ảnh 18">
            <a:extLst>
              <a:ext uri="{FF2B5EF4-FFF2-40B4-BE49-F238E27FC236}">
                <a16:creationId xmlns:a16="http://schemas.microsoft.com/office/drawing/2014/main" id="{DFD13822-165F-E0E5-5B1D-85D7FDB6A125}"/>
              </a:ext>
            </a:extLst>
          </p:cNvPr>
          <p:cNvPicPr>
            <a:picLocks noChangeAspect="1"/>
          </p:cNvPicPr>
          <p:nvPr/>
        </p:nvPicPr>
        <p:blipFill>
          <a:blip r:embed="rId5"/>
          <a:stretch>
            <a:fillRect/>
          </a:stretch>
        </p:blipFill>
        <p:spPr>
          <a:xfrm>
            <a:off x="2786193" y="2798085"/>
            <a:ext cx="6216292" cy="1066260"/>
          </a:xfrm>
          <a:prstGeom prst="rect">
            <a:avLst/>
          </a:prstGeom>
        </p:spPr>
      </p:pic>
      <p:pic>
        <p:nvPicPr>
          <p:cNvPr id="10" name="Hình ảnh 9">
            <a:extLst>
              <a:ext uri="{FF2B5EF4-FFF2-40B4-BE49-F238E27FC236}">
                <a16:creationId xmlns:a16="http://schemas.microsoft.com/office/drawing/2014/main" id="{4E1A6727-C39B-1AAF-517E-442BA9CAD6FC}"/>
              </a:ext>
            </a:extLst>
          </p:cNvPr>
          <p:cNvPicPr>
            <a:picLocks noChangeAspect="1"/>
          </p:cNvPicPr>
          <p:nvPr/>
        </p:nvPicPr>
        <p:blipFill>
          <a:blip r:embed="rId6"/>
          <a:stretch>
            <a:fillRect/>
          </a:stretch>
        </p:blipFill>
        <p:spPr>
          <a:xfrm>
            <a:off x="332242" y="4553279"/>
            <a:ext cx="11658147" cy="667563"/>
          </a:xfrm>
          <a:prstGeom prst="rect">
            <a:avLst/>
          </a:prstGeom>
        </p:spPr>
      </p:pic>
    </p:spTree>
    <p:extLst>
      <p:ext uri="{BB962C8B-B14F-4D97-AF65-F5344CB8AC3E}">
        <p14:creationId xmlns:p14="http://schemas.microsoft.com/office/powerpoint/2010/main" val="287127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F4F5EF08-BBB3-1161-5247-D923BE4E683B}"/>
              </a:ext>
            </a:extLst>
          </p:cNvPr>
          <p:cNvPicPr>
            <a:picLocks noChangeAspect="1"/>
          </p:cNvPicPr>
          <p:nvPr/>
        </p:nvPicPr>
        <p:blipFill>
          <a:blip r:embed="rId2"/>
          <a:stretch>
            <a:fillRect/>
          </a:stretch>
        </p:blipFill>
        <p:spPr>
          <a:xfrm>
            <a:off x="4735597" y="5668689"/>
            <a:ext cx="2851437" cy="397875"/>
          </a:xfrm>
          <a:prstGeom prst="rect">
            <a:avLst/>
          </a:prstGeom>
        </p:spPr>
      </p:pic>
      <p:pic>
        <p:nvPicPr>
          <p:cNvPr id="4" name="Hình ảnh 3">
            <a:extLst>
              <a:ext uri="{FF2B5EF4-FFF2-40B4-BE49-F238E27FC236}">
                <a16:creationId xmlns:a16="http://schemas.microsoft.com/office/drawing/2014/main" id="{3913EF3E-3239-56A1-56CB-2FEF46AE21FF}"/>
              </a:ext>
            </a:extLst>
          </p:cNvPr>
          <p:cNvPicPr>
            <a:picLocks noChangeAspect="1"/>
          </p:cNvPicPr>
          <p:nvPr/>
        </p:nvPicPr>
        <p:blipFill>
          <a:blip r:embed="rId3"/>
          <a:stretch>
            <a:fillRect/>
          </a:stretch>
        </p:blipFill>
        <p:spPr>
          <a:xfrm>
            <a:off x="185510" y="757477"/>
            <a:ext cx="8514352" cy="782870"/>
          </a:xfrm>
          <a:prstGeom prst="rect">
            <a:avLst/>
          </a:prstGeom>
        </p:spPr>
      </p:pic>
      <p:sp>
        <p:nvSpPr>
          <p:cNvPr id="11" name="Hộp Văn bản 10">
            <a:extLst>
              <a:ext uri="{FF2B5EF4-FFF2-40B4-BE49-F238E27FC236}">
                <a16:creationId xmlns:a16="http://schemas.microsoft.com/office/drawing/2014/main" id="{802035E4-B0B5-0999-F634-EFBB88BEF3BC}"/>
              </a:ext>
            </a:extLst>
          </p:cNvPr>
          <p:cNvSpPr txBox="1"/>
          <p:nvPr/>
        </p:nvSpPr>
        <p:spPr>
          <a:xfrm>
            <a:off x="4925798" y="5170134"/>
            <a:ext cx="2579893" cy="861774"/>
          </a:xfrm>
          <a:prstGeom prst="rect">
            <a:avLst/>
          </a:prstGeom>
          <a:noFill/>
        </p:spPr>
        <p:txBody>
          <a:bodyPr wrap="square" rtlCol="0">
            <a:spAutoFit/>
          </a:bodyPr>
          <a:lstStyle/>
          <a:p>
            <a:r>
              <a:rPr lang="en-US" sz="5000" dirty="0">
                <a:solidFill>
                  <a:srgbClr val="FF0000"/>
                </a:solidFill>
              </a:rPr>
              <a:t>a waiter</a:t>
            </a:r>
          </a:p>
        </p:txBody>
      </p:sp>
      <p:pic>
        <p:nvPicPr>
          <p:cNvPr id="17" name="Hình ảnh 16">
            <a:extLst>
              <a:ext uri="{FF2B5EF4-FFF2-40B4-BE49-F238E27FC236}">
                <a16:creationId xmlns:a16="http://schemas.microsoft.com/office/drawing/2014/main" id="{6521FB89-0E0B-DCC4-7761-4114CF2A35F6}"/>
              </a:ext>
            </a:extLst>
          </p:cNvPr>
          <p:cNvPicPr>
            <a:picLocks noChangeAspect="1"/>
          </p:cNvPicPr>
          <p:nvPr/>
        </p:nvPicPr>
        <p:blipFill>
          <a:blip r:embed="rId4"/>
          <a:stretch>
            <a:fillRect/>
          </a:stretch>
        </p:blipFill>
        <p:spPr>
          <a:xfrm>
            <a:off x="1578177" y="1731825"/>
            <a:ext cx="9166278" cy="1103532"/>
          </a:xfrm>
          <a:prstGeom prst="rect">
            <a:avLst/>
          </a:prstGeom>
        </p:spPr>
      </p:pic>
      <p:pic>
        <p:nvPicPr>
          <p:cNvPr id="19" name="Hình ảnh 18">
            <a:extLst>
              <a:ext uri="{FF2B5EF4-FFF2-40B4-BE49-F238E27FC236}">
                <a16:creationId xmlns:a16="http://schemas.microsoft.com/office/drawing/2014/main" id="{DFD13822-165F-E0E5-5B1D-85D7FDB6A125}"/>
              </a:ext>
            </a:extLst>
          </p:cNvPr>
          <p:cNvPicPr>
            <a:picLocks noChangeAspect="1"/>
          </p:cNvPicPr>
          <p:nvPr/>
        </p:nvPicPr>
        <p:blipFill>
          <a:blip r:embed="rId5"/>
          <a:stretch>
            <a:fillRect/>
          </a:stretch>
        </p:blipFill>
        <p:spPr>
          <a:xfrm>
            <a:off x="2786193" y="2798085"/>
            <a:ext cx="6216292" cy="1066260"/>
          </a:xfrm>
          <a:prstGeom prst="rect">
            <a:avLst/>
          </a:prstGeom>
        </p:spPr>
      </p:pic>
      <p:pic>
        <p:nvPicPr>
          <p:cNvPr id="5" name="Hình ảnh 4">
            <a:extLst>
              <a:ext uri="{FF2B5EF4-FFF2-40B4-BE49-F238E27FC236}">
                <a16:creationId xmlns:a16="http://schemas.microsoft.com/office/drawing/2014/main" id="{52481350-FE46-C013-8743-BFCA7F9DE985}"/>
              </a:ext>
            </a:extLst>
          </p:cNvPr>
          <p:cNvPicPr>
            <a:picLocks noChangeAspect="1"/>
          </p:cNvPicPr>
          <p:nvPr/>
        </p:nvPicPr>
        <p:blipFill>
          <a:blip r:embed="rId6"/>
          <a:stretch>
            <a:fillRect/>
          </a:stretch>
        </p:blipFill>
        <p:spPr>
          <a:xfrm>
            <a:off x="380874" y="4528489"/>
            <a:ext cx="11430252" cy="740754"/>
          </a:xfrm>
          <a:prstGeom prst="rect">
            <a:avLst/>
          </a:prstGeom>
        </p:spPr>
      </p:pic>
    </p:spTree>
    <p:extLst>
      <p:ext uri="{BB962C8B-B14F-4D97-AF65-F5344CB8AC3E}">
        <p14:creationId xmlns:p14="http://schemas.microsoft.com/office/powerpoint/2010/main" val="27916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1473" y="3718831"/>
            <a:ext cx="24726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Practice</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3" y="794092"/>
            <a:ext cx="5117699" cy="68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94" y="2299040"/>
            <a:ext cx="116586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411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042656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563" y="389643"/>
            <a:ext cx="8575567" cy="6082831"/>
          </a:xfrm>
          <a:prstGeom prst="rect">
            <a:avLst/>
          </a:prstGeom>
        </p:spPr>
      </p:pic>
      <p:sp>
        <p:nvSpPr>
          <p:cNvPr id="3" name="TextBox 2"/>
          <p:cNvSpPr txBox="1"/>
          <p:nvPr/>
        </p:nvSpPr>
        <p:spPr>
          <a:xfrm>
            <a:off x="2812870" y="2582917"/>
            <a:ext cx="2619632" cy="2169825"/>
          </a:xfrm>
          <a:prstGeom prst="rect">
            <a:avLst/>
          </a:prstGeom>
          <a:noFill/>
        </p:spPr>
        <p:txBody>
          <a:bodyPr wrap="square" rtlCol="0">
            <a:spAutoFit/>
          </a:bodyPr>
          <a:lstStyle/>
          <a:p>
            <a:pPr algn="ctr"/>
            <a:r>
              <a:rPr lang="en-US" sz="4500" dirty="0">
                <a:solidFill>
                  <a:schemeClr val="bg1"/>
                </a:solidFill>
              </a:rPr>
              <a:t>Workbook</a:t>
            </a:r>
          </a:p>
          <a:p>
            <a:pPr algn="ctr"/>
            <a:r>
              <a:rPr lang="en-US" sz="4500" dirty="0">
                <a:solidFill>
                  <a:schemeClr val="bg1"/>
                </a:solidFill>
              </a:rPr>
              <a:t>p.70  </a:t>
            </a:r>
          </a:p>
          <a:p>
            <a:endParaRPr lang="en-US" sz="4500" dirty="0"/>
          </a:p>
        </p:txBody>
      </p:sp>
    </p:spTree>
    <p:extLst>
      <p:ext uri="{BB962C8B-B14F-4D97-AF65-F5344CB8AC3E}">
        <p14:creationId xmlns:p14="http://schemas.microsoft.com/office/powerpoint/2010/main" val="844826415"/>
      </p:ext>
    </p:extLst>
  </p:cSld>
  <p:clrMapOvr>
    <a:masterClrMapping/>
  </p:clrMapOvr>
  <p:transition spd="med">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2066"/>
            <a:ext cx="5930283" cy="227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9521"/>
            <a:ext cx="62007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865" y="2445432"/>
            <a:ext cx="5462726" cy="224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Hình ảnh 7">
            <a:extLst>
              <a:ext uri="{FF2B5EF4-FFF2-40B4-BE49-F238E27FC236}">
                <a16:creationId xmlns:a16="http://schemas.microsoft.com/office/drawing/2014/main" id="{44E7FA08-967B-FB98-D170-A505A6CEDED3}"/>
              </a:ext>
            </a:extLst>
          </p:cNvPr>
          <p:cNvPicPr>
            <a:picLocks noChangeAspect="1"/>
          </p:cNvPicPr>
          <p:nvPr/>
        </p:nvPicPr>
        <p:blipFill>
          <a:blip r:embed="rId5"/>
          <a:stretch>
            <a:fillRect/>
          </a:stretch>
        </p:blipFill>
        <p:spPr>
          <a:xfrm>
            <a:off x="11478828" y="3526648"/>
            <a:ext cx="422496" cy="392318"/>
          </a:xfrm>
          <a:prstGeom prst="rect">
            <a:avLst/>
          </a:prstGeom>
        </p:spPr>
      </p:pic>
    </p:spTree>
    <p:extLst>
      <p:ext uri="{BB962C8B-B14F-4D97-AF65-F5344CB8AC3E}">
        <p14:creationId xmlns:p14="http://schemas.microsoft.com/office/powerpoint/2010/main" val="40983189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2" y="654310"/>
            <a:ext cx="62007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79" y="1496094"/>
            <a:ext cx="4911988" cy="202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11 Imagen">
            <a:extLst>
              <a:ext uri="{FF2B5EF4-FFF2-40B4-BE49-F238E27FC236}">
                <a16:creationId xmlns:a16="http://schemas.microsoft.com/office/drawing/2014/main" id="{5D8B6682-ED22-5E54-8F11-B3FE53579B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54" t="18859" r="21007" b="39974"/>
          <a:stretch/>
        </p:blipFill>
        <p:spPr bwMode="auto">
          <a:xfrm>
            <a:off x="4718276" y="2379206"/>
            <a:ext cx="616832" cy="538755"/>
          </a:xfrm>
          <a:prstGeom prst="rect">
            <a:avLst/>
          </a:prstGeom>
          <a:noFill/>
          <a:ln>
            <a:noFill/>
          </a:ln>
          <a:effectLst>
            <a:outerShdw blurRad="50800" dist="38100" dir="2700000" algn="tl" rotWithShape="0">
              <a:prstClr val="black">
                <a:alpha val="40000"/>
              </a:prstClr>
            </a:outerShdw>
          </a:effec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617" y="1694769"/>
            <a:ext cx="4578887" cy="18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11 Imagen">
            <a:extLst>
              <a:ext uri="{FF2B5EF4-FFF2-40B4-BE49-F238E27FC236}">
                <a16:creationId xmlns:a16="http://schemas.microsoft.com/office/drawing/2014/main" id="{5D8B6682-ED22-5E54-8F11-B3FE53579B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54" t="18859" r="21007" b="39974"/>
          <a:stretch/>
        </p:blipFill>
        <p:spPr bwMode="auto">
          <a:xfrm>
            <a:off x="10721055" y="2459996"/>
            <a:ext cx="612548" cy="535013"/>
          </a:xfrm>
          <a:prstGeom prst="rect">
            <a:avLst/>
          </a:prstGeom>
          <a:noFill/>
          <a:ln>
            <a:noFill/>
          </a:ln>
          <a:effectLst>
            <a:outerShdw blurRad="50800" dist="38100" dir="2700000" algn="tl" rotWithShape="0">
              <a:prstClr val="black">
                <a:alpha val="40000"/>
              </a:prstClr>
            </a:outerShdw>
          </a:effec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080" y="4061301"/>
            <a:ext cx="4911988" cy="198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Hình ảnh 7">
            <a:extLst>
              <a:ext uri="{FF2B5EF4-FFF2-40B4-BE49-F238E27FC236}">
                <a16:creationId xmlns:a16="http://schemas.microsoft.com/office/drawing/2014/main" id="{44E7FA08-967B-FB98-D170-A505A6CEDED3}"/>
              </a:ext>
            </a:extLst>
          </p:cNvPr>
          <p:cNvPicPr>
            <a:picLocks noChangeAspect="1"/>
          </p:cNvPicPr>
          <p:nvPr/>
        </p:nvPicPr>
        <p:blipFill>
          <a:blip r:embed="rId7"/>
          <a:stretch>
            <a:fillRect/>
          </a:stretch>
        </p:blipFill>
        <p:spPr>
          <a:xfrm>
            <a:off x="4831058" y="5026918"/>
            <a:ext cx="344246" cy="319657"/>
          </a:xfrm>
          <a:prstGeom prst="rect">
            <a:avLst/>
          </a:prstGeom>
        </p:spPr>
      </p:pic>
      <p:pic>
        <p:nvPicPr>
          <p:cNvPr id="71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3617" y="3996449"/>
            <a:ext cx="4649724" cy="193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11 Imagen">
            <a:extLst>
              <a:ext uri="{FF2B5EF4-FFF2-40B4-BE49-F238E27FC236}">
                <a16:creationId xmlns:a16="http://schemas.microsoft.com/office/drawing/2014/main" id="{5D8B6682-ED22-5E54-8F11-B3FE53579B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54" t="18859" r="21007" b="39974"/>
          <a:stretch/>
        </p:blipFill>
        <p:spPr bwMode="auto">
          <a:xfrm>
            <a:off x="10768179" y="4803801"/>
            <a:ext cx="612548" cy="535013"/>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5057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wipe(down)">
                                      <p:cBhvr>
                                        <p:cTn id="20" dur="500"/>
                                        <p:tgtEl>
                                          <p:spTgt spid="7171"/>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wipe(down)">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173"/>
                                        </p:tgtEl>
                                        <p:attrNameLst>
                                          <p:attrName>style.visibility</p:attrName>
                                        </p:attrNameLst>
                                      </p:cBhvr>
                                      <p:to>
                                        <p:strVal val="visible"/>
                                      </p:to>
                                    </p:set>
                                    <p:animEffect transition="in" filter="wipe(down)">
                                      <p:cBhvr>
                                        <p:cTn id="46" dur="500"/>
                                        <p:tgtEl>
                                          <p:spTgt spid="7173"/>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192" y="4081739"/>
            <a:ext cx="4649848" cy="194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40" y="4093344"/>
            <a:ext cx="4945188" cy="198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192" y="1634525"/>
            <a:ext cx="4649848" cy="196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14" y="1585837"/>
            <a:ext cx="5016213" cy="202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12" y="654310"/>
            <a:ext cx="62007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11 Imagen">
            <a:extLst>
              <a:ext uri="{FF2B5EF4-FFF2-40B4-BE49-F238E27FC236}">
                <a16:creationId xmlns:a16="http://schemas.microsoft.com/office/drawing/2014/main" id="{5D8B6682-ED22-5E54-8F11-B3FE53579B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654" t="18859" r="21007" b="39974"/>
          <a:stretch/>
        </p:blipFill>
        <p:spPr bwMode="auto">
          <a:xfrm>
            <a:off x="4789300" y="2388084"/>
            <a:ext cx="616832" cy="538755"/>
          </a:xfrm>
          <a:prstGeom prst="rect">
            <a:avLst/>
          </a:prstGeom>
          <a:noFill/>
          <a:ln>
            <a:noFill/>
          </a:ln>
          <a:effectLst>
            <a:outerShdw blurRad="50800" dist="38100" dir="2700000" algn="tl" rotWithShape="0">
              <a:prstClr val="black">
                <a:alpha val="40000"/>
              </a:prstClr>
            </a:outerShdw>
          </a:effectLst>
        </p:spPr>
      </p:pic>
      <p:pic>
        <p:nvPicPr>
          <p:cNvPr id="11" name="Hình ảnh 7">
            <a:extLst>
              <a:ext uri="{FF2B5EF4-FFF2-40B4-BE49-F238E27FC236}">
                <a16:creationId xmlns:a16="http://schemas.microsoft.com/office/drawing/2014/main" id="{44E7FA08-967B-FB98-D170-A505A6CEDED3}"/>
              </a:ext>
            </a:extLst>
          </p:cNvPr>
          <p:cNvPicPr>
            <a:picLocks noChangeAspect="1"/>
          </p:cNvPicPr>
          <p:nvPr/>
        </p:nvPicPr>
        <p:blipFill>
          <a:blip r:embed="rId8"/>
          <a:stretch>
            <a:fillRect/>
          </a:stretch>
        </p:blipFill>
        <p:spPr>
          <a:xfrm>
            <a:off x="10820014" y="2545036"/>
            <a:ext cx="344246" cy="319657"/>
          </a:xfrm>
          <a:prstGeom prst="rect">
            <a:avLst/>
          </a:prstGeom>
        </p:spPr>
      </p:pic>
      <p:pic>
        <p:nvPicPr>
          <p:cNvPr id="13" name="11 Imagen">
            <a:extLst>
              <a:ext uri="{FF2B5EF4-FFF2-40B4-BE49-F238E27FC236}">
                <a16:creationId xmlns:a16="http://schemas.microsoft.com/office/drawing/2014/main" id="{5D8B6682-ED22-5E54-8F11-B3FE53579B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654" t="18859" r="21007" b="39974"/>
          <a:stretch/>
        </p:blipFill>
        <p:spPr bwMode="auto">
          <a:xfrm>
            <a:off x="10741545" y="4830435"/>
            <a:ext cx="612548" cy="535013"/>
          </a:xfrm>
          <a:prstGeom prst="rect">
            <a:avLst/>
          </a:prstGeom>
          <a:noFill/>
          <a:ln>
            <a:noFill/>
          </a:ln>
          <a:effectLst>
            <a:outerShdw blurRad="50800" dist="38100" dir="2700000" algn="tl" rotWithShape="0">
              <a:prstClr val="black">
                <a:alpha val="40000"/>
              </a:prstClr>
            </a:outerShdw>
          </a:effectLst>
        </p:spPr>
      </p:pic>
      <p:pic>
        <p:nvPicPr>
          <p:cNvPr id="14" name="Hình ảnh 7">
            <a:extLst>
              <a:ext uri="{FF2B5EF4-FFF2-40B4-BE49-F238E27FC236}">
                <a16:creationId xmlns:a16="http://schemas.microsoft.com/office/drawing/2014/main" id="{44E7FA08-967B-FB98-D170-A505A6CEDED3}"/>
              </a:ext>
            </a:extLst>
          </p:cNvPr>
          <p:cNvPicPr>
            <a:picLocks noChangeAspect="1"/>
          </p:cNvPicPr>
          <p:nvPr/>
        </p:nvPicPr>
        <p:blipFill>
          <a:blip r:embed="rId8"/>
          <a:stretch>
            <a:fillRect/>
          </a:stretch>
        </p:blipFill>
        <p:spPr>
          <a:xfrm>
            <a:off x="4809331" y="4992523"/>
            <a:ext cx="344246" cy="319657"/>
          </a:xfrm>
          <a:prstGeom prst="rect">
            <a:avLst/>
          </a:prstGeom>
        </p:spPr>
      </p:pic>
    </p:spTree>
    <p:extLst>
      <p:ext uri="{BB962C8B-B14F-4D97-AF65-F5344CB8AC3E}">
        <p14:creationId xmlns:p14="http://schemas.microsoft.com/office/powerpoint/2010/main" val="24094885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195"/>
                                        </p:tgtEl>
                                        <p:attrNameLst>
                                          <p:attrName>style.visibility</p:attrName>
                                        </p:attrNameLst>
                                      </p:cBhvr>
                                      <p:to>
                                        <p:strVal val="visible"/>
                                      </p:to>
                                    </p:set>
                                    <p:animEffect transition="in" filter="wipe(down)">
                                      <p:cBhvr>
                                        <p:cTn id="20" dur="500"/>
                                        <p:tgtEl>
                                          <p:spTgt spid="819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196"/>
                                        </p:tgtEl>
                                        <p:attrNameLst>
                                          <p:attrName>style.visibility</p:attrName>
                                        </p:attrNameLst>
                                      </p:cBhvr>
                                      <p:to>
                                        <p:strVal val="visible"/>
                                      </p:to>
                                    </p:set>
                                    <p:animEffect transition="in" filter="wipe(down)">
                                      <p:cBhvr>
                                        <p:cTn id="33" dur="500"/>
                                        <p:tgtEl>
                                          <p:spTgt spid="8196"/>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197"/>
                                        </p:tgtEl>
                                        <p:attrNameLst>
                                          <p:attrName>style.visibility</p:attrName>
                                        </p:attrNameLst>
                                      </p:cBhvr>
                                      <p:to>
                                        <p:strVal val="visible"/>
                                      </p:to>
                                    </p:set>
                                    <p:animEffect transition="in" filter="wipe(down)">
                                      <p:cBhvr>
                                        <p:cTn id="46" dur="500"/>
                                        <p:tgtEl>
                                          <p:spTgt spid="8197"/>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783370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2476888630"/>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C4627F7E-7B55-34B3-917F-034AE7FAF0A3}"/>
              </a:ext>
            </a:extLst>
          </p:cNvPr>
          <p:cNvSpPr txBox="1"/>
          <p:nvPr/>
        </p:nvSpPr>
        <p:spPr>
          <a:xfrm>
            <a:off x="1015485" y="3031309"/>
            <a:ext cx="10313410" cy="2031325"/>
          </a:xfrm>
          <a:prstGeom prst="rect">
            <a:avLst/>
          </a:prstGeom>
          <a:noFill/>
        </p:spPr>
        <p:txBody>
          <a:bodyPr wrap="square" rtlCol="0">
            <a:spAutoFit/>
          </a:bodyPr>
          <a:lstStyle/>
          <a:p>
            <a:r>
              <a:rPr lang="en-US" sz="5400" dirty="0">
                <a:solidFill>
                  <a:srgbClr val="FF0000"/>
                </a:solidFill>
                <a:ea typeface="Times New Roman" panose="02020603050405020304" pitchFamily="18" charset="0"/>
              </a:rPr>
              <a:t>Review the target language in the unit.</a:t>
            </a:r>
            <a:endParaRPr lang="en-US" sz="5400" baseline="-25000" dirty="0">
              <a:solidFill>
                <a:srgbClr val="FF0000"/>
              </a:solidFill>
              <a:ea typeface="Times New Roman" panose="02020603050405020304" pitchFamily="18" charset="0"/>
            </a:endParaRPr>
          </a:p>
          <a:p>
            <a:endParaRPr lang="en-US" dirty="0">
              <a:solidFill>
                <a:srgbClr val="FF0000"/>
              </a:solidFill>
              <a:ea typeface="Times New Roman" panose="02020603050405020304" pitchFamily="18" charset="0"/>
            </a:endParaRPr>
          </a:p>
        </p:txBody>
      </p:sp>
      <p:sp>
        <p:nvSpPr>
          <p:cNvPr id="4" name="Rectangle 3"/>
          <p:cNvSpPr/>
          <p:nvPr/>
        </p:nvSpPr>
        <p:spPr>
          <a:xfrm>
            <a:off x="4366730" y="1352939"/>
            <a:ext cx="4226764"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Today’s lesson</a:t>
            </a:r>
            <a:endParaRPr lang="en-US" dirty="0"/>
          </a:p>
        </p:txBody>
      </p:sp>
    </p:spTree>
    <p:extLst>
      <p:ext uri="{BB962C8B-B14F-4D97-AF65-F5344CB8AC3E}">
        <p14:creationId xmlns:p14="http://schemas.microsoft.com/office/powerpoint/2010/main" val="3800378394"/>
      </p:ext>
    </p:extLst>
  </p:cSld>
  <p:clrMapOvr>
    <a:masterClrMapping/>
  </p:clrMapOvr>
  <p:transition spd="med">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structure;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WB </a:t>
            </a:r>
            <a:r>
              <a:rPr lang="en-US" sz="3600" i="1" dirty="0">
                <a:solidFill>
                  <a:srgbClr val="0070C0"/>
                </a:solidFill>
              </a:rPr>
              <a:t>(page 70)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(page 44)</a:t>
            </a:r>
            <a:endParaRPr lang="en-US" sz="3600" i="1" dirty="0">
              <a:solidFill>
                <a:srgbClr val="FF0000"/>
              </a:solidFill>
            </a:endParaRPr>
          </a:p>
          <a:p>
            <a:pPr marL="571500" indent="-571500">
              <a:buFontTx/>
              <a:buChar char="-"/>
            </a:pPr>
            <a:r>
              <a:rPr lang="en-US" sz="3600" i="1" dirty="0">
                <a:solidFill>
                  <a:srgbClr val="0070C0"/>
                </a:solidFill>
              </a:rPr>
              <a:t>Prepare the next lesson (page 105 SB) </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1" y="1298575"/>
            <a:ext cx="12169939" cy="4253140"/>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val="277684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net Earth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152400"/>
            <a:ext cx="1638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red pla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1600" y="5257801"/>
            <a:ext cx="1476656" cy="1482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ue and red rocket with engines ignited vector graphic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72920">
            <a:off x="2015684" y="81751"/>
            <a:ext cx="630527" cy="7822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ying saucer with an alien insid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289" y="992743"/>
            <a:ext cx="886804" cy="5462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R space st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69322" y="-18581"/>
            <a:ext cx="935395" cy="8345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tlantis vector draw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239000" y="3528879"/>
            <a:ext cx="936060" cy="36054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rayscale full Moon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2568" y="1265878"/>
            <a:ext cx="886804" cy="87438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irebal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7291947">
            <a:off x="4762342" y="3847544"/>
            <a:ext cx="276297" cy="276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Firebal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291947">
            <a:off x="5145692" y="3766616"/>
            <a:ext cx="4381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Firebal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291947">
            <a:off x="5060550" y="4272190"/>
            <a:ext cx="4381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Firebal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291947">
            <a:off x="4503537" y="4043153"/>
            <a:ext cx="4381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descr="Firebal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7291947">
            <a:off x="5583028" y="4301383"/>
            <a:ext cx="305773" cy="3057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irebal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7291947">
            <a:off x="5583027" y="4614917"/>
            <a:ext cx="305773" cy="3057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Firebal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7291947">
            <a:off x="5750127" y="4018317"/>
            <a:ext cx="305773" cy="30577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atellite icon vector clip art"/>
          <p:cNvPicPr>
            <a:picLocks noChangeAspect="1" noChangeArrowheads="1"/>
          </p:cNvPicPr>
          <p:nvPr/>
        </p:nvPicPr>
        <p:blipFill>
          <a:blip r:embed="rId15" cstate="print">
            <a:lum bright="70000" contrast="-70000"/>
            <a:extLst>
              <a:ext uri="{28A0092B-C50C-407E-A947-70E740481C1C}">
                <a14:useLocalDpi xmlns:a14="http://schemas.microsoft.com/office/drawing/2010/main" val="0"/>
              </a:ext>
            </a:extLst>
          </a:blip>
          <a:srcRect/>
          <a:stretch>
            <a:fillRect/>
          </a:stretch>
        </p:blipFill>
        <p:spPr bwMode="auto">
          <a:xfrm rot="18911269">
            <a:off x="1805418" y="1800412"/>
            <a:ext cx="592792" cy="5927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Satellite icon vector clip art"/>
          <p:cNvPicPr>
            <a:picLocks noChangeAspect="1" noChangeArrowheads="1"/>
          </p:cNvPicPr>
          <p:nvPr/>
        </p:nvPicPr>
        <p:blipFill>
          <a:blip r:embed="rId16" cstate="print">
            <a:lum bright="70000" contrast="-70000"/>
            <a:extLst>
              <a:ext uri="{28A0092B-C50C-407E-A947-70E740481C1C}">
                <a14:useLocalDpi xmlns:a14="http://schemas.microsoft.com/office/drawing/2010/main" val="0"/>
              </a:ext>
            </a:extLst>
          </a:blip>
          <a:srcRect/>
          <a:stretch>
            <a:fillRect/>
          </a:stretch>
        </p:blipFill>
        <p:spPr bwMode="auto">
          <a:xfrm rot="17696355">
            <a:off x="3540014" y="587516"/>
            <a:ext cx="351069" cy="351069"/>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Home 6">
            <a:hlinkClick r:id="rId17" action="ppaction://hlinksldjump" highlightClick="1"/>
          </p:cNvPr>
          <p:cNvSpPr/>
          <p:nvPr/>
        </p:nvSpPr>
        <p:spPr>
          <a:xfrm>
            <a:off x="2097857" y="5584140"/>
            <a:ext cx="1004293" cy="949187"/>
          </a:xfrm>
          <a:prstGeom prst="actionButtonHo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49190" y="-109210"/>
            <a:ext cx="3100186" cy="523220"/>
          </a:xfrm>
          <a:prstGeom prst="rect">
            <a:avLst/>
          </a:prstGeom>
          <a:noFill/>
        </p:spPr>
        <p:txBody>
          <a:bodyPr wrap="square" rtlCol="0">
            <a:spAutoFit/>
          </a:bodyPr>
          <a:lstStyle/>
          <a:p>
            <a:pPr algn="ctr"/>
            <a:r>
              <a:rPr lang="en-US" sz="2800" dirty="0">
                <a:solidFill>
                  <a:srgbClr val="00B0F0"/>
                </a:solidFill>
                <a:latin typeface="Poppins SemiBold" panose="00000700000000000000" pitchFamily="2" charset="0"/>
                <a:cs typeface="Poppins SemiBold" panose="00000700000000000000" pitchFamily="2" charset="0"/>
              </a:rPr>
              <a:t>SPACE RACE</a:t>
            </a:r>
          </a:p>
        </p:txBody>
      </p:sp>
      <p:pic>
        <p:nvPicPr>
          <p:cNvPr id="1058" name="Picture 34" descr="Checkered fla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25932" y="1323"/>
            <a:ext cx="342363" cy="2738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4" descr="Checkered fla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09564" y="5152"/>
            <a:ext cx="342363" cy="2738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00490" y="1905000"/>
            <a:ext cx="2767805" cy="3154710"/>
          </a:xfrm>
          <a:prstGeom prst="rect">
            <a:avLst/>
          </a:prstGeom>
          <a:noFill/>
        </p:spPr>
        <p:txBody>
          <a:bodyPr wrap="square" rtlCol="0">
            <a:spAutoFit/>
          </a:bodyPr>
          <a:lstStyle/>
          <a:p>
            <a:pPr algn="ctr"/>
            <a:r>
              <a:rPr lang="en-US" sz="19900" dirty="0">
                <a:solidFill>
                  <a:srgbClr val="FFFF00"/>
                </a:solidFill>
                <a:latin typeface="Poppins SemiBold" panose="00000700000000000000" pitchFamily="2" charset="0"/>
                <a:cs typeface="Poppins SemiBold" panose="00000700000000000000" pitchFamily="2" charset="0"/>
              </a:rPr>
              <a:t>3</a:t>
            </a:r>
            <a:endParaRPr lang="en-US" dirty="0">
              <a:solidFill>
                <a:srgbClr val="FFFF00"/>
              </a:solidFill>
              <a:latin typeface="Poppins SemiBold" panose="00000700000000000000" pitchFamily="2" charset="0"/>
              <a:cs typeface="Poppins SemiBold" panose="00000700000000000000" pitchFamily="2" charset="0"/>
            </a:endParaRPr>
          </a:p>
        </p:txBody>
      </p:sp>
      <p:sp>
        <p:nvSpPr>
          <p:cNvPr id="42" name="TextBox 41"/>
          <p:cNvSpPr txBox="1"/>
          <p:nvPr/>
        </p:nvSpPr>
        <p:spPr>
          <a:xfrm>
            <a:off x="4953001" y="1905000"/>
            <a:ext cx="2767805" cy="3154710"/>
          </a:xfrm>
          <a:prstGeom prst="rect">
            <a:avLst/>
          </a:prstGeom>
          <a:noFill/>
        </p:spPr>
        <p:txBody>
          <a:bodyPr wrap="square" rtlCol="0">
            <a:spAutoFit/>
          </a:bodyPr>
          <a:lstStyle/>
          <a:p>
            <a:pPr algn="ctr"/>
            <a:r>
              <a:rPr lang="en-US" sz="19900" dirty="0">
                <a:solidFill>
                  <a:srgbClr val="FFFF00"/>
                </a:solidFill>
                <a:latin typeface="Poppins SemiBold" panose="00000700000000000000" pitchFamily="2" charset="0"/>
                <a:cs typeface="Poppins SemiBold" panose="00000700000000000000" pitchFamily="2" charset="0"/>
              </a:rPr>
              <a:t>2</a:t>
            </a:r>
            <a:endParaRPr lang="en-US" dirty="0">
              <a:solidFill>
                <a:srgbClr val="FFFF00"/>
              </a:solidFill>
              <a:latin typeface="Poppins SemiBold" panose="00000700000000000000" pitchFamily="2" charset="0"/>
              <a:cs typeface="Poppins SemiBold" panose="00000700000000000000" pitchFamily="2" charset="0"/>
            </a:endParaRPr>
          </a:p>
        </p:txBody>
      </p:sp>
      <p:sp>
        <p:nvSpPr>
          <p:cNvPr id="43" name="TextBox 42"/>
          <p:cNvSpPr txBox="1"/>
          <p:nvPr/>
        </p:nvSpPr>
        <p:spPr>
          <a:xfrm>
            <a:off x="5029201" y="1905000"/>
            <a:ext cx="2767805" cy="3154710"/>
          </a:xfrm>
          <a:prstGeom prst="rect">
            <a:avLst/>
          </a:prstGeom>
          <a:noFill/>
        </p:spPr>
        <p:txBody>
          <a:bodyPr wrap="square" rtlCol="0">
            <a:spAutoFit/>
          </a:bodyPr>
          <a:lstStyle/>
          <a:p>
            <a:pPr algn="ctr"/>
            <a:r>
              <a:rPr lang="en-US" sz="19900" dirty="0">
                <a:solidFill>
                  <a:srgbClr val="FFFF00"/>
                </a:solidFill>
                <a:latin typeface="Poppins SemiBold" panose="00000700000000000000" pitchFamily="2" charset="0"/>
                <a:cs typeface="Poppins SemiBold" panose="00000700000000000000" pitchFamily="2" charset="0"/>
              </a:rPr>
              <a:t>1</a:t>
            </a:r>
            <a:endParaRPr lang="en-US" dirty="0">
              <a:solidFill>
                <a:srgbClr val="FFFF00"/>
              </a:solidFill>
              <a:latin typeface="Poppins SemiBold" panose="00000700000000000000" pitchFamily="2" charset="0"/>
              <a:cs typeface="Poppins SemiBold" panose="00000700000000000000" pitchFamily="2" charset="0"/>
            </a:endParaRPr>
          </a:p>
        </p:txBody>
      </p:sp>
      <p:sp>
        <p:nvSpPr>
          <p:cNvPr id="44" name="TextBox 43"/>
          <p:cNvSpPr txBox="1"/>
          <p:nvPr/>
        </p:nvSpPr>
        <p:spPr>
          <a:xfrm>
            <a:off x="3581400" y="1905000"/>
            <a:ext cx="5715000" cy="3154710"/>
          </a:xfrm>
          <a:prstGeom prst="rect">
            <a:avLst/>
          </a:prstGeom>
          <a:noFill/>
        </p:spPr>
        <p:txBody>
          <a:bodyPr wrap="square" rtlCol="0">
            <a:spAutoFit/>
          </a:bodyPr>
          <a:lstStyle/>
          <a:p>
            <a:pPr algn="ctr"/>
            <a:r>
              <a:rPr lang="en-US" sz="19900" dirty="0">
                <a:solidFill>
                  <a:srgbClr val="FFFF00"/>
                </a:solidFill>
                <a:latin typeface="Poppins SemiBold" panose="00000700000000000000" pitchFamily="2" charset="0"/>
                <a:cs typeface="Poppins SemiBold" panose="00000700000000000000" pitchFamily="2" charset="0"/>
              </a:rPr>
              <a:t>GO!</a:t>
            </a:r>
            <a:endParaRPr lang="en-US" dirty="0">
              <a:solidFill>
                <a:srgbClr val="FFFF00"/>
              </a:solidFill>
              <a:latin typeface="Poppins SemiBold" panose="00000700000000000000" pitchFamily="2" charset="0"/>
              <a:cs typeface="Poppins SemiBold" panose="00000700000000000000" pitchFamily="2" charset="0"/>
            </a:endParaRPr>
          </a:p>
        </p:txBody>
      </p:sp>
      <p:grpSp>
        <p:nvGrpSpPr>
          <p:cNvPr id="29" name="Group 28"/>
          <p:cNvGrpSpPr/>
          <p:nvPr/>
        </p:nvGrpSpPr>
        <p:grpSpPr>
          <a:xfrm>
            <a:off x="2036443" y="2420704"/>
            <a:ext cx="8112111" cy="1617897"/>
            <a:chOff x="512442" y="2632532"/>
            <a:chExt cx="8112111" cy="1617897"/>
          </a:xfrm>
        </p:grpSpPr>
        <p:sp>
          <p:nvSpPr>
            <p:cNvPr id="31" name="Flowchart: Process 30"/>
            <p:cNvSpPr/>
            <p:nvPr/>
          </p:nvSpPr>
          <p:spPr>
            <a:xfrm>
              <a:off x="512442" y="2632532"/>
              <a:ext cx="8112111" cy="1558668"/>
            </a:xfrm>
            <a:prstGeom prst="flowChartProcess">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4" descr="Checkered fla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15200" y="3011170"/>
              <a:ext cx="1044577" cy="8356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Blue and red rocket with engines ignited vector graphic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92167">
              <a:off x="1556890" y="2875474"/>
              <a:ext cx="983433" cy="122014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908220" y="2680769"/>
              <a:ext cx="5254580" cy="1569660"/>
            </a:xfrm>
            <a:prstGeom prst="rect">
              <a:avLst/>
            </a:prstGeom>
            <a:noFill/>
          </p:spPr>
          <p:txBody>
            <a:bodyPr wrap="square" rtlCol="0">
              <a:spAutoFit/>
            </a:bodyPr>
            <a:lstStyle/>
            <a:p>
              <a:pPr algn="ctr"/>
              <a:r>
                <a:rPr lang="en-US" sz="4800" dirty="0">
                  <a:solidFill>
                    <a:srgbClr val="002060"/>
                  </a:solidFill>
                  <a:latin typeface="Poppins SemiBold" panose="00000700000000000000" pitchFamily="2" charset="0"/>
                  <a:cs typeface="Poppins SemiBold" panose="00000700000000000000" pitchFamily="2" charset="0"/>
                </a:rPr>
                <a:t>ROCKET SHIP </a:t>
              </a:r>
              <a:r>
                <a:rPr lang="en-US" sz="4800" dirty="0">
                  <a:solidFill>
                    <a:srgbClr val="FF0000"/>
                  </a:solidFill>
                  <a:latin typeface="Poppins SemiBold" panose="00000700000000000000" pitchFamily="2" charset="0"/>
                  <a:cs typeface="Poppins SemiBold" panose="00000700000000000000" pitchFamily="2" charset="0"/>
                </a:rPr>
                <a:t>WINS!</a:t>
              </a:r>
            </a:p>
          </p:txBody>
        </p:sp>
        <p:pic>
          <p:nvPicPr>
            <p:cNvPr id="36" name="Picture 34" descr="Checkered fla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9600" y="2994036"/>
              <a:ext cx="1044577" cy="8356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2057401" y="2438401"/>
            <a:ext cx="8112111" cy="1617897"/>
            <a:chOff x="533400" y="2877903"/>
            <a:chExt cx="8112111" cy="1617897"/>
          </a:xfrm>
        </p:grpSpPr>
        <p:sp>
          <p:nvSpPr>
            <p:cNvPr id="38" name="Flowchart: Process 37"/>
            <p:cNvSpPr/>
            <p:nvPr/>
          </p:nvSpPr>
          <p:spPr>
            <a:xfrm>
              <a:off x="533400" y="2877903"/>
              <a:ext cx="8112111" cy="1558668"/>
            </a:xfrm>
            <a:prstGeom prst="flowChartProcess">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4" descr="Checkered fla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36158" y="3256541"/>
              <a:ext cx="1044577" cy="83566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929178" y="2926140"/>
              <a:ext cx="5254580" cy="1569660"/>
            </a:xfrm>
            <a:prstGeom prst="rect">
              <a:avLst/>
            </a:prstGeom>
            <a:noFill/>
          </p:spPr>
          <p:txBody>
            <a:bodyPr wrap="square" rtlCol="0">
              <a:spAutoFit/>
            </a:bodyPr>
            <a:lstStyle/>
            <a:p>
              <a:pPr algn="ctr"/>
              <a:r>
                <a:rPr lang="en-US" sz="4800" dirty="0">
                  <a:solidFill>
                    <a:srgbClr val="7030A0"/>
                  </a:solidFill>
                  <a:cs typeface="Poppins SemiBold" panose="00000700000000000000" pitchFamily="2" charset="0"/>
                </a:rPr>
                <a:t>ALIEN SHIP </a:t>
              </a:r>
            </a:p>
            <a:p>
              <a:pPr algn="ctr"/>
              <a:r>
                <a:rPr lang="en-US" sz="4800" dirty="0">
                  <a:solidFill>
                    <a:srgbClr val="FF0000"/>
                  </a:solidFill>
                  <a:cs typeface="Poppins SemiBold" panose="00000700000000000000" pitchFamily="2" charset="0"/>
                </a:rPr>
                <a:t>WINS!</a:t>
              </a:r>
            </a:p>
          </p:txBody>
        </p:sp>
        <p:pic>
          <p:nvPicPr>
            <p:cNvPr id="45" name="Picture 34" descr="Checkered fla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0558" y="3239407"/>
              <a:ext cx="1044577" cy="8356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Flying saucer with an alien insid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2843" y="3239407"/>
              <a:ext cx="1492213" cy="9192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57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2000" fill="hold"/>
                                        <p:tgtEl>
                                          <p:spTgt spid="1030"/>
                                        </p:tgtEl>
                                        <p:attrNameLst>
                                          <p:attrName>ppt_x</p:attrName>
                                        </p:attrNameLst>
                                      </p:cBhvr>
                                      <p:tavLst>
                                        <p:tav tm="0">
                                          <p:val>
                                            <p:strVal val="0-#ppt_w/2"/>
                                          </p:val>
                                        </p:tav>
                                        <p:tav tm="100000">
                                          <p:val>
                                            <p:strVal val="#ppt_x"/>
                                          </p:val>
                                        </p:tav>
                                      </p:tavLst>
                                    </p:anim>
                                    <p:anim calcmode="lin" valueType="num">
                                      <p:cBhvr additive="base">
                                        <p:cTn id="8" dur="2000" fill="hold"/>
                                        <p:tgtEl>
                                          <p:spTgt spid="1030"/>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100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2000" fill="hold"/>
                                        <p:tgtEl>
                                          <p:spTgt spid="1032"/>
                                        </p:tgtEl>
                                        <p:attrNameLst>
                                          <p:attrName>ppt_x</p:attrName>
                                        </p:attrNameLst>
                                      </p:cBhvr>
                                      <p:tavLst>
                                        <p:tav tm="0">
                                          <p:val>
                                            <p:strVal val="0-#ppt_w/2"/>
                                          </p:val>
                                        </p:tav>
                                        <p:tav tm="100000">
                                          <p:val>
                                            <p:strVal val="#ppt_x"/>
                                          </p:val>
                                        </p:tav>
                                      </p:tavLst>
                                    </p:anim>
                                    <p:anim calcmode="lin" valueType="num">
                                      <p:cBhvr additive="base">
                                        <p:cTn id="12" dur="2000" fill="hold"/>
                                        <p:tgtEl>
                                          <p:spTgt spid="1032"/>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53" presetClass="entr" presetSubtype="16" fill="hold" grpId="0" nodeType="afterEffect">
                                  <p:stCondLst>
                                    <p:cond delay="100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4500"/>
                            </p:stCondLst>
                            <p:childTnLst>
                              <p:par>
                                <p:cTn id="20" presetID="10" presetClass="exit" presetSubtype="0" fill="hold" grpId="1" nodeType="after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5000"/>
                            </p:stCondLst>
                            <p:childTnLst>
                              <p:par>
                                <p:cTn id="24" presetID="53" presetClass="entr" presetSubtype="16" fill="hold" grpId="0" nodeType="afterEffect">
                                  <p:stCondLst>
                                    <p:cond delay="1000"/>
                                  </p:stCondLst>
                                  <p:childTnLst>
                                    <p:set>
                                      <p:cBhvr>
                                        <p:cTn id="25" dur="1" fill="hold">
                                          <p:stCondLst>
                                            <p:cond delay="0"/>
                                          </p:stCondLst>
                                        </p:cTn>
                                        <p:tgtEl>
                                          <p:spTgt spid="42"/>
                                        </p:tgtEl>
                                        <p:attrNameLst>
                                          <p:attrName>style.visibility</p:attrName>
                                        </p:attrNameLst>
                                      </p:cBhvr>
                                      <p:to>
                                        <p:strVal val="visible"/>
                                      </p:to>
                                    </p:set>
                                    <p:anim calcmode="lin" valueType="num">
                                      <p:cBhvr>
                                        <p:cTn id="26" dur="500" fill="hold"/>
                                        <p:tgtEl>
                                          <p:spTgt spid="42"/>
                                        </p:tgtEl>
                                        <p:attrNameLst>
                                          <p:attrName>ppt_w</p:attrName>
                                        </p:attrNameLst>
                                      </p:cBhvr>
                                      <p:tavLst>
                                        <p:tav tm="0">
                                          <p:val>
                                            <p:fltVal val="0"/>
                                          </p:val>
                                        </p:tav>
                                        <p:tav tm="100000">
                                          <p:val>
                                            <p:strVal val="#ppt_w"/>
                                          </p:val>
                                        </p:tav>
                                      </p:tavLst>
                                    </p:anim>
                                    <p:anim calcmode="lin" valueType="num">
                                      <p:cBhvr>
                                        <p:cTn id="27" dur="500" fill="hold"/>
                                        <p:tgtEl>
                                          <p:spTgt spid="42"/>
                                        </p:tgtEl>
                                        <p:attrNameLst>
                                          <p:attrName>ppt_h</p:attrName>
                                        </p:attrNameLst>
                                      </p:cBhvr>
                                      <p:tavLst>
                                        <p:tav tm="0">
                                          <p:val>
                                            <p:fltVal val="0"/>
                                          </p:val>
                                        </p:tav>
                                        <p:tav tm="100000">
                                          <p:val>
                                            <p:strVal val="#ppt_h"/>
                                          </p:val>
                                        </p:tav>
                                      </p:tavLst>
                                    </p:anim>
                                    <p:animEffect transition="in" filter="fade">
                                      <p:cBhvr>
                                        <p:cTn id="28" dur="500"/>
                                        <p:tgtEl>
                                          <p:spTgt spid="42"/>
                                        </p:tgtEl>
                                      </p:cBhvr>
                                    </p:animEffect>
                                  </p:childTnLst>
                                </p:cTn>
                              </p:par>
                            </p:childTnLst>
                          </p:cTn>
                        </p:par>
                        <p:par>
                          <p:cTn id="29" fill="hold">
                            <p:stCondLst>
                              <p:cond delay="6500"/>
                            </p:stCondLst>
                            <p:childTnLst>
                              <p:par>
                                <p:cTn id="30" presetID="10" presetClass="exit" presetSubtype="0" fill="hold" grpId="1" nodeType="afterEffect">
                                  <p:stCondLst>
                                    <p:cond delay="0"/>
                                  </p:stCondLst>
                                  <p:childTnLst>
                                    <p:animEffect transition="out" filter="fade">
                                      <p:cBhvr>
                                        <p:cTn id="31" dur="500"/>
                                        <p:tgtEl>
                                          <p:spTgt spid="42"/>
                                        </p:tgtEl>
                                      </p:cBhvr>
                                    </p:animEffect>
                                    <p:set>
                                      <p:cBhvr>
                                        <p:cTn id="32" dur="1" fill="hold">
                                          <p:stCondLst>
                                            <p:cond delay="499"/>
                                          </p:stCondLst>
                                        </p:cTn>
                                        <p:tgtEl>
                                          <p:spTgt spid="42"/>
                                        </p:tgtEl>
                                        <p:attrNameLst>
                                          <p:attrName>style.visibility</p:attrName>
                                        </p:attrNameLst>
                                      </p:cBhvr>
                                      <p:to>
                                        <p:strVal val="hidden"/>
                                      </p:to>
                                    </p:set>
                                  </p:childTnLst>
                                </p:cTn>
                              </p:par>
                            </p:childTnLst>
                          </p:cTn>
                        </p:par>
                        <p:par>
                          <p:cTn id="33" fill="hold">
                            <p:stCondLst>
                              <p:cond delay="7000"/>
                            </p:stCondLst>
                            <p:childTnLst>
                              <p:par>
                                <p:cTn id="34" presetID="53" presetClass="entr" presetSubtype="16" fill="hold" grpId="0" nodeType="afterEffect">
                                  <p:stCondLst>
                                    <p:cond delay="100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Effect transition="in" filter="fade">
                                      <p:cBhvr>
                                        <p:cTn id="38" dur="500"/>
                                        <p:tgtEl>
                                          <p:spTgt spid="43"/>
                                        </p:tgtEl>
                                      </p:cBhvr>
                                    </p:animEffect>
                                  </p:childTnLst>
                                </p:cTn>
                              </p:par>
                            </p:childTnLst>
                          </p:cTn>
                        </p:par>
                        <p:par>
                          <p:cTn id="39" fill="hold">
                            <p:stCondLst>
                              <p:cond delay="8500"/>
                            </p:stCondLst>
                            <p:childTnLst>
                              <p:par>
                                <p:cTn id="40" presetID="10" presetClass="exit" presetSubtype="0" fill="hold" grpId="1" nodeType="after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3" presetClass="entr" presetSubtype="16" fill="hold" grpId="0" nodeType="withEffect">
                                  <p:stCondLst>
                                    <p:cond delay="1000"/>
                                  </p:stCondLst>
                                  <p:childTnLst>
                                    <p:set>
                                      <p:cBhvr>
                                        <p:cTn id="44" dur="1" fill="hold">
                                          <p:stCondLst>
                                            <p:cond delay="0"/>
                                          </p:stCondLst>
                                        </p:cTn>
                                        <p:tgtEl>
                                          <p:spTgt spid="44"/>
                                        </p:tgtEl>
                                        <p:attrNameLst>
                                          <p:attrName>style.visibility</p:attrName>
                                        </p:attrNameLst>
                                      </p:cBhvr>
                                      <p:to>
                                        <p:strVal val="visible"/>
                                      </p:to>
                                    </p:set>
                                    <p:anim calcmode="lin" valueType="num">
                                      <p:cBhvr>
                                        <p:cTn id="45" dur="500" fill="hold"/>
                                        <p:tgtEl>
                                          <p:spTgt spid="44"/>
                                        </p:tgtEl>
                                        <p:attrNameLst>
                                          <p:attrName>ppt_w</p:attrName>
                                        </p:attrNameLst>
                                      </p:cBhvr>
                                      <p:tavLst>
                                        <p:tav tm="0">
                                          <p:val>
                                            <p:fltVal val="0"/>
                                          </p:val>
                                        </p:tav>
                                        <p:tav tm="100000">
                                          <p:val>
                                            <p:strVal val="#ppt_w"/>
                                          </p:val>
                                        </p:tav>
                                      </p:tavLst>
                                    </p:anim>
                                    <p:anim calcmode="lin" valueType="num">
                                      <p:cBhvr>
                                        <p:cTn id="46" dur="500" fill="hold"/>
                                        <p:tgtEl>
                                          <p:spTgt spid="44"/>
                                        </p:tgtEl>
                                        <p:attrNameLst>
                                          <p:attrName>ppt_h</p:attrName>
                                        </p:attrNameLst>
                                      </p:cBhvr>
                                      <p:tavLst>
                                        <p:tav tm="0">
                                          <p:val>
                                            <p:fltVal val="0"/>
                                          </p:val>
                                        </p:tav>
                                        <p:tav tm="100000">
                                          <p:val>
                                            <p:strVal val="#ppt_h"/>
                                          </p:val>
                                        </p:tav>
                                      </p:tavLst>
                                    </p:anim>
                                    <p:animEffect transition="in" filter="fade">
                                      <p:cBhvr>
                                        <p:cTn id="47" dur="500"/>
                                        <p:tgtEl>
                                          <p:spTgt spid="44"/>
                                        </p:tgtEl>
                                      </p:cBhvr>
                                    </p:animEffect>
                                  </p:childTnLst>
                                </p:cTn>
                              </p:par>
                            </p:childTnLst>
                          </p:cTn>
                        </p:par>
                        <p:par>
                          <p:cTn id="48" fill="hold">
                            <p:stCondLst>
                              <p:cond delay="10000"/>
                            </p:stCondLst>
                            <p:childTnLst>
                              <p:par>
                                <p:cTn id="49" presetID="10" presetClass="exit" presetSubtype="0" fill="hold" grpId="1" nodeType="afterEffect">
                                  <p:stCondLst>
                                    <p:cond delay="0"/>
                                  </p:stCondLst>
                                  <p:childTnLst>
                                    <p:animEffect transition="out" filter="fade">
                                      <p:cBhvr>
                                        <p:cTn id="50" dur="500"/>
                                        <p:tgtEl>
                                          <p:spTgt spid="44"/>
                                        </p:tgtEl>
                                      </p:cBhvr>
                                    </p:animEffect>
                                    <p:set>
                                      <p:cBhvr>
                                        <p:cTn id="51" dur="1" fill="hold">
                                          <p:stCondLst>
                                            <p:cond delay="499"/>
                                          </p:stCondLst>
                                        </p:cTn>
                                        <p:tgtEl>
                                          <p:spTgt spid="44"/>
                                        </p:tgtEl>
                                        <p:attrNameLst>
                                          <p:attrName>style.visibility</p:attrName>
                                        </p:attrNameLst>
                                      </p:cBhvr>
                                      <p:to>
                                        <p:strVal val="hidden"/>
                                      </p:to>
                                    </p:set>
                                  </p:childTnLst>
                                </p:cTn>
                              </p:par>
                            </p:childTnLst>
                          </p:cTn>
                        </p:par>
                        <p:par>
                          <p:cTn id="52" fill="hold">
                            <p:stCondLst>
                              <p:cond delay="10500"/>
                            </p:stCondLst>
                            <p:childTnLst>
                              <p:par>
                                <p:cTn id="53" presetID="0" presetClass="path" presetSubtype="0" accel="50000" fill="hold" nodeType="afterEffect">
                                  <p:stCondLst>
                                    <p:cond delay="0"/>
                                  </p:stCondLst>
                                  <p:childTnLst>
                                    <p:animMotion origin="layout" path="M -0.00017 0.00069 C 0.03906 0.00069 0.18629 0.00069 0.23525 0.00069 " pathEditMode="relative" rAng="0" ptsTypes="aa">
                                      <p:cBhvr>
                                        <p:cTn id="54" dur="1500" fill="hold"/>
                                        <p:tgtEl>
                                          <p:spTgt spid="1030"/>
                                        </p:tgtEl>
                                        <p:attrNameLst>
                                          <p:attrName>ppt_x</p:attrName>
                                          <p:attrName>ppt_y</p:attrName>
                                        </p:attrNameLst>
                                      </p:cBhvr>
                                      <p:rCtr x="11771" y="0"/>
                                    </p:animMotion>
                                  </p:childTnLst>
                                  <p:subTnLst>
                                    <p:audio>
                                      <p:cMediaNode>
                                        <p:cTn display="0" masterRel="sameClick">
                                          <p:stCondLst>
                                            <p:cond evt="begin" delay="0">
                                              <p:tn val="53"/>
                                            </p:cond>
                                          </p:stCondLst>
                                          <p:endCondLst>
                                            <p:cond evt="onStopAudio" delay="0">
                                              <p:tgtEl>
                                                <p:sldTgt/>
                                              </p:tgtEl>
                                            </p:cond>
                                          </p:endCondLst>
                                        </p:cTn>
                                        <p:tgtEl>
                                          <p:sndTgt r:embed="rId2" name="rocket sound short.wav"/>
                                        </p:tgtEl>
                                      </p:cMediaNode>
                                    </p:audio>
                                  </p:subTnLst>
                                </p:cTn>
                              </p:par>
                            </p:childTnLst>
                          </p:cTn>
                        </p:par>
                        <p:par>
                          <p:cTn id="55" fill="hold">
                            <p:stCondLst>
                              <p:cond delay="12000"/>
                            </p:stCondLst>
                            <p:childTnLst>
                              <p:par>
                                <p:cTn id="56" presetID="0" presetClass="path" presetSubtype="0" accel="50000" fill="hold" nodeType="afterEffect">
                                  <p:stCondLst>
                                    <p:cond delay="0"/>
                                  </p:stCondLst>
                                  <p:childTnLst>
                                    <p:animMotion origin="layout" path="M 6.93889E-18 -1.48148E-6 C 0.03281 0.00116 0.05712 -1.48148E-6 0.10208 -1.48148E-6 C 0.14705 -1.48148E-6 0.23472 -0.00023 0.26979 -0.00023 " pathEditMode="relative" rAng="0" ptsTypes="aaa">
                                      <p:cBhvr>
                                        <p:cTn id="57" dur="1500" fill="hold"/>
                                        <p:tgtEl>
                                          <p:spTgt spid="1032"/>
                                        </p:tgtEl>
                                        <p:attrNameLst>
                                          <p:attrName>ppt_x</p:attrName>
                                          <p:attrName>ppt_y</p:attrName>
                                        </p:attrNameLst>
                                      </p:cBhvr>
                                      <p:rCtr x="13490" y="46"/>
                                    </p:animMotion>
                                  </p:childTnLst>
                                  <p:subTnLst>
                                    <p:audio>
                                      <p:cMediaNode>
                                        <p:cTn display="0" masterRel="sameClick">
                                          <p:stCondLst>
                                            <p:cond evt="begin" delay="0">
                                              <p:tn val="56"/>
                                            </p:cond>
                                          </p:stCondLst>
                                          <p:endCondLst>
                                            <p:cond evt="onStopAudio" delay="0">
                                              <p:tgtEl>
                                                <p:sldTgt/>
                                              </p:tgtEl>
                                            </p:cond>
                                          </p:endCondLst>
                                        </p:cTn>
                                        <p:tgtEl>
                                          <p:sndTgt r:embed="rId3" name="alien sound.wav"/>
                                        </p:tgtEl>
                                      </p:cMediaNode>
                                    </p:audio>
                                  </p:subTnLst>
                                </p:cTn>
                              </p:par>
                            </p:childTnLst>
                          </p:cTn>
                        </p:par>
                        <p:par>
                          <p:cTn id="58" fill="hold">
                            <p:stCondLst>
                              <p:cond delay="13500"/>
                            </p:stCondLst>
                            <p:childTnLst>
                              <p:par>
                                <p:cTn id="59" presetID="26" presetClass="emph" presetSubtype="0" repeatCount="3000" fill="hold" grpId="0" nodeType="afterEffect">
                                  <p:stCondLst>
                                    <p:cond delay="1000"/>
                                  </p:stCondLst>
                                  <p:childTnLst>
                                    <p:animEffect transition="out" filter="fade">
                                      <p:cBhvr>
                                        <p:cTn id="60" dur="500" tmFilter="0, 0; .2, .5; .8, .5; 1, 0"/>
                                        <p:tgtEl>
                                          <p:spTgt spid="7"/>
                                        </p:tgtEl>
                                      </p:cBhvr>
                                    </p:animEffect>
                                    <p:animScale>
                                      <p:cBhvr>
                                        <p:cTn id="6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1030"/>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23525 0.00069 L 0.43386 0.08672 L 0.62535 0.06545 " pathEditMode="relative" rAng="0" ptsTypes="AAA">
                                      <p:cBhvr>
                                        <p:cTn id="66" dur="2000" fill="hold"/>
                                        <p:tgtEl>
                                          <p:spTgt spid="1030"/>
                                        </p:tgtEl>
                                        <p:attrNameLst>
                                          <p:attrName>ppt_x</p:attrName>
                                          <p:attrName>ppt_y</p:attrName>
                                        </p:attrNameLst>
                                      </p:cBhvr>
                                      <p:rCtr x="19497" y="4302"/>
                                    </p:animMotion>
                                  </p:childTnLst>
                                  <p:subTnLst>
                                    <p:audio>
                                      <p:cMediaNode>
                                        <p:cTn display="0" masterRel="sameClick">
                                          <p:stCondLst>
                                            <p:cond evt="begin" delay="0">
                                              <p:tn val="65"/>
                                            </p:cond>
                                          </p:stCondLst>
                                          <p:endCondLst>
                                            <p:cond evt="onStopAudio" delay="0">
                                              <p:tgtEl>
                                                <p:sldTgt/>
                                              </p:tgtEl>
                                            </p:cond>
                                          </p:endCondLst>
                                        </p:cTn>
                                        <p:tgtEl>
                                          <p:sndTgt r:embed="rId2" name="rocket sound short.wav"/>
                                        </p:tgtEl>
                                      </p:cMediaNode>
                                    </p:audio>
                                  </p:sub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53802 0.04051 C 0.57279 0.03935 0.70469 0.00926 0.74727 0.03588 C 0.78985 0.06273 0.78529 0.14491 0.7931 0.20185 C 0.80091 0.25857 0.79375 0.34051 0.79401 0.37685 " pathEditMode="relative" rAng="0" ptsTypes="AAAA">
                                      <p:cBhvr>
                                        <p:cTn id="70" dur="3000" fill="hold"/>
                                        <p:tgtEl>
                                          <p:spTgt spid="1030"/>
                                        </p:tgtEl>
                                        <p:attrNameLst>
                                          <p:attrName>ppt_x</p:attrName>
                                          <p:attrName>ppt_y</p:attrName>
                                        </p:attrNameLst>
                                      </p:cBhvr>
                                      <p:rCtr x="12930" y="16019"/>
                                    </p:animMotion>
                                  </p:childTnLst>
                                  <p:subTnLst>
                                    <p:audio>
                                      <p:cMediaNode>
                                        <p:cTn display="0" masterRel="sameClick">
                                          <p:stCondLst>
                                            <p:cond evt="begin" delay="0">
                                              <p:tn val="69"/>
                                            </p:cond>
                                          </p:stCondLst>
                                          <p:endCondLst>
                                            <p:cond evt="onStopAudio" delay="0">
                                              <p:tgtEl>
                                                <p:sldTgt/>
                                              </p:tgtEl>
                                            </p:cond>
                                          </p:endCondLst>
                                        </p:cTn>
                                        <p:tgtEl>
                                          <p:sndTgt r:embed="rId2" name="rocket sound short.wav"/>
                                        </p:tgtEl>
                                      </p:cMediaNode>
                                    </p:audio>
                                  </p:subTnLst>
                                </p:cTn>
                              </p:par>
                              <p:par>
                                <p:cTn id="71" presetID="8" presetClass="emph" presetSubtype="0" accel="50000" decel="50000" fill="hold" nodeType="withEffect">
                                  <p:stCondLst>
                                    <p:cond delay="400"/>
                                  </p:stCondLst>
                                  <p:childTnLst>
                                    <p:animRot by="5400000">
                                      <p:cBhvr>
                                        <p:cTn id="72" dur="1500" fill="hold"/>
                                        <p:tgtEl>
                                          <p:spTgt spid="1030"/>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75325 0.37245 C 0.74088 0.39907 0.70924 0.50556 0.67994 0.5338 C 0.65078 0.5625 0.60026 0.55278 0.57825 0.54236 C 0.55599 0.53171 0.54778 0.50139 0.54674 0.47176 C 0.5457 0.44213 0.57174 0.40347 0.572 0.36412 C 0.57213 0.32454 0.56536 0.26551 0.54778 0.23333 C 0.52981 0.20116 0.49296 0.18819 0.4664 0.17106 C 0.43932 0.15417 0.40351 0.14028 0.38711 0.13241 " pathEditMode="relative" rAng="0" ptsTypes="AAAAAAAA">
                                      <p:cBhvr>
                                        <p:cTn id="76" dur="3000" fill="hold"/>
                                        <p:tgtEl>
                                          <p:spTgt spid="1030"/>
                                        </p:tgtEl>
                                        <p:attrNameLst>
                                          <p:attrName>ppt_x</p:attrName>
                                          <p:attrName>ppt_y</p:attrName>
                                        </p:attrNameLst>
                                      </p:cBhvr>
                                      <p:rCtr x="-18307" y="-3009"/>
                                    </p:animMotion>
                                  </p:childTnLst>
                                  <p:subTnLst>
                                    <p:audio>
                                      <p:cMediaNode>
                                        <p:cTn display="0" masterRel="sameClick">
                                          <p:stCondLst>
                                            <p:cond evt="begin" delay="0">
                                              <p:tn val="75"/>
                                            </p:cond>
                                          </p:stCondLst>
                                          <p:endCondLst>
                                            <p:cond evt="onStopAudio" delay="0">
                                              <p:tgtEl>
                                                <p:sldTgt/>
                                              </p:tgtEl>
                                            </p:cond>
                                          </p:endCondLst>
                                        </p:cTn>
                                        <p:tgtEl>
                                          <p:sndTgt r:embed="rId2" name="rocket sound short.wav"/>
                                        </p:tgtEl>
                                      </p:cMediaNode>
                                    </p:audio>
                                  </p:subTnLst>
                                </p:cTn>
                              </p:par>
                              <p:par>
                                <p:cTn id="77" presetID="8" presetClass="emph" presetSubtype="0" fill="hold" nodeType="withEffect">
                                  <p:stCondLst>
                                    <p:cond delay="300"/>
                                  </p:stCondLst>
                                  <p:childTnLst>
                                    <p:animRot by="10800000">
                                      <p:cBhvr>
                                        <p:cTn id="78" dur="900" fill="hold"/>
                                        <p:tgtEl>
                                          <p:spTgt spid="1030"/>
                                        </p:tgtEl>
                                        <p:attrNameLst>
                                          <p:attrName>r</p:attrName>
                                        </p:attrNameLst>
                                      </p:cBhvr>
                                    </p:animRot>
                                  </p:childTnLst>
                                </p:cTn>
                              </p:par>
                              <p:par>
                                <p:cTn id="79" presetID="8" presetClass="emph" presetSubtype="0" fill="hold" nodeType="withEffect">
                                  <p:stCondLst>
                                    <p:cond delay="1500"/>
                                  </p:stCondLst>
                                  <p:childTnLst>
                                    <p:animRot by="-5400000">
                                      <p:cBhvr>
                                        <p:cTn id="80" dur="600" fill="hold"/>
                                        <p:tgtEl>
                                          <p:spTgt spid="1030"/>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nodeType="clickEffect">
                                  <p:stCondLst>
                                    <p:cond delay="0"/>
                                  </p:stCondLst>
                                  <p:childTnLst>
                                    <p:animMotion origin="layout" path="M 0.50781 0.178 C 0.48125 0.17638 0.40243 0.16435 0.34879 0.16759 C 0.29514 0.17083 0.2382 0.17662 0.18629 0.19722 C 0.13438 0.21782 0.06945 0.24375 0.03768 0.29166 C 0.0059 0.33958 0.00434 0.44398 -0.00434 0.48402 " pathEditMode="relative" rAng="0" ptsTypes="aaaaa">
                                      <p:cBhvr>
                                        <p:cTn id="84" dur="3000" fill="hold"/>
                                        <p:tgtEl>
                                          <p:spTgt spid="1030"/>
                                        </p:tgtEl>
                                        <p:attrNameLst>
                                          <p:attrName>ppt_x</p:attrName>
                                          <p:attrName>ppt_y</p:attrName>
                                        </p:attrNameLst>
                                      </p:cBhvr>
                                      <p:rCtr x="-25608" y="14606"/>
                                    </p:animMotion>
                                  </p:childTnLst>
                                  <p:subTnLst>
                                    <p:audio>
                                      <p:cMediaNode>
                                        <p:cTn display="0" masterRel="sameClick">
                                          <p:stCondLst>
                                            <p:cond evt="begin" delay="0">
                                              <p:tn val="83"/>
                                            </p:cond>
                                          </p:stCondLst>
                                          <p:endCondLst>
                                            <p:cond evt="onStopAudio" delay="0">
                                              <p:tgtEl>
                                                <p:sldTgt/>
                                              </p:tgtEl>
                                            </p:cond>
                                          </p:endCondLst>
                                        </p:cTn>
                                        <p:tgtEl>
                                          <p:sndTgt r:embed="rId2" name="rocket sound short.wav"/>
                                        </p:tgtEl>
                                      </p:cMediaNode>
                                    </p:audio>
                                  </p:subTnLst>
                                </p:cTn>
                              </p:par>
                              <p:par>
                                <p:cTn id="85" presetID="8" presetClass="emph" presetSubtype="0" fill="hold" nodeType="withEffect">
                                  <p:stCondLst>
                                    <p:cond delay="1100"/>
                                  </p:stCondLst>
                                  <p:childTnLst>
                                    <p:animRot by="-5400000">
                                      <p:cBhvr>
                                        <p:cTn id="86" dur="1100" fill="hold"/>
                                        <p:tgtEl>
                                          <p:spTgt spid="1030"/>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0" presetClass="path" presetSubtype="0" accel="50000" decel="50000" fill="hold" nodeType="clickEffect">
                                  <p:stCondLst>
                                    <p:cond delay="0"/>
                                  </p:stCondLst>
                                  <p:childTnLst>
                                    <p:animMotion origin="layout" path="M -0.0033 0.48264 C 0.00052 0.52222 0.00104 0.66528 0.01927 0.72083 C 0.0375 0.77639 0.05712 0.79537 0.10573 0.81574 C 0.15434 0.83611 0.2684 0.8368 0.31128 0.84236 " pathEditMode="relative" rAng="0" ptsTypes="aaaa">
                                      <p:cBhvr>
                                        <p:cTn id="90" dur="3000" fill="hold"/>
                                        <p:tgtEl>
                                          <p:spTgt spid="1030"/>
                                        </p:tgtEl>
                                        <p:attrNameLst>
                                          <p:attrName>ppt_x</p:attrName>
                                          <p:attrName>ppt_y</p:attrName>
                                        </p:attrNameLst>
                                      </p:cBhvr>
                                      <p:rCtr x="15729" y="17986"/>
                                    </p:animMotion>
                                  </p:childTnLst>
                                  <p:subTnLst>
                                    <p:audio>
                                      <p:cMediaNode>
                                        <p:cTn display="0" masterRel="sameClick">
                                          <p:stCondLst>
                                            <p:cond evt="begin" delay="0">
                                              <p:tn val="89"/>
                                            </p:cond>
                                          </p:stCondLst>
                                          <p:endCondLst>
                                            <p:cond evt="onStopAudio" delay="0">
                                              <p:tgtEl>
                                                <p:sldTgt/>
                                              </p:tgtEl>
                                            </p:cond>
                                          </p:endCondLst>
                                        </p:cTn>
                                        <p:tgtEl>
                                          <p:sndTgt r:embed="rId2" name="rocket sound short.wav"/>
                                        </p:tgtEl>
                                      </p:cMediaNode>
                                    </p:audio>
                                  </p:subTnLst>
                                </p:cTn>
                              </p:par>
                              <p:par>
                                <p:cTn id="91" presetID="8" presetClass="emph" presetSubtype="0" fill="hold" nodeType="withEffect">
                                  <p:stCondLst>
                                    <p:cond delay="1100"/>
                                  </p:stCondLst>
                                  <p:childTnLst>
                                    <p:animRot by="-5400000">
                                      <p:cBhvr>
                                        <p:cTn id="92" dur="900" fill="hold"/>
                                        <p:tgtEl>
                                          <p:spTgt spid="1030"/>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0" presetClass="path" presetSubtype="0" accel="50000" decel="50000" fill="hold" nodeType="clickEffect">
                                  <p:stCondLst>
                                    <p:cond delay="0"/>
                                  </p:stCondLst>
                                  <p:childTnLst>
                                    <p:animMotion origin="layout" path="M 0.31129 0.84421 C 0.33056 0.84166 0.40938 0.85069 0.42518 0.82824 C 0.44097 0.80578 0.43472 0.73958 0.40573 0.70972 C 0.37674 0.67963 0.29254 0.67939 0.25156 0.64838 C 0.21059 0.61736 0.16927 0.56597 0.16025 0.52291 C 0.15122 0.47986 0.17483 0.41944 0.19775 0.38958 C 0.22066 0.35972 0.27691 0.35324 0.29775 0.34375 " pathEditMode="relative" rAng="0" ptsTypes="aaaaaaa">
                                      <p:cBhvr>
                                        <p:cTn id="96" dur="3000" fill="hold"/>
                                        <p:tgtEl>
                                          <p:spTgt spid="1030"/>
                                        </p:tgtEl>
                                        <p:attrNameLst>
                                          <p:attrName>ppt_x</p:attrName>
                                          <p:attrName>ppt_y</p:attrName>
                                        </p:attrNameLst>
                                      </p:cBhvr>
                                      <p:rCtr x="-1528" y="-24699"/>
                                    </p:animMotion>
                                  </p:childTnLst>
                                  <p:subTnLst>
                                    <p:audio>
                                      <p:cMediaNode>
                                        <p:cTn display="0" masterRel="sameClick">
                                          <p:stCondLst>
                                            <p:cond evt="begin" delay="0">
                                              <p:tn val="95"/>
                                            </p:cond>
                                          </p:stCondLst>
                                          <p:endCondLst>
                                            <p:cond evt="onStopAudio" delay="0">
                                              <p:tgtEl>
                                                <p:sldTgt/>
                                              </p:tgtEl>
                                            </p:cond>
                                          </p:endCondLst>
                                        </p:cTn>
                                        <p:tgtEl>
                                          <p:sndTgt r:embed="rId2" name="rocket sound short.wav"/>
                                        </p:tgtEl>
                                      </p:cMediaNode>
                                    </p:audio>
                                  </p:subTnLst>
                                </p:cTn>
                              </p:par>
                              <p:par>
                                <p:cTn id="97" presetID="8" presetClass="emph" presetSubtype="0" fill="hold" nodeType="withEffect">
                                  <p:stCondLst>
                                    <p:cond delay="400"/>
                                  </p:stCondLst>
                                  <p:childTnLst>
                                    <p:animRot by="-10800000">
                                      <p:cBhvr>
                                        <p:cTn id="98" dur="700" fill="hold"/>
                                        <p:tgtEl>
                                          <p:spTgt spid="1030"/>
                                        </p:tgtEl>
                                        <p:attrNameLst>
                                          <p:attrName>r</p:attrName>
                                        </p:attrNameLst>
                                      </p:cBhvr>
                                    </p:animRot>
                                  </p:childTnLst>
                                </p:cTn>
                              </p:par>
                              <p:par>
                                <p:cTn id="99" presetID="8" presetClass="emph" presetSubtype="0" fill="hold" nodeType="withEffect">
                                  <p:stCondLst>
                                    <p:cond delay="1300"/>
                                  </p:stCondLst>
                                  <p:childTnLst>
                                    <p:animRot by="10800000">
                                      <p:cBhvr>
                                        <p:cTn id="100" dur="1000" fill="hold"/>
                                        <p:tgtEl>
                                          <p:spTgt spid="1030"/>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29774 0.34375 C 0.31753 0.34352 0.38264 0.33889 0.41545 0.34074 C 0.44826 0.34259 0.47431 0.34745 0.49462 0.35555 C 0.51493 0.36365 0.53281 0.37639 0.5375 0.38935 C 0.54219 0.40231 0.53142 0.41921 0.5224 0.43379 C 0.51337 0.44838 0.48854 0.45949 0.48299 0.47639 C 0.47743 0.49328 0.47639 0.52315 0.48906 0.53495 C 0.50174 0.54676 0.53993 0.53958 0.55868 0.54699 C 0.57743 0.5544 0.59271 0.57245 0.60174 0.57916 " pathEditMode="relative" rAng="0" ptsTypes="aaaaaaaaa">
                                      <p:cBhvr>
                                        <p:cTn id="104" dur="3700" fill="hold"/>
                                        <p:tgtEl>
                                          <p:spTgt spid="1030"/>
                                        </p:tgtEl>
                                        <p:attrNameLst>
                                          <p:attrName>ppt_x</p:attrName>
                                          <p:attrName>ppt_y</p:attrName>
                                        </p:attrNameLst>
                                      </p:cBhvr>
                                      <p:rCtr x="15191" y="11528"/>
                                    </p:animMotion>
                                  </p:childTnLst>
                                  <p:subTnLst>
                                    <p:audio>
                                      <p:cMediaNode>
                                        <p:cTn display="0" masterRel="sameClick">
                                          <p:stCondLst>
                                            <p:cond evt="begin" delay="0">
                                              <p:tn val="103"/>
                                            </p:cond>
                                          </p:stCondLst>
                                          <p:endCondLst>
                                            <p:cond evt="onStopAudio" delay="0">
                                              <p:tgtEl>
                                                <p:sldTgt/>
                                              </p:tgtEl>
                                            </p:cond>
                                          </p:endCondLst>
                                        </p:cTn>
                                        <p:tgtEl>
                                          <p:sndTgt r:embed="rId2" name="rocket sound short.wav"/>
                                        </p:tgtEl>
                                      </p:cMediaNode>
                                    </p:audio>
                                  </p:subTnLst>
                                </p:cTn>
                              </p:par>
                              <p:par>
                                <p:cTn id="105" presetID="8" presetClass="emph" presetSubtype="0" fill="hold" nodeType="withEffect">
                                  <p:stCondLst>
                                    <p:cond delay="1500"/>
                                  </p:stCondLst>
                                  <p:childTnLst>
                                    <p:animRot by="10200000">
                                      <p:cBhvr>
                                        <p:cTn id="106" dur="600" fill="hold"/>
                                        <p:tgtEl>
                                          <p:spTgt spid="1030"/>
                                        </p:tgtEl>
                                        <p:attrNameLst>
                                          <p:attrName>r</p:attrName>
                                        </p:attrNameLst>
                                      </p:cBhvr>
                                    </p:animRot>
                                  </p:childTnLst>
                                </p:cTn>
                              </p:par>
                              <p:par>
                                <p:cTn id="107" presetID="8" presetClass="emph" presetSubtype="0" fill="hold" nodeType="withEffect">
                                  <p:stCondLst>
                                    <p:cond delay="2000"/>
                                  </p:stCondLst>
                                  <p:childTnLst>
                                    <p:animRot by="-8700000">
                                      <p:cBhvr>
                                        <p:cTn id="108" dur="400" fill="hold"/>
                                        <p:tgtEl>
                                          <p:spTgt spid="1030"/>
                                        </p:tgtEl>
                                        <p:attrNameLst>
                                          <p:attrName>r</p:attrName>
                                        </p:attrNameLst>
                                      </p:cBhvr>
                                    </p:animRot>
                                  </p:childTnLst>
                                </p:cTn>
                              </p:par>
                              <p:par>
                                <p:cTn id="109" presetID="8" presetClass="emph" presetSubtype="0" fill="hold" nodeType="withEffect">
                                  <p:stCondLst>
                                    <p:cond delay="2600"/>
                                  </p:stCondLst>
                                  <p:childTnLst>
                                    <p:animRot by="3900000">
                                      <p:cBhvr>
                                        <p:cTn id="110" dur="500" fill="hold"/>
                                        <p:tgtEl>
                                          <p:spTgt spid="1030"/>
                                        </p:tgtEl>
                                        <p:attrNameLst>
                                          <p:attrName>r</p:attrName>
                                        </p:attrNameLst>
                                      </p:cBhvr>
                                    </p:animRot>
                                  </p:childTnLst>
                                </p:cTn>
                              </p:par>
                            </p:childTnLst>
                          </p:cTn>
                        </p:par>
                      </p:childTnLst>
                    </p:cTn>
                  </p:par>
                  <p:par>
                    <p:cTn id="111" fill="hold">
                      <p:stCondLst>
                        <p:cond delay="indefinite"/>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0.52382 0.58681 C 0.52382 0.60532 0.52513 0.66134 0.52565 0.7 C 0.52617 0.73866 0.50976 0.79468 0.52682 0.81898 C 0.54401 0.84306 0.59153 0.84468 0.62825 0.8456 C 0.66484 0.84676 0.72213 0.82894 0.74674 0.82454 " pathEditMode="relative" rAng="0" ptsTypes="AAAAA">
                                      <p:cBhvr>
                                        <p:cTn id="114" dur="3000" fill="hold"/>
                                        <p:tgtEl>
                                          <p:spTgt spid="1030"/>
                                        </p:tgtEl>
                                        <p:attrNameLst>
                                          <p:attrName>ppt_x</p:attrName>
                                          <p:attrName>ppt_y</p:attrName>
                                        </p:attrNameLst>
                                      </p:cBhvr>
                                      <p:rCtr x="10898" y="12940"/>
                                    </p:animMotion>
                                  </p:childTnLst>
                                  <p:subTnLst>
                                    <p:audio>
                                      <p:cMediaNode>
                                        <p:cTn display="0" masterRel="sameClick">
                                          <p:stCondLst>
                                            <p:cond evt="begin" delay="0">
                                              <p:tn val="113"/>
                                            </p:cond>
                                          </p:stCondLst>
                                          <p:endCondLst>
                                            <p:cond evt="onStopAudio" delay="0">
                                              <p:tgtEl>
                                                <p:sldTgt/>
                                              </p:tgtEl>
                                            </p:cond>
                                          </p:endCondLst>
                                        </p:cTn>
                                        <p:tgtEl>
                                          <p:sndTgt r:embed="rId2" name="rocket sound short.wav"/>
                                        </p:tgtEl>
                                      </p:cMediaNode>
                                    </p:audio>
                                  </p:subTnLst>
                                </p:cTn>
                              </p:par>
                              <p:par>
                                <p:cTn id="115" presetID="8" presetClass="emph" presetSubtype="0" fill="hold" nodeType="withEffect">
                                  <p:stCondLst>
                                    <p:cond delay="1000"/>
                                  </p:stCondLst>
                                  <p:childTnLst>
                                    <p:animRot by="-5700000">
                                      <p:cBhvr>
                                        <p:cTn id="116" dur="500" fill="hold"/>
                                        <p:tgtEl>
                                          <p:spTgt spid="1030"/>
                                        </p:tgtEl>
                                        <p:attrNameLst>
                                          <p:attrName>r</p:attrName>
                                        </p:attrNameLst>
                                      </p:cBhvr>
                                    </p:animRot>
                                  </p:childTnLst>
                                </p:cTn>
                              </p:par>
                              <p:par>
                                <p:cTn id="117" presetID="8" presetClass="emph" presetSubtype="0" fill="hold" nodeType="withEffect">
                                  <p:stCondLst>
                                    <p:cond delay="2200"/>
                                  </p:stCondLst>
                                  <p:childTnLst>
                                    <p:animRot by="4200000">
                                      <p:cBhvr>
                                        <p:cTn id="118" dur="800" fill="hold"/>
                                        <p:tgtEl>
                                          <p:spTgt spid="1030"/>
                                        </p:tgtEl>
                                        <p:attrNameLst>
                                          <p:attrName>r</p:attrName>
                                        </p:attrNameLst>
                                      </p:cBhvr>
                                    </p:animRot>
                                  </p:childTnLst>
                                </p:cTn>
                              </p:par>
                            </p:childTnLst>
                          </p:cTn>
                        </p:par>
                        <p:par>
                          <p:cTn id="119" fill="hold">
                            <p:stCondLst>
                              <p:cond delay="3000"/>
                            </p:stCondLst>
                            <p:childTnLst>
                              <p:par>
                                <p:cTn id="120" presetID="42" presetClass="entr" presetSubtype="0" fill="hold" nodeType="after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fade">
                                      <p:cBhvr>
                                        <p:cTn id="122" dur="1000"/>
                                        <p:tgtEl>
                                          <p:spTgt spid="29"/>
                                        </p:tgtEl>
                                      </p:cBhvr>
                                    </p:animEffect>
                                    <p:anim calcmode="lin" valueType="num">
                                      <p:cBhvr>
                                        <p:cTn id="123" dur="1000" fill="hold"/>
                                        <p:tgtEl>
                                          <p:spTgt spid="29"/>
                                        </p:tgtEl>
                                        <p:attrNameLst>
                                          <p:attrName>ppt_x</p:attrName>
                                        </p:attrNameLst>
                                      </p:cBhvr>
                                      <p:tavLst>
                                        <p:tav tm="0">
                                          <p:val>
                                            <p:strVal val="#ppt_x"/>
                                          </p:val>
                                        </p:tav>
                                        <p:tav tm="100000">
                                          <p:val>
                                            <p:strVal val="#ppt_x"/>
                                          </p:val>
                                        </p:tav>
                                      </p:tavLst>
                                    </p:anim>
                                    <p:anim calcmode="lin" valueType="num">
                                      <p:cBhvr>
                                        <p:cTn id="12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30"/>
                  </p:tgtEl>
                </p:cond>
              </p:nextCondLst>
            </p:seq>
            <p:seq concurrent="1" nextAc="seek">
              <p:cTn id="125" restart="whenNotActive" fill="hold" evtFilter="cancelBubble" nodeType="interactiveSeq">
                <p:stCondLst>
                  <p:cond evt="onClick" delay="0">
                    <p:tgtEl>
                      <p:spTgt spid="1032"/>
                    </p:tgtEl>
                  </p:cond>
                </p:stCondLst>
                <p:endSync evt="end" delay="0">
                  <p:rtn val="all"/>
                </p:endSync>
                <p:childTnLst>
                  <p:par>
                    <p:cTn id="126" fill="hold">
                      <p:stCondLst>
                        <p:cond delay="0"/>
                      </p:stCondLst>
                      <p:childTnLst>
                        <p:par>
                          <p:cTn id="127" fill="hold">
                            <p:stCondLst>
                              <p:cond delay="0"/>
                            </p:stCondLst>
                            <p:childTnLst>
                              <p:par>
                                <p:cTn id="128" presetID="0" presetClass="path" presetSubtype="0" accel="50000" decel="50000" fill="hold" nodeType="clickEffect">
                                  <p:stCondLst>
                                    <p:cond delay="0"/>
                                  </p:stCondLst>
                                  <p:childTnLst>
                                    <p:animMotion origin="layout" path="M 0.26979 -0.00023 L 0.53316 -0.07516 " pathEditMode="relative" ptsTypes="AA">
                                      <p:cBhvr>
                                        <p:cTn id="129" dur="2000" fill="hold"/>
                                        <p:tgtEl>
                                          <p:spTgt spid="1032"/>
                                        </p:tgtEl>
                                        <p:attrNameLst>
                                          <p:attrName>ppt_x</p:attrName>
                                          <p:attrName>ppt_y</p:attrName>
                                        </p:attrNameLst>
                                      </p:cBhvr>
                                    </p:animMotion>
                                  </p:childTnLst>
                                  <p:subTnLst>
                                    <p:audio>
                                      <p:cMediaNode>
                                        <p:cTn display="0" masterRel="sameClick">
                                          <p:stCondLst>
                                            <p:cond evt="begin" delay="0">
                                              <p:tn val="128"/>
                                            </p:cond>
                                          </p:stCondLst>
                                          <p:endCondLst>
                                            <p:cond evt="onStopAudio" delay="0">
                                              <p:tgtEl>
                                                <p:sldTgt/>
                                              </p:tgtEl>
                                            </p:cond>
                                          </p:endCondLst>
                                        </p:cTn>
                                        <p:tgtEl>
                                          <p:sndTgt r:embed="rId3" name="alien sound.wav"/>
                                        </p:tgtEl>
                                      </p:cMediaNode>
                                    </p:audio>
                                  </p:subTnLst>
                                </p:cTn>
                              </p:par>
                            </p:childTnLst>
                          </p:cTn>
                        </p:par>
                      </p:childTnLst>
                    </p:cTn>
                  </p:par>
                  <p:par>
                    <p:cTn id="130" fill="hold">
                      <p:stCondLst>
                        <p:cond delay="indefinite"/>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0.42513 -0.0456 C 0.45026 -0.04444 0.52578 -0.04606 0.57605 -0.03796 C 0.62618 -0.02986 0.69453 -0.03472 0.7267 0.00347 C 0.75886 0.04167 0.76016 0.15208 0.76901 0.1912 " pathEditMode="relative" rAng="0" ptsTypes="AAAA">
                                      <p:cBhvr>
                                        <p:cTn id="133" dur="3000" fill="hold"/>
                                        <p:tgtEl>
                                          <p:spTgt spid="1032"/>
                                        </p:tgtEl>
                                        <p:attrNameLst>
                                          <p:attrName>ppt_x</p:attrName>
                                          <p:attrName>ppt_y</p:attrName>
                                        </p:attrNameLst>
                                      </p:cBhvr>
                                      <p:rCtr x="17188" y="11829"/>
                                    </p:animMotion>
                                  </p:childTnLst>
                                  <p:subTnLst>
                                    <p:audio>
                                      <p:cMediaNode>
                                        <p:cTn display="0" masterRel="sameClick">
                                          <p:stCondLst>
                                            <p:cond evt="begin" delay="0">
                                              <p:tn val="132"/>
                                            </p:cond>
                                          </p:stCondLst>
                                          <p:endCondLst>
                                            <p:cond evt="onStopAudio" delay="0">
                                              <p:tgtEl>
                                                <p:sldTgt/>
                                              </p:tgtEl>
                                            </p:cond>
                                          </p:endCondLst>
                                        </p:cTn>
                                        <p:tgtEl>
                                          <p:sndTgt r:embed="rId3" name="alien sound.wav"/>
                                        </p:tgtEl>
                                      </p:cMediaNode>
                                    </p:audio>
                                  </p:subTnLst>
                                </p:cTn>
                              </p:par>
                              <p:par>
                                <p:cTn id="134" presetID="8" presetClass="emph" presetSubtype="0" fill="hold" nodeType="withEffect">
                                  <p:stCondLst>
                                    <p:cond delay="1000"/>
                                  </p:stCondLst>
                                  <p:childTnLst>
                                    <p:animRot by="5400000">
                                      <p:cBhvr>
                                        <p:cTn id="135" dur="800" fill="hold"/>
                                        <p:tgtEl>
                                          <p:spTgt spid="1032"/>
                                        </p:tgtEl>
                                        <p:attrNameLst>
                                          <p:attrName>r</p:attrName>
                                        </p:attrNameLst>
                                      </p:cBhvr>
                                    </p:animRo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775 0.22917 C 0.77487 0.24306 0.77331 0.28334 0.77331 0.31366 C 0.77331 0.34398 0.778 0.36759 0.77552 0.41134 C 0.77318 0.45486 0.78099 0.54676 0.75886 0.57639 C 0.73685 0.60625 0.67214 0.60047 0.64375 0.58935 C 0.61563 0.57847 0.5961 0.54144 0.58907 0.51065 C 0.58229 0.48009 0.59935 0.43959 0.60235 0.40486 C 0.60521 0.3706 0.61354 0.33079 0.60716 0.30394 C 0.60078 0.27709 0.58008 0.25509 0.56433 0.24375 C 0.54844 0.23241 0.53907 0.2375 0.51302 0.23565 C 0.48698 0.2338 0.44427 0.23403 0.40769 0.23287 C 0.3711 0.23148 0.31667 0.22894 0.29297 0.22801 " pathEditMode="relative" rAng="0" ptsTypes="AAAAAAAAAAAA">
                                      <p:cBhvr>
                                        <p:cTn id="139" dur="5300" fill="hold"/>
                                        <p:tgtEl>
                                          <p:spTgt spid="1032"/>
                                        </p:tgtEl>
                                        <p:attrNameLst>
                                          <p:attrName>ppt_x</p:attrName>
                                          <p:attrName>ppt_y</p:attrName>
                                        </p:attrNameLst>
                                      </p:cBhvr>
                                      <p:rCtr x="-24049" y="18380"/>
                                    </p:animMotion>
                                  </p:childTnLst>
                                  <p:subTnLst>
                                    <p:audio>
                                      <p:cMediaNode>
                                        <p:cTn display="0" masterRel="sameClick">
                                          <p:stCondLst>
                                            <p:cond evt="begin" delay="0">
                                              <p:tn val="138"/>
                                            </p:cond>
                                          </p:stCondLst>
                                          <p:endCondLst>
                                            <p:cond evt="onStopAudio" delay="0">
                                              <p:tgtEl>
                                                <p:sldTgt/>
                                              </p:tgtEl>
                                            </p:cond>
                                          </p:endCondLst>
                                        </p:cTn>
                                        <p:tgtEl>
                                          <p:sndTgt r:embed="rId3" name="alien sound.wav"/>
                                        </p:tgtEl>
                                      </p:cMediaNode>
                                    </p:audio>
                                  </p:subTnLst>
                                </p:cTn>
                              </p:par>
                              <p:par>
                                <p:cTn id="140" presetID="8" presetClass="emph" presetSubtype="0" fill="hold" nodeType="withEffect">
                                  <p:stCondLst>
                                    <p:cond delay="1800"/>
                                  </p:stCondLst>
                                  <p:childTnLst>
                                    <p:animRot by="10800000">
                                      <p:cBhvr>
                                        <p:cTn id="141" dur="600" fill="hold"/>
                                        <p:tgtEl>
                                          <p:spTgt spid="1032"/>
                                        </p:tgtEl>
                                        <p:attrNameLst>
                                          <p:attrName>r</p:attrName>
                                        </p:attrNameLst>
                                      </p:cBhvr>
                                    </p:animRot>
                                  </p:childTnLst>
                                </p:cTn>
                              </p:par>
                              <p:par>
                                <p:cTn id="142" presetID="8" presetClass="emph" presetSubtype="0" fill="hold" nodeType="withEffect">
                                  <p:stCondLst>
                                    <p:cond delay="2900"/>
                                  </p:stCondLst>
                                  <p:childTnLst>
                                    <p:animRot by="-5400000">
                                      <p:cBhvr>
                                        <p:cTn id="143" dur="600" fill="hold"/>
                                        <p:tgtEl>
                                          <p:spTgt spid="1032"/>
                                        </p:tgtEl>
                                        <p:attrNameLst>
                                          <p:attrName>r</p:attrName>
                                        </p:attrNameLst>
                                      </p:cBhvr>
                                    </p:animRot>
                                  </p:childTnLst>
                                </p:cTn>
                              </p:par>
                            </p:childTnLst>
                          </p:cTn>
                        </p:par>
                      </p:childTnLst>
                    </p:cTn>
                  </p:par>
                  <p:par>
                    <p:cTn id="144" fill="hold">
                      <p:stCondLst>
                        <p:cond delay="indefinite"/>
                      </p:stCondLst>
                      <p:childTnLst>
                        <p:par>
                          <p:cTn id="145" fill="hold">
                            <p:stCondLst>
                              <p:cond delay="0"/>
                            </p:stCondLst>
                            <p:childTnLst>
                              <p:par>
                                <p:cTn id="146" presetID="0" presetClass="path" presetSubtype="0" accel="50000" decel="50000" fill="hold" nodeType="clickEffect">
                                  <p:stCondLst>
                                    <p:cond delay="0"/>
                                  </p:stCondLst>
                                  <p:childTnLst>
                                    <p:animMotion origin="layout" path="M 0.38403 0.15911 C 0.36146 0.15449 0.28438 0.13437 0.24809 0.1309 C 0.21181 0.1272 0.19271 0.13044 0.16615 0.1383 C 0.13958 0.14593 0.10625 0.16258 0.08837 0.17715 C 0.07049 0.19172 0.06615 0.20791 0.0592 0.22526 C 0.05226 0.2426 0.04931 0.2611 0.0467 0.28076 C 0.0441 0.30042 0.04445 0.31568 0.04392 0.34367 C 0.0434 0.37165 0.04306 0.42045 0.04392 0.44935 C 0.04479 0.47826 0.04827 0.50301 0.04948 0.51712 " pathEditMode="relative" rAng="0" ptsTypes="aaaaaaaaa">
                                      <p:cBhvr>
                                        <p:cTn id="147" dur="3000" fill="hold"/>
                                        <p:tgtEl>
                                          <p:spTgt spid="1032"/>
                                        </p:tgtEl>
                                        <p:attrNameLst>
                                          <p:attrName>ppt_x</p:attrName>
                                          <p:attrName>ppt_y</p:attrName>
                                        </p:attrNameLst>
                                      </p:cBhvr>
                                      <p:rCtr x="-17049" y="16304"/>
                                    </p:animMotion>
                                  </p:childTnLst>
                                  <p:subTnLst>
                                    <p:audio>
                                      <p:cMediaNode>
                                        <p:cTn display="0" masterRel="sameClick">
                                          <p:stCondLst>
                                            <p:cond evt="begin" delay="0">
                                              <p:tn val="146"/>
                                            </p:cond>
                                          </p:stCondLst>
                                          <p:endCondLst>
                                            <p:cond evt="onStopAudio" delay="0">
                                              <p:tgtEl>
                                                <p:sldTgt/>
                                              </p:tgtEl>
                                            </p:cond>
                                          </p:endCondLst>
                                        </p:cTn>
                                        <p:tgtEl>
                                          <p:sndTgt r:embed="rId3" name="alien sound.wav"/>
                                        </p:tgtEl>
                                      </p:cMediaNode>
                                    </p:audio>
                                  </p:subTnLst>
                                </p:cTn>
                              </p:par>
                              <p:par>
                                <p:cTn id="148" presetID="8" presetClass="emph" presetSubtype="0" fill="hold" nodeType="withEffect">
                                  <p:stCondLst>
                                    <p:cond delay="1000"/>
                                  </p:stCondLst>
                                  <p:childTnLst>
                                    <p:animRot by="-5400000">
                                      <p:cBhvr>
                                        <p:cTn id="149" dur="700" fill="hold"/>
                                        <p:tgtEl>
                                          <p:spTgt spid="1032"/>
                                        </p:tgtEl>
                                        <p:attrNameLst>
                                          <p:attrName>r</p:attrName>
                                        </p:attrNameLst>
                                      </p:cBhvr>
                                    </p:animRot>
                                  </p:childTnLst>
                                </p:cTn>
                              </p:par>
                            </p:childTnLst>
                          </p:cTn>
                        </p:par>
                      </p:childTnLst>
                    </p:cTn>
                  </p:par>
                  <p:par>
                    <p:cTn id="150" fill="hold">
                      <p:stCondLst>
                        <p:cond delay="indefinite"/>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0.04948 0.51526 C 0.04878 0.53029 0.04461 0.58187 0.04583 0.60731 C 0.04722 0.63298 0.0526 0.65171 0.05781 0.6679 C 0.06302 0.68432 0.06579 0.69334 0.07725 0.70513 C 0.08871 0.71693 0.11163 0.7308 0.12639 0.73867 C 0.14114 0.7463 0.1526 0.74815 0.16545 0.75162 C 0.17847 0.75509 0.19635 0.75786 0.20451 0.75948 " pathEditMode="relative" rAng="0" ptsTypes="aaaaaaa">
                                      <p:cBhvr>
                                        <p:cTn id="153" dur="3000" fill="hold"/>
                                        <p:tgtEl>
                                          <p:spTgt spid="1032"/>
                                        </p:tgtEl>
                                        <p:attrNameLst>
                                          <p:attrName>ppt_x</p:attrName>
                                          <p:attrName>ppt_y</p:attrName>
                                        </p:attrNameLst>
                                      </p:cBhvr>
                                      <p:rCtr x="7500" y="12211"/>
                                    </p:animMotion>
                                  </p:childTnLst>
                                  <p:subTnLst>
                                    <p:audio>
                                      <p:cMediaNode>
                                        <p:cTn display="0" masterRel="sameClick">
                                          <p:stCondLst>
                                            <p:cond evt="begin" delay="0">
                                              <p:tn val="152"/>
                                            </p:cond>
                                          </p:stCondLst>
                                          <p:endCondLst>
                                            <p:cond evt="onStopAudio" delay="0">
                                              <p:tgtEl>
                                                <p:sldTgt/>
                                              </p:tgtEl>
                                            </p:cond>
                                          </p:endCondLst>
                                        </p:cTn>
                                        <p:tgtEl>
                                          <p:sndTgt r:embed="rId3" name="alien sound.wav"/>
                                        </p:tgtEl>
                                      </p:cMediaNode>
                                    </p:audio>
                                  </p:subTnLst>
                                </p:cTn>
                              </p:par>
                              <p:par>
                                <p:cTn id="154" presetID="8" presetClass="emph" presetSubtype="0" fill="hold" nodeType="withEffect">
                                  <p:stCondLst>
                                    <p:cond delay="500"/>
                                  </p:stCondLst>
                                  <p:childTnLst>
                                    <p:animRot by="-5100000">
                                      <p:cBhvr>
                                        <p:cTn id="155" dur="2000" fill="hold"/>
                                        <p:tgtEl>
                                          <p:spTgt spid="1032"/>
                                        </p:tgtEl>
                                        <p:attrNameLst>
                                          <p:attrName>r</p:attrName>
                                        </p:attrNameLst>
                                      </p:cBhvr>
                                    </p:animRot>
                                  </p:childTnLst>
                                </p:cTn>
                              </p:par>
                            </p:childTnLst>
                          </p:cTn>
                        </p:par>
                      </p:childTnLst>
                    </p:cTn>
                  </p:par>
                  <p:par>
                    <p:cTn id="156" fill="hold">
                      <p:stCondLst>
                        <p:cond delay="indefinite"/>
                      </p:stCondLst>
                      <p:childTnLst>
                        <p:par>
                          <p:cTn id="157" fill="hold">
                            <p:stCondLst>
                              <p:cond delay="0"/>
                            </p:stCondLst>
                            <p:childTnLst>
                              <p:par>
                                <p:cTn id="158" presetID="0" presetClass="path" presetSubtype="0" accel="50000" decel="50000" fill="hold" nodeType="clickEffect">
                                  <p:stCondLst>
                                    <p:cond delay="0"/>
                                  </p:stCondLst>
                                  <p:childTnLst>
                                    <p:animMotion origin="layout" path="M 0.20451 0.75949 C 0.22031 0.7618 0.26944 0.77267 0.29948 0.77336 C 0.32969 0.77382 0.36059 0.77591 0.38542 0.76319 C 0.41042 0.75047 0.44271 0.73058 0.4493 0.69751 C 0.4559 0.66443 0.43785 0.5895 0.42448 0.56453 C 0.41094 0.53955 0.38819 0.5488 0.36771 0.54672 C 0.34722 0.54464 0.32153 0.55181 0.30139 0.55181 C 0.28108 0.55181 0.26406 0.55412 0.2467 0.54672 C 0.22917 0.53955 0.20781 0.51943 0.19653 0.50787 C 0.18507 0.4963 0.18333 0.4889 0.17795 0.47757 C 0.17257 0.46624 0.1658 0.45375 0.16441 0.43895 C 0.16319 0.42438 0.16389 0.4038 0.17049 0.38899 C 0.17691 0.37419 0.19253 0.35962 0.20312 0.35037 C 0.21371 0.34112 0.22118 0.33765 0.23437 0.33303 C 0.24757 0.3284 0.26892 0.32424 0.28264 0.32308 C 0.29635 0.32193 0.30104 0.32378 0.31649 0.3247 C 0.33194 0.32586 0.36285 0.32887 0.375 0.32979 " pathEditMode="relative" rAng="0" ptsTypes="aaaaaaaaaaaaaaaaa">
                                      <p:cBhvr>
                                        <p:cTn id="159" dur="5700" fill="hold"/>
                                        <p:tgtEl>
                                          <p:spTgt spid="1032"/>
                                        </p:tgtEl>
                                        <p:attrNameLst>
                                          <p:attrName>ppt_x</p:attrName>
                                          <p:attrName>ppt_y</p:attrName>
                                        </p:attrNameLst>
                                      </p:cBhvr>
                                      <p:rCtr x="10503" y="-21068"/>
                                    </p:animMotion>
                                  </p:childTnLst>
                                  <p:subTnLst>
                                    <p:audio>
                                      <p:cMediaNode>
                                        <p:cTn display="0" masterRel="sameClick">
                                          <p:stCondLst>
                                            <p:cond evt="begin" delay="0">
                                              <p:tn val="158"/>
                                            </p:cond>
                                          </p:stCondLst>
                                          <p:endCondLst>
                                            <p:cond evt="onStopAudio" delay="0">
                                              <p:tgtEl>
                                                <p:sldTgt/>
                                              </p:tgtEl>
                                            </p:cond>
                                          </p:endCondLst>
                                        </p:cTn>
                                        <p:tgtEl>
                                          <p:sndTgt r:embed="rId3" name="alien sound.wav"/>
                                        </p:tgtEl>
                                      </p:cMediaNode>
                                    </p:audio>
                                  </p:subTnLst>
                                </p:cTn>
                              </p:par>
                              <p:par>
                                <p:cTn id="160" presetID="8" presetClass="emph" presetSubtype="0" fill="hold" nodeType="withEffect">
                                  <p:stCondLst>
                                    <p:cond delay="1300"/>
                                  </p:stCondLst>
                                  <p:childTnLst>
                                    <p:animRot by="-10800000">
                                      <p:cBhvr>
                                        <p:cTn id="161" dur="1200" fill="hold"/>
                                        <p:tgtEl>
                                          <p:spTgt spid="1032"/>
                                        </p:tgtEl>
                                        <p:attrNameLst>
                                          <p:attrName>r</p:attrName>
                                        </p:attrNameLst>
                                      </p:cBhvr>
                                    </p:animRot>
                                  </p:childTnLst>
                                </p:cTn>
                              </p:par>
                              <p:par>
                                <p:cTn id="162" presetID="8" presetClass="emph" presetSubtype="0" fill="hold" nodeType="withEffect">
                                  <p:stCondLst>
                                    <p:cond delay="2800"/>
                                  </p:stCondLst>
                                  <p:childTnLst>
                                    <p:animRot by="10500000">
                                      <p:cBhvr>
                                        <p:cTn id="163" dur="1200" fill="hold"/>
                                        <p:tgtEl>
                                          <p:spTgt spid="1032"/>
                                        </p:tgtEl>
                                        <p:attrNameLst>
                                          <p:attrName>r</p:attrName>
                                        </p:attrNameLst>
                                      </p:cBhvr>
                                    </p:animRot>
                                  </p:childTnLst>
                                </p:cTn>
                              </p:par>
                            </p:childTnLst>
                          </p:cTn>
                        </p:par>
                      </p:childTnLst>
                    </p:cTn>
                  </p:par>
                  <p:par>
                    <p:cTn id="164" fill="hold">
                      <p:stCondLst>
                        <p:cond delay="indefinite"/>
                      </p:stCondLst>
                      <p:childTnLst>
                        <p:par>
                          <p:cTn id="165" fill="hold">
                            <p:stCondLst>
                              <p:cond delay="0"/>
                            </p:stCondLst>
                            <p:childTnLst>
                              <p:par>
                                <p:cTn id="166" presetID="0" presetClass="path" presetSubtype="0" accel="50000" decel="50000" fill="hold" nodeType="clickEffect">
                                  <p:stCondLst>
                                    <p:cond delay="0"/>
                                  </p:stCondLst>
                                  <p:childTnLst>
                                    <p:animMotion origin="layout" path="M 0.37864 0.33681 C 0.3901 0.33727 0.43698 0.32593 0.44774 0.33912 C 0.4585 0.35232 0.44479 0.39468 0.44375 0.41644 C 0.44271 0.4382 0.43628 0.45602 0.44114 0.46945 C 0.446 0.48287 0.46024 0.49329 0.47309 0.49723 C 0.48594 0.50116 0.50555 0.49028 0.51875 0.49283 C 0.53194 0.49537 0.54635 0.49838 0.55208 0.51227 C 0.55781 0.52616 0.55312 0.5625 0.5533 0.5757 " pathEditMode="relative" rAng="0" ptsTypes="aaaaaaaa">
                                      <p:cBhvr>
                                        <p:cTn id="167" dur="3100" fill="hold"/>
                                        <p:tgtEl>
                                          <p:spTgt spid="1032"/>
                                        </p:tgtEl>
                                        <p:attrNameLst>
                                          <p:attrName>ppt_x</p:attrName>
                                          <p:attrName>ppt_y</p:attrName>
                                        </p:attrNameLst>
                                      </p:cBhvr>
                                      <p:rCtr x="8958" y="11389"/>
                                    </p:animMotion>
                                  </p:childTnLst>
                                  <p:subTnLst>
                                    <p:audio>
                                      <p:cMediaNode>
                                        <p:cTn display="0" masterRel="sameClick">
                                          <p:stCondLst>
                                            <p:cond evt="begin" delay="0">
                                              <p:tn val="166"/>
                                            </p:cond>
                                          </p:stCondLst>
                                          <p:endCondLst>
                                            <p:cond evt="onStopAudio" delay="0">
                                              <p:tgtEl>
                                                <p:sldTgt/>
                                              </p:tgtEl>
                                            </p:cond>
                                          </p:endCondLst>
                                        </p:cTn>
                                        <p:tgtEl>
                                          <p:sndTgt r:embed="rId3" name="alien sound.wav"/>
                                        </p:tgtEl>
                                      </p:cMediaNode>
                                    </p:audio>
                                  </p:subTnLst>
                                </p:cTn>
                              </p:par>
                              <p:par>
                                <p:cTn id="168" presetID="8" presetClass="emph" presetSubtype="0" fill="hold" nodeType="withEffect">
                                  <p:stCondLst>
                                    <p:cond delay="300"/>
                                  </p:stCondLst>
                                  <p:childTnLst>
                                    <p:animRot by="7200000">
                                      <p:cBhvr>
                                        <p:cTn id="169" dur="1100" fill="hold"/>
                                        <p:tgtEl>
                                          <p:spTgt spid="1032"/>
                                        </p:tgtEl>
                                        <p:attrNameLst>
                                          <p:attrName>r</p:attrName>
                                        </p:attrNameLst>
                                      </p:cBhvr>
                                    </p:animRot>
                                  </p:childTnLst>
                                </p:cTn>
                              </p:par>
                              <p:par>
                                <p:cTn id="170" presetID="8" presetClass="emph" presetSubtype="0" fill="hold" nodeType="withEffect">
                                  <p:stCondLst>
                                    <p:cond delay="1300"/>
                                  </p:stCondLst>
                                  <p:childTnLst>
                                    <p:animRot by="-10500000">
                                      <p:cBhvr>
                                        <p:cTn id="171" dur="500" fill="hold"/>
                                        <p:tgtEl>
                                          <p:spTgt spid="1032"/>
                                        </p:tgtEl>
                                        <p:attrNameLst>
                                          <p:attrName>r</p:attrName>
                                        </p:attrNameLst>
                                      </p:cBhvr>
                                    </p:animRot>
                                  </p:childTnLst>
                                </p:cTn>
                              </p:par>
                              <p:par>
                                <p:cTn id="172" presetID="8" presetClass="emph" presetSubtype="0" fill="hold" nodeType="withEffect">
                                  <p:stCondLst>
                                    <p:cond delay="1500"/>
                                  </p:stCondLst>
                                  <p:childTnLst>
                                    <p:animRot by="9000000">
                                      <p:cBhvr>
                                        <p:cTn id="173" dur="700" fill="hold"/>
                                        <p:tgtEl>
                                          <p:spTgt spid="1032"/>
                                        </p:tgtEl>
                                        <p:attrNameLst>
                                          <p:attrName>r</p:attrName>
                                        </p:attrNameLst>
                                      </p:cBhvr>
                                    </p:animRot>
                                  </p:childTnLst>
                                </p:cTn>
                              </p:par>
                            </p:childTnLst>
                          </p:cTn>
                        </p:par>
                      </p:childTnLst>
                    </p:cTn>
                  </p:par>
                  <p:par>
                    <p:cTn id="174" fill="hold">
                      <p:stCondLst>
                        <p:cond delay="indefinite"/>
                      </p:stCondLst>
                      <p:childTnLst>
                        <p:par>
                          <p:cTn id="175" fill="hold">
                            <p:stCondLst>
                              <p:cond delay="0"/>
                            </p:stCondLst>
                            <p:childTnLst>
                              <p:par>
                                <p:cTn id="176" presetID="0" presetClass="path" presetSubtype="0" accel="50000" decel="50000" fill="hold" nodeType="clickEffect">
                                  <p:stCondLst>
                                    <p:cond delay="0"/>
                                  </p:stCondLst>
                                  <p:childTnLst>
                                    <p:animMotion origin="layout" path="M 0.5533 0.57562 C 0.55244 0.58927 0.54827 0.63298 0.54844 0.65911 C 0.54896 0.68501 0.54844 0.71115 0.55643 0.73219 C 0.56459 0.75347 0.57535 0.77937 0.59723 0.78585 C 0.61893 0.79255 0.654 0.77845 0.68733 0.77128 C 0.72049 0.76411 0.77431 0.74908 0.79723 0.74329 " pathEditMode="relative" rAng="0" ptsTypes="aaaaaa">
                                      <p:cBhvr>
                                        <p:cTn id="177" dur="3000" fill="hold"/>
                                        <p:tgtEl>
                                          <p:spTgt spid="1032"/>
                                        </p:tgtEl>
                                        <p:attrNameLst>
                                          <p:attrName>ppt_x</p:attrName>
                                          <p:attrName>ppt_y</p:attrName>
                                        </p:attrNameLst>
                                      </p:cBhvr>
                                      <p:rCtr x="11944" y="10846"/>
                                    </p:animMotion>
                                  </p:childTnLst>
                                  <p:subTnLst>
                                    <p:audio>
                                      <p:cMediaNode>
                                        <p:cTn display="0" masterRel="sameClick">
                                          <p:stCondLst>
                                            <p:cond evt="begin" delay="0">
                                              <p:tn val="176"/>
                                            </p:cond>
                                          </p:stCondLst>
                                          <p:endCondLst>
                                            <p:cond evt="onStopAudio" delay="0">
                                              <p:tgtEl>
                                                <p:sldTgt/>
                                              </p:tgtEl>
                                            </p:cond>
                                          </p:endCondLst>
                                        </p:cTn>
                                        <p:tgtEl>
                                          <p:sndTgt r:embed="rId3" name="alien sound.wav"/>
                                        </p:tgtEl>
                                      </p:cMediaNode>
                                    </p:audio>
                                  </p:subTnLst>
                                </p:cTn>
                              </p:par>
                              <p:par>
                                <p:cTn id="178" presetID="8" presetClass="emph" presetSubtype="0" fill="hold" nodeType="withEffect">
                                  <p:stCondLst>
                                    <p:cond delay="500"/>
                                  </p:stCondLst>
                                  <p:childTnLst>
                                    <p:animRot by="-5700000">
                                      <p:cBhvr>
                                        <p:cTn id="179" dur="1100" fill="hold"/>
                                        <p:tgtEl>
                                          <p:spTgt spid="1032"/>
                                        </p:tgtEl>
                                        <p:attrNameLst>
                                          <p:attrName>r</p:attrName>
                                        </p:attrNameLst>
                                      </p:cBhvr>
                                    </p:animRot>
                                  </p:childTnLst>
                                </p:cTn>
                              </p:par>
                              <p:par>
                                <p:cTn id="180" presetID="8" presetClass="emph" presetSubtype="0" fill="hold" nodeType="withEffect">
                                  <p:stCondLst>
                                    <p:cond delay="2100"/>
                                  </p:stCondLst>
                                  <p:childTnLst>
                                    <p:animRot by="-5700000">
                                      <p:cBhvr>
                                        <p:cTn id="181" dur="700" fill="hold"/>
                                        <p:tgtEl>
                                          <p:spTgt spid="1032"/>
                                        </p:tgtEl>
                                        <p:attrNameLst>
                                          <p:attrName>r</p:attrName>
                                        </p:attrNameLst>
                                      </p:cBhvr>
                                    </p:animRot>
                                  </p:childTnLst>
                                </p:cTn>
                              </p:par>
                            </p:childTnLst>
                          </p:cTn>
                        </p:par>
                        <p:par>
                          <p:cTn id="182" fill="hold">
                            <p:stCondLst>
                              <p:cond delay="3000"/>
                            </p:stCondLst>
                            <p:childTnLst>
                              <p:par>
                                <p:cTn id="183" presetID="42" presetClass="entr" presetSubtype="0" fill="hold" nodeType="afterEffect">
                                  <p:stCondLst>
                                    <p:cond delay="0"/>
                                  </p:stCondLst>
                                  <p:childTnLst>
                                    <p:set>
                                      <p:cBhvr>
                                        <p:cTn id="184" dur="1" fill="hold">
                                          <p:stCondLst>
                                            <p:cond delay="0"/>
                                          </p:stCondLst>
                                        </p:cTn>
                                        <p:tgtEl>
                                          <p:spTgt spid="37"/>
                                        </p:tgtEl>
                                        <p:attrNameLst>
                                          <p:attrName>style.visibility</p:attrName>
                                        </p:attrNameLst>
                                      </p:cBhvr>
                                      <p:to>
                                        <p:strVal val="visible"/>
                                      </p:to>
                                    </p:set>
                                    <p:animEffect transition="in" filter="fade">
                                      <p:cBhvr>
                                        <p:cTn id="185" dur="1000"/>
                                        <p:tgtEl>
                                          <p:spTgt spid="37"/>
                                        </p:tgtEl>
                                      </p:cBhvr>
                                    </p:animEffect>
                                    <p:anim calcmode="lin" valueType="num">
                                      <p:cBhvr>
                                        <p:cTn id="186" dur="1000" fill="hold"/>
                                        <p:tgtEl>
                                          <p:spTgt spid="37"/>
                                        </p:tgtEl>
                                        <p:attrNameLst>
                                          <p:attrName>ppt_x</p:attrName>
                                        </p:attrNameLst>
                                      </p:cBhvr>
                                      <p:tavLst>
                                        <p:tav tm="0">
                                          <p:val>
                                            <p:strVal val="#ppt_x"/>
                                          </p:val>
                                        </p:tav>
                                        <p:tav tm="100000">
                                          <p:val>
                                            <p:strVal val="#ppt_x"/>
                                          </p:val>
                                        </p:tav>
                                      </p:tavLst>
                                    </p:anim>
                                    <p:anim calcmode="lin" valueType="num">
                                      <p:cBhvr>
                                        <p:cTn id="187"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32"/>
                  </p:tgtEl>
                </p:cond>
              </p:nextCondLst>
            </p:seq>
          </p:childTnLst>
        </p:cTn>
      </p:par>
    </p:tnLst>
    <p:bldLst>
      <p:bldP spid="7" grpId="0" animBg="1"/>
      <p:bldP spid="9" grpId="0"/>
      <p:bldP spid="9" grpId="1"/>
      <p:bldP spid="42" grpId="0"/>
      <p:bldP spid="42" grpId="1"/>
      <p:bldP spid="43" grpId="0"/>
      <p:bldP spid="43" grpId="1"/>
      <p:bldP spid="44" grpId="0"/>
      <p:bldP spid="4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19814" y="-52469"/>
            <a:ext cx="3100186" cy="523220"/>
          </a:xfrm>
          <a:prstGeom prst="rect">
            <a:avLst/>
          </a:prstGeom>
          <a:noFill/>
        </p:spPr>
        <p:txBody>
          <a:bodyPr wrap="square" rtlCol="0">
            <a:spAutoFit/>
          </a:bodyPr>
          <a:lstStyle/>
          <a:p>
            <a:pPr algn="ctr"/>
            <a:r>
              <a:rPr lang="en-US" sz="2800" dirty="0">
                <a:solidFill>
                  <a:srgbClr val="00B0F0"/>
                </a:solidFill>
                <a:latin typeface="Poppins SemiBold" panose="00000700000000000000" pitchFamily="2" charset="0"/>
                <a:cs typeface="Poppins SemiBold" panose="00000700000000000000" pitchFamily="2" charset="0"/>
              </a:rPr>
              <a:t>SPACE RACE</a:t>
            </a:r>
          </a:p>
        </p:txBody>
      </p:sp>
      <p:pic>
        <p:nvPicPr>
          <p:cNvPr id="9" name="Picture 34" descr="Checkered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7637" y="-3829"/>
            <a:ext cx="468030" cy="374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Checkered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0"/>
            <a:ext cx="468030" cy="374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lanet Earth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940" y="609600"/>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hlinkClick r:id="rId4" action="ppaction://hlinksldjump"/>
          </p:cNvPr>
          <p:cNvSpPr txBox="1"/>
          <p:nvPr/>
        </p:nvSpPr>
        <p:spPr>
          <a:xfrm>
            <a:off x="2273122" y="668106"/>
            <a:ext cx="1282521" cy="1200329"/>
          </a:xfrm>
          <a:prstGeom prst="rect">
            <a:avLst/>
          </a:prstGeom>
          <a:noFill/>
        </p:spPr>
        <p:txBody>
          <a:bodyPr wrap="square" rtlCol="0">
            <a:spAutoFit/>
          </a:bodyPr>
          <a:lstStyle/>
          <a:p>
            <a:pPr algn="ctr"/>
            <a:r>
              <a:rPr lang="en-US" sz="7200" b="1" dirty="0">
                <a:solidFill>
                  <a:schemeClr val="bg1"/>
                </a:solidFill>
                <a:latin typeface="Poppins SemiBold" panose="00000700000000000000" pitchFamily="2" charset="0"/>
                <a:cs typeface="Poppins SemiBold" panose="00000700000000000000" pitchFamily="2" charset="0"/>
              </a:rPr>
              <a:t>1</a:t>
            </a:r>
          </a:p>
        </p:txBody>
      </p:sp>
      <p:pic>
        <p:nvPicPr>
          <p:cNvPr id="21" name="Picture 2" descr="Planet Earth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939" y="2108916"/>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hlinkClick r:id="rId5" action="ppaction://hlinksldjump"/>
          </p:cNvPr>
          <p:cNvSpPr txBox="1"/>
          <p:nvPr/>
        </p:nvSpPr>
        <p:spPr>
          <a:xfrm>
            <a:off x="2313940" y="2193180"/>
            <a:ext cx="1241702" cy="1200329"/>
          </a:xfrm>
          <a:prstGeom prst="rect">
            <a:avLst/>
          </a:prstGeom>
          <a:noFill/>
        </p:spPr>
        <p:txBody>
          <a:bodyPr wrap="square" rtlCol="0">
            <a:spAutoFit/>
          </a:bodyPr>
          <a:lstStyle/>
          <a:p>
            <a:pPr algn="ctr"/>
            <a:r>
              <a:rPr lang="en-US" sz="7200" b="1" dirty="0">
                <a:solidFill>
                  <a:schemeClr val="bg1"/>
                </a:solidFill>
                <a:latin typeface="Poppins SemiBold" panose="00000700000000000000" pitchFamily="2" charset="0"/>
                <a:cs typeface="Poppins SemiBold" panose="00000700000000000000" pitchFamily="2" charset="0"/>
              </a:rPr>
              <a:t>5</a:t>
            </a:r>
          </a:p>
        </p:txBody>
      </p:sp>
      <p:pic>
        <p:nvPicPr>
          <p:cNvPr id="24" name="Picture 2" descr="Planet Earth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939" y="3632916"/>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hlinkClick r:id="rId6" action="ppaction://hlinksldjump"/>
          </p:cNvPr>
          <p:cNvSpPr txBox="1"/>
          <p:nvPr/>
        </p:nvSpPr>
        <p:spPr>
          <a:xfrm>
            <a:off x="2288182" y="3717180"/>
            <a:ext cx="1295400" cy="1200329"/>
          </a:xfrm>
          <a:prstGeom prst="rect">
            <a:avLst/>
          </a:prstGeom>
          <a:noFill/>
        </p:spPr>
        <p:txBody>
          <a:bodyPr wrap="square" rtlCol="0">
            <a:spAutoFit/>
          </a:bodyPr>
          <a:lstStyle/>
          <a:p>
            <a:pPr algn="ctr"/>
            <a:r>
              <a:rPr lang="en-US" sz="7200" b="1" dirty="0">
                <a:solidFill>
                  <a:schemeClr val="bg1"/>
                </a:solidFill>
                <a:latin typeface="Poppins SemiBold" panose="00000700000000000000" pitchFamily="2" charset="0"/>
                <a:cs typeface="Poppins SemiBold" panose="00000700000000000000" pitchFamily="2" charset="0"/>
              </a:rPr>
              <a:t>9</a:t>
            </a:r>
          </a:p>
        </p:txBody>
      </p:sp>
      <p:pic>
        <p:nvPicPr>
          <p:cNvPr id="27" name="Picture 2" descr="Planet Earth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939" y="5105400"/>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hlinkClick r:id="rId7" action="ppaction://hlinksldjump"/>
          </p:cNvPr>
          <p:cNvSpPr txBox="1"/>
          <p:nvPr/>
        </p:nvSpPr>
        <p:spPr>
          <a:xfrm>
            <a:off x="2301061" y="5189664"/>
            <a:ext cx="1295400" cy="1200329"/>
          </a:xfrm>
          <a:prstGeom prst="rect">
            <a:avLst/>
          </a:prstGeom>
          <a:noFill/>
        </p:spPr>
        <p:txBody>
          <a:bodyPr wrap="square" rtlCol="0">
            <a:spAutoFit/>
          </a:bodyPr>
          <a:lstStyle/>
          <a:p>
            <a:pPr algn="ctr"/>
            <a:r>
              <a:rPr lang="en-US" sz="7200" b="1" dirty="0">
                <a:solidFill>
                  <a:schemeClr val="bg1"/>
                </a:solidFill>
                <a:latin typeface="Poppins SemiBold" panose="00000700000000000000" pitchFamily="2" charset="0"/>
                <a:cs typeface="Poppins SemiBold" panose="00000700000000000000" pitchFamily="2" charset="0"/>
              </a:rPr>
              <a:t>13</a:t>
            </a:r>
          </a:p>
        </p:txBody>
      </p:sp>
      <p:pic>
        <p:nvPicPr>
          <p:cNvPr id="29" name="Picture 22" descr="Grayscale full Moon draw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3673" y="640829"/>
            <a:ext cx="1298448" cy="128027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hlinkClick r:id="rId9" action="ppaction://hlinksldjump"/>
          </p:cNvPr>
          <p:cNvSpPr txBox="1"/>
          <p:nvPr/>
        </p:nvSpPr>
        <p:spPr>
          <a:xfrm>
            <a:off x="4380964" y="691819"/>
            <a:ext cx="1305057" cy="1200329"/>
          </a:xfrm>
          <a:prstGeom prst="rect">
            <a:avLst/>
          </a:prstGeom>
          <a:noFill/>
        </p:spPr>
        <p:txBody>
          <a:bodyPr wrap="square" rtlCol="0">
            <a:spAutoFit/>
          </a:bodyPr>
          <a:lstStyle/>
          <a:p>
            <a:pPr algn="ctr"/>
            <a:r>
              <a:rPr lang="en-US" sz="7200" b="1" dirty="0">
                <a:solidFill>
                  <a:srgbClr val="FF0000"/>
                </a:solidFill>
                <a:latin typeface="Poppins SemiBold" panose="00000700000000000000" pitchFamily="2" charset="0"/>
                <a:cs typeface="Poppins SemiBold" panose="00000700000000000000" pitchFamily="2" charset="0"/>
              </a:rPr>
              <a:t>2</a:t>
            </a:r>
          </a:p>
        </p:txBody>
      </p:sp>
      <p:pic>
        <p:nvPicPr>
          <p:cNvPr id="43" name="Picture 22" descr="Grayscale full Moon draw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9245" y="2146479"/>
            <a:ext cx="1298448" cy="128027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hlinkClick r:id="rId10" action="ppaction://hlinksldjump"/>
          </p:cNvPr>
          <p:cNvSpPr txBox="1"/>
          <p:nvPr/>
        </p:nvSpPr>
        <p:spPr>
          <a:xfrm>
            <a:off x="4342326" y="2223227"/>
            <a:ext cx="1343694" cy="1200329"/>
          </a:xfrm>
          <a:prstGeom prst="rect">
            <a:avLst/>
          </a:prstGeom>
          <a:noFill/>
        </p:spPr>
        <p:txBody>
          <a:bodyPr wrap="square" rtlCol="0">
            <a:spAutoFit/>
          </a:bodyPr>
          <a:lstStyle/>
          <a:p>
            <a:pPr algn="ctr"/>
            <a:r>
              <a:rPr lang="en-US" sz="7200" b="1" dirty="0">
                <a:solidFill>
                  <a:srgbClr val="FF0000"/>
                </a:solidFill>
                <a:latin typeface="Poppins SemiBold" panose="00000700000000000000" pitchFamily="2" charset="0"/>
                <a:cs typeface="Poppins SemiBold" panose="00000700000000000000" pitchFamily="2" charset="0"/>
              </a:rPr>
              <a:t>6</a:t>
            </a:r>
          </a:p>
        </p:txBody>
      </p:sp>
      <p:pic>
        <p:nvPicPr>
          <p:cNvPr id="46" name="Picture 22" descr="Grayscale full Moon draw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6552" y="3614880"/>
            <a:ext cx="1298448" cy="12802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hlinkClick r:id="rId11" action="ppaction://hlinksldjump"/>
          </p:cNvPr>
          <p:cNvSpPr txBox="1"/>
          <p:nvPr/>
        </p:nvSpPr>
        <p:spPr>
          <a:xfrm>
            <a:off x="4342326" y="3691628"/>
            <a:ext cx="1525074" cy="1200329"/>
          </a:xfrm>
          <a:prstGeom prst="rect">
            <a:avLst/>
          </a:prstGeom>
          <a:noFill/>
        </p:spPr>
        <p:txBody>
          <a:bodyPr wrap="square" rtlCol="0">
            <a:spAutoFit/>
          </a:bodyPr>
          <a:lstStyle/>
          <a:p>
            <a:pPr algn="ctr"/>
            <a:r>
              <a:rPr lang="en-US" sz="7200" b="1" dirty="0">
                <a:solidFill>
                  <a:srgbClr val="FF0000"/>
                </a:solidFill>
                <a:latin typeface="Poppins SemiBold" panose="00000700000000000000" pitchFamily="2" charset="0"/>
                <a:cs typeface="Poppins SemiBold" panose="00000700000000000000" pitchFamily="2" charset="0"/>
              </a:rPr>
              <a:t>10</a:t>
            </a:r>
          </a:p>
        </p:txBody>
      </p:sp>
      <p:pic>
        <p:nvPicPr>
          <p:cNvPr id="49" name="Picture 22" descr="Grayscale full Moon draw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2124" y="5120530"/>
            <a:ext cx="1298448" cy="128027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hlinkClick r:id="rId7" action="ppaction://hlinksldjump"/>
          </p:cNvPr>
          <p:cNvSpPr txBox="1"/>
          <p:nvPr/>
        </p:nvSpPr>
        <p:spPr>
          <a:xfrm>
            <a:off x="4353999" y="5212437"/>
            <a:ext cx="1343694" cy="1200329"/>
          </a:xfrm>
          <a:prstGeom prst="rect">
            <a:avLst/>
          </a:prstGeom>
          <a:noFill/>
        </p:spPr>
        <p:txBody>
          <a:bodyPr wrap="square" rtlCol="0">
            <a:spAutoFit/>
          </a:bodyPr>
          <a:lstStyle/>
          <a:p>
            <a:pPr algn="ctr"/>
            <a:r>
              <a:rPr lang="en-US" sz="7200" b="1" dirty="0">
                <a:solidFill>
                  <a:srgbClr val="FF0000"/>
                </a:solidFill>
                <a:latin typeface="Poppins SemiBold" panose="00000700000000000000" pitchFamily="2" charset="0"/>
                <a:cs typeface="Poppins SemiBold" panose="00000700000000000000" pitchFamily="2" charset="0"/>
              </a:rPr>
              <a:t>14</a:t>
            </a:r>
          </a:p>
        </p:txBody>
      </p:sp>
      <p:pic>
        <p:nvPicPr>
          <p:cNvPr id="11" name="Picture 4" descr="Cartoon red plan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96544" y="496509"/>
            <a:ext cx="1476656" cy="1482586"/>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hlinkClick r:id="rId13" action="ppaction://hlinksldjump"/>
          </p:cNvPr>
          <p:cNvSpPr txBox="1"/>
          <p:nvPr/>
        </p:nvSpPr>
        <p:spPr>
          <a:xfrm>
            <a:off x="6496544" y="691407"/>
            <a:ext cx="1476656" cy="1200329"/>
          </a:xfrm>
          <a:prstGeom prst="rect">
            <a:avLst/>
          </a:prstGeom>
          <a:noFill/>
        </p:spPr>
        <p:txBody>
          <a:bodyPr wrap="square" rtlCol="0">
            <a:spAutoFit/>
          </a:bodyPr>
          <a:lstStyle/>
          <a:p>
            <a:pPr algn="ctr"/>
            <a:r>
              <a:rPr lang="en-US" sz="7200" b="1" dirty="0">
                <a:solidFill>
                  <a:srgbClr val="FFFF00"/>
                </a:solidFill>
                <a:latin typeface="Poppins SemiBold" panose="00000700000000000000" pitchFamily="2" charset="0"/>
                <a:cs typeface="Poppins SemiBold" panose="00000700000000000000" pitchFamily="2" charset="0"/>
              </a:rPr>
              <a:t>3</a:t>
            </a:r>
          </a:p>
        </p:txBody>
      </p:sp>
      <p:pic>
        <p:nvPicPr>
          <p:cNvPr id="54" name="Picture 4" descr="Cartoon red plan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7785" y="2022614"/>
            <a:ext cx="1476656" cy="1482586"/>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hlinkClick r:id="rId14" action="ppaction://hlinksldjump"/>
          </p:cNvPr>
          <p:cNvSpPr txBox="1"/>
          <p:nvPr/>
        </p:nvSpPr>
        <p:spPr>
          <a:xfrm>
            <a:off x="6513614" y="2243270"/>
            <a:ext cx="1433829" cy="1200329"/>
          </a:xfrm>
          <a:prstGeom prst="rect">
            <a:avLst/>
          </a:prstGeom>
          <a:noFill/>
        </p:spPr>
        <p:txBody>
          <a:bodyPr wrap="square" rtlCol="0">
            <a:spAutoFit/>
          </a:bodyPr>
          <a:lstStyle/>
          <a:p>
            <a:pPr algn="ctr"/>
            <a:r>
              <a:rPr lang="en-US" sz="7200" b="1" dirty="0">
                <a:solidFill>
                  <a:srgbClr val="FFFF00"/>
                </a:solidFill>
                <a:latin typeface="Poppins SemiBold" panose="00000700000000000000" pitchFamily="2" charset="0"/>
                <a:cs typeface="Poppins SemiBold" panose="00000700000000000000" pitchFamily="2" charset="0"/>
              </a:rPr>
              <a:t>7</a:t>
            </a:r>
          </a:p>
        </p:txBody>
      </p:sp>
      <p:pic>
        <p:nvPicPr>
          <p:cNvPr id="57" name="Picture 4" descr="Cartoon red plan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8129" y="3505200"/>
            <a:ext cx="1497897" cy="1482586"/>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hlinkClick r:id="rId6" action="ppaction://hlinksldjump"/>
          </p:cNvPr>
          <p:cNvSpPr txBox="1"/>
          <p:nvPr/>
        </p:nvSpPr>
        <p:spPr>
          <a:xfrm>
            <a:off x="6674458" y="3687219"/>
            <a:ext cx="1341568" cy="1200329"/>
          </a:xfrm>
          <a:prstGeom prst="rect">
            <a:avLst/>
          </a:prstGeom>
          <a:noFill/>
        </p:spPr>
        <p:txBody>
          <a:bodyPr wrap="square" rtlCol="0">
            <a:spAutoFit/>
          </a:bodyPr>
          <a:lstStyle/>
          <a:p>
            <a:pPr algn="ctr"/>
            <a:r>
              <a:rPr lang="en-US" sz="7200" b="1" dirty="0">
                <a:solidFill>
                  <a:srgbClr val="FFFF00"/>
                </a:solidFill>
                <a:latin typeface="Poppins SemiBold" panose="00000700000000000000" pitchFamily="2" charset="0"/>
                <a:cs typeface="Poppins SemiBold" panose="00000700000000000000" pitchFamily="2" charset="0"/>
              </a:rPr>
              <a:t>11</a:t>
            </a:r>
          </a:p>
        </p:txBody>
      </p:sp>
      <p:pic>
        <p:nvPicPr>
          <p:cNvPr id="60" name="Picture 4" descr="Cartoon red plan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9371" y="5031305"/>
            <a:ext cx="1476656" cy="1482586"/>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hlinkClick r:id="rId15" action="ppaction://hlinksldjump"/>
          </p:cNvPr>
          <p:cNvSpPr txBox="1"/>
          <p:nvPr/>
        </p:nvSpPr>
        <p:spPr>
          <a:xfrm>
            <a:off x="6553113" y="5238035"/>
            <a:ext cx="1354830" cy="1200329"/>
          </a:xfrm>
          <a:prstGeom prst="rect">
            <a:avLst/>
          </a:prstGeom>
          <a:noFill/>
        </p:spPr>
        <p:txBody>
          <a:bodyPr wrap="square" rtlCol="0">
            <a:spAutoFit/>
          </a:bodyPr>
          <a:lstStyle/>
          <a:p>
            <a:pPr algn="ctr"/>
            <a:r>
              <a:rPr lang="en-US" sz="7200" b="1" dirty="0">
                <a:solidFill>
                  <a:srgbClr val="FFFF00"/>
                </a:solidFill>
                <a:latin typeface="Poppins SemiBold" panose="00000700000000000000" pitchFamily="2" charset="0"/>
                <a:cs typeface="Poppins SemiBold" panose="00000700000000000000" pitchFamily="2" charset="0"/>
              </a:rPr>
              <a:t>15</a:t>
            </a:r>
          </a:p>
        </p:txBody>
      </p:sp>
      <p:pic>
        <p:nvPicPr>
          <p:cNvPr id="2050" name="Picture 2" descr="Vector illustration of planet Venus in col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24743" y="661116"/>
            <a:ext cx="1230094" cy="122517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hlinkClick r:id="rId17" action="ppaction://hlinksldjump"/>
          </p:cNvPr>
          <p:cNvSpPr txBox="1"/>
          <p:nvPr/>
        </p:nvSpPr>
        <p:spPr>
          <a:xfrm>
            <a:off x="8486106" y="698680"/>
            <a:ext cx="1230094" cy="1200329"/>
          </a:xfrm>
          <a:prstGeom prst="rect">
            <a:avLst/>
          </a:prstGeom>
          <a:noFill/>
        </p:spPr>
        <p:txBody>
          <a:bodyPr wrap="square" rtlCol="0">
            <a:spAutoFit/>
          </a:bodyPr>
          <a:lstStyle/>
          <a:p>
            <a:pPr algn="ctr"/>
            <a:r>
              <a:rPr lang="en-US" sz="7200" b="1" dirty="0">
                <a:solidFill>
                  <a:srgbClr val="002060"/>
                </a:solidFill>
                <a:latin typeface="Poppins SemiBold" panose="00000700000000000000" pitchFamily="2" charset="0"/>
                <a:cs typeface="Poppins SemiBold" panose="00000700000000000000" pitchFamily="2" charset="0"/>
              </a:rPr>
              <a:t>4</a:t>
            </a:r>
          </a:p>
        </p:txBody>
      </p:sp>
      <p:pic>
        <p:nvPicPr>
          <p:cNvPr id="66" name="Picture 2" descr="Vector illustration of planet Venus in col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50501" y="2178229"/>
            <a:ext cx="1230094" cy="122517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hlinkClick r:id="rId18" action="ppaction://hlinksldjump"/>
          </p:cNvPr>
          <p:cNvSpPr txBox="1"/>
          <p:nvPr/>
        </p:nvSpPr>
        <p:spPr>
          <a:xfrm>
            <a:off x="8537621" y="2228672"/>
            <a:ext cx="1204337" cy="1200329"/>
          </a:xfrm>
          <a:prstGeom prst="rect">
            <a:avLst/>
          </a:prstGeom>
          <a:noFill/>
        </p:spPr>
        <p:txBody>
          <a:bodyPr wrap="square" rtlCol="0">
            <a:spAutoFit/>
          </a:bodyPr>
          <a:lstStyle/>
          <a:p>
            <a:pPr algn="ctr"/>
            <a:r>
              <a:rPr lang="en-US" sz="7200" b="1" dirty="0">
                <a:solidFill>
                  <a:srgbClr val="002060"/>
                </a:solidFill>
                <a:latin typeface="Poppins SemiBold" panose="00000700000000000000" pitchFamily="2" charset="0"/>
                <a:cs typeface="Poppins SemiBold" panose="00000700000000000000" pitchFamily="2" charset="0"/>
              </a:rPr>
              <a:t>8</a:t>
            </a:r>
          </a:p>
        </p:txBody>
      </p:sp>
      <p:pic>
        <p:nvPicPr>
          <p:cNvPr id="72" name="Picture 2" descr="Vector illustration of planet Venus in col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37622" y="3670479"/>
            <a:ext cx="1230094" cy="122517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hlinkClick r:id="rId11" action="ppaction://hlinksldjump"/>
          </p:cNvPr>
          <p:cNvSpPr txBox="1"/>
          <p:nvPr/>
        </p:nvSpPr>
        <p:spPr>
          <a:xfrm>
            <a:off x="8477340" y="3720922"/>
            <a:ext cx="1441098" cy="1200329"/>
          </a:xfrm>
          <a:prstGeom prst="rect">
            <a:avLst/>
          </a:prstGeom>
          <a:noFill/>
        </p:spPr>
        <p:txBody>
          <a:bodyPr wrap="square" rtlCol="0">
            <a:spAutoFit/>
          </a:bodyPr>
          <a:lstStyle/>
          <a:p>
            <a:pPr algn="ctr"/>
            <a:r>
              <a:rPr lang="en-US" sz="7200" b="1" dirty="0">
                <a:solidFill>
                  <a:srgbClr val="002060"/>
                </a:solidFill>
                <a:latin typeface="Poppins SemiBold" panose="00000700000000000000" pitchFamily="2" charset="0"/>
                <a:cs typeface="Poppins SemiBold" panose="00000700000000000000" pitchFamily="2" charset="0"/>
              </a:rPr>
              <a:t>12</a:t>
            </a:r>
          </a:p>
        </p:txBody>
      </p:sp>
    </p:spTree>
    <p:extLst>
      <p:ext uri="{BB962C8B-B14F-4D97-AF65-F5344CB8AC3E}">
        <p14:creationId xmlns:p14="http://schemas.microsoft.com/office/powerpoint/2010/main" val="1591241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5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0" restart="whenNotActive" fill="hold" evtFilter="cancelBubble" nodeType="interactiveSeq">
                <p:stCondLst>
                  <p:cond evt="onClick" delay="0">
                    <p:tgtEl>
                      <p:spTgt spid="6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3"/>
                                        </p:tgtEl>
                                      </p:cBhvr>
                                    </p:animEffect>
                                    <p:set>
                                      <p:cBhvr>
                                        <p:cTn id="25"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7"/>
                                        </p:tgtEl>
                                      </p:cBhvr>
                                    </p:animEffect>
                                    <p:set>
                                      <p:cBhvr>
                                        <p:cTn id="31"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32" restart="whenNotActive" fill="hold" evtFilter="cancelBubble" nodeType="interactiveSeq">
                <p:stCondLst>
                  <p:cond evt="onClick" delay="0">
                    <p:tgtEl>
                      <p:spTgt spid="5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5"/>
                                        </p:tgtEl>
                                      </p:cBhvr>
                                    </p:animEffect>
                                    <p:set>
                                      <p:cBhvr>
                                        <p:cTn id="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8"/>
                                        </p:tgtEl>
                                      </p:cBhvr>
                                    </p:animEffect>
                                    <p:set>
                                      <p:cBhvr>
                                        <p:cTn id="6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8" restart="whenNotActive" fill="hold" evtFilter="cancelBubble" nodeType="interactiveSeq">
                <p:stCondLst>
                  <p:cond evt="onClick" delay="0">
                    <p:tgtEl>
                      <p:spTgt spid="7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73"/>
                                        </p:tgtEl>
                                      </p:cBhvr>
                                    </p:animEffect>
                                    <p:set>
                                      <p:cBhvr>
                                        <p:cTn id="73"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4" restart="whenNotActive" fill="hold" evtFilter="cancelBubble" nodeType="interactiveSeq">
                <p:stCondLst>
                  <p:cond evt="onClick" delay="0">
                    <p:tgtEl>
                      <p:spTgt spid="6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1"/>
                                        </p:tgtEl>
                                      </p:cBhvr>
                                    </p:animEffect>
                                    <p:set>
                                      <p:cBhvr>
                                        <p:cTn id="7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0" restart="whenNotActive" fill="hold" evtFilter="cancelBubble" nodeType="interactiveSeq">
                <p:stCondLst>
                  <p:cond evt="onClick" delay="0">
                    <p:tgtEl>
                      <p:spTgt spid="5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6" grpId="0"/>
      <p:bldP spid="22" grpId="0"/>
      <p:bldP spid="25" grpId="0"/>
      <p:bldP spid="28" grpId="0"/>
      <p:bldP spid="30" grpId="0"/>
      <p:bldP spid="44" grpId="0"/>
      <p:bldP spid="47" grpId="0"/>
      <p:bldP spid="50" grpId="0"/>
      <p:bldP spid="51" grpId="0"/>
      <p:bldP spid="55" grpId="0"/>
      <p:bldP spid="58" grpId="0"/>
      <p:bldP spid="61" grpId="0"/>
      <p:bldP spid="63" grpId="0"/>
      <p:bldP spid="67" grpId="0"/>
      <p:bldP spid="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322836"/>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Who is this?</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This is</a:t>
            </a:r>
            <a:r>
              <a:rPr lang="vi-VN" sz="4000" b="1" dirty="0">
                <a:solidFill>
                  <a:schemeClr val="tx1"/>
                </a:solidFill>
                <a:latin typeface="Poppins SemiBold" panose="00000700000000000000" pitchFamily="2" charset="0"/>
                <a:cs typeface="Poppins SemiBold" panose="00000700000000000000" pitchFamily="2" charset="0"/>
              </a:rPr>
              <a:t> a</a:t>
            </a:r>
            <a:r>
              <a:rPr lang="en-US" sz="4000" b="1" dirty="0">
                <a:solidFill>
                  <a:schemeClr val="tx1"/>
                </a:solidFill>
                <a:latin typeface="Poppins SemiBold" panose="00000700000000000000" pitchFamily="2" charset="0"/>
                <a:cs typeface="Poppins SemiBold" panose="00000700000000000000" pitchFamily="2" charset="0"/>
              </a:rPr>
              <a:t> waiter. </a:t>
            </a:r>
          </a:p>
        </p:txBody>
      </p:sp>
      <p:pic>
        <p:nvPicPr>
          <p:cNvPr id="14" name="Picture 2" descr="Planet Earth image">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DA2BD0DC-97E7-E69E-59F4-618388D884E1}"/>
              </a:ext>
            </a:extLst>
          </p:cNvPr>
          <p:cNvPicPr>
            <a:picLocks noChangeAspect="1"/>
          </p:cNvPicPr>
          <p:nvPr/>
        </p:nvPicPr>
        <p:blipFill>
          <a:blip r:embed="rId5"/>
          <a:stretch>
            <a:fillRect/>
          </a:stretch>
        </p:blipFill>
        <p:spPr>
          <a:xfrm>
            <a:off x="4103283" y="1465836"/>
            <a:ext cx="3830226" cy="3773422"/>
          </a:xfrm>
          <a:prstGeom prst="rect">
            <a:avLst/>
          </a:prstGeom>
        </p:spPr>
      </p:pic>
    </p:spTree>
    <p:extLst>
      <p:ext uri="{BB962C8B-B14F-4D97-AF65-F5344CB8AC3E}">
        <p14:creationId xmlns:p14="http://schemas.microsoft.com/office/powerpoint/2010/main" val="15959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752600" y="333499"/>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Who is this?</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This is </a:t>
            </a:r>
            <a:r>
              <a:rPr lang="vi-VN" sz="4000" b="1" dirty="0">
                <a:solidFill>
                  <a:schemeClr val="tx1"/>
                </a:solidFill>
                <a:latin typeface="Poppins SemiBold" panose="00000700000000000000" pitchFamily="2" charset="0"/>
                <a:cs typeface="Poppins SemiBold" panose="00000700000000000000" pitchFamily="2" charset="0"/>
              </a:rPr>
              <a:t>a</a:t>
            </a:r>
            <a:r>
              <a:rPr lang="en-US" sz="4000" b="1" dirty="0">
                <a:solidFill>
                  <a:schemeClr val="tx1"/>
                </a:solidFill>
                <a:latin typeface="Poppins SemiBold" panose="00000700000000000000" pitchFamily="2" charset="0"/>
                <a:cs typeface="Poppins SemiBold" panose="00000700000000000000" pitchFamily="2" charset="0"/>
              </a:rPr>
              <a:t> factory worker.</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1800" y="49530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C7FA2668-776C-E3F7-588F-5104F489C7B7}"/>
              </a:ext>
            </a:extLst>
          </p:cNvPr>
          <p:cNvPicPr>
            <a:picLocks noChangeAspect="1"/>
          </p:cNvPicPr>
          <p:nvPr/>
        </p:nvPicPr>
        <p:blipFill>
          <a:blip r:embed="rId4"/>
          <a:stretch>
            <a:fillRect/>
          </a:stretch>
        </p:blipFill>
        <p:spPr>
          <a:xfrm>
            <a:off x="4143552" y="1587405"/>
            <a:ext cx="3695890" cy="3683189"/>
          </a:xfrm>
          <a:prstGeom prst="rect">
            <a:avLst/>
          </a:prstGeom>
        </p:spPr>
      </p:pic>
    </p:spTree>
    <p:extLst>
      <p:ext uri="{BB962C8B-B14F-4D97-AF65-F5344CB8AC3E}">
        <p14:creationId xmlns:p14="http://schemas.microsoft.com/office/powerpoint/2010/main" val="26168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76400" y="190500"/>
            <a:ext cx="8839200" cy="1143000"/>
          </a:xfrm>
          <a:prstGeom prst="roundRect">
            <a:avLst/>
          </a:prstGeom>
          <a:solidFill>
            <a:schemeClr val="tx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Who is this?</a:t>
            </a:r>
          </a:p>
        </p:txBody>
      </p:sp>
      <p:sp>
        <p:nvSpPr>
          <p:cNvPr id="8" name="Rounded Rectangle 7"/>
          <p:cNvSpPr/>
          <p:nvPr/>
        </p:nvSpPr>
        <p:spPr>
          <a:xfrm>
            <a:off x="1524000" y="5334000"/>
            <a:ext cx="9067800" cy="1143000"/>
          </a:xfrm>
          <a:prstGeom prst="round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Poppins SemiBold" panose="00000700000000000000" pitchFamily="2" charset="0"/>
                <a:cs typeface="Poppins SemiBold" panose="00000700000000000000" pitchFamily="2" charset="0"/>
              </a:rPr>
              <a:t>This is </a:t>
            </a:r>
            <a:r>
              <a:rPr lang="vi-VN" sz="4000" b="1" dirty="0">
                <a:solidFill>
                  <a:schemeClr val="tx1"/>
                </a:solidFill>
                <a:latin typeface="Poppins SemiBold" panose="00000700000000000000" pitchFamily="2" charset="0"/>
                <a:cs typeface="Poppins SemiBold" panose="00000700000000000000" pitchFamily="2" charset="0"/>
              </a:rPr>
              <a:t>a</a:t>
            </a:r>
            <a:r>
              <a:rPr lang="en-US" sz="4000" b="1" dirty="0">
                <a:solidFill>
                  <a:schemeClr val="tx1"/>
                </a:solidFill>
                <a:latin typeface="Poppins SemiBold" panose="00000700000000000000" pitchFamily="2" charset="0"/>
                <a:cs typeface="Poppins SemiBold" panose="00000700000000000000" pitchFamily="2" charset="0"/>
              </a:rPr>
              <a:t> cashier.</a:t>
            </a:r>
          </a:p>
        </p:txBody>
      </p:sp>
      <p:pic>
        <p:nvPicPr>
          <p:cNvPr id="14" name="Picture 2" descr="Planet Earth imag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51435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E16BCD72-3FB3-4C97-F4B8-81C9C5C586FE}"/>
              </a:ext>
            </a:extLst>
          </p:cNvPr>
          <p:cNvPicPr>
            <a:picLocks noChangeAspect="1"/>
          </p:cNvPicPr>
          <p:nvPr/>
        </p:nvPicPr>
        <p:blipFill>
          <a:blip r:embed="rId4"/>
          <a:stretch>
            <a:fillRect/>
          </a:stretch>
        </p:blipFill>
        <p:spPr>
          <a:xfrm>
            <a:off x="4216393" y="1480455"/>
            <a:ext cx="3746497" cy="3752945"/>
          </a:xfrm>
          <a:prstGeom prst="rect">
            <a:avLst/>
          </a:prstGeom>
        </p:spPr>
      </p:pic>
    </p:spTree>
    <p:extLst>
      <p:ext uri="{BB962C8B-B14F-4D97-AF65-F5344CB8AC3E}">
        <p14:creationId xmlns:p14="http://schemas.microsoft.com/office/powerpoint/2010/main" val="265208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349</Words>
  <Application>Microsoft Office PowerPoint</Application>
  <PresentationFormat>Widescreen</PresentationFormat>
  <Paragraphs>92</Paragraphs>
  <Slides>42</Slides>
  <Notes>1</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Poppins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Vu Thu Giang</cp:lastModifiedBy>
  <cp:revision>85</cp:revision>
  <dcterms:created xsi:type="dcterms:W3CDTF">2023-01-31T08:21:18Z</dcterms:created>
  <dcterms:modified xsi:type="dcterms:W3CDTF">2024-01-09T03:57:14Z</dcterms:modified>
</cp:coreProperties>
</file>