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485" r:id="rId2"/>
    <p:sldId id="260" r:id="rId3"/>
    <p:sldId id="503" r:id="rId4"/>
    <p:sldId id="268" r:id="rId5"/>
    <p:sldId id="491" r:id="rId6"/>
    <p:sldId id="493" r:id="rId7"/>
    <p:sldId id="492" r:id="rId8"/>
    <p:sldId id="494" r:id="rId9"/>
    <p:sldId id="495" r:id="rId10"/>
    <p:sldId id="496" r:id="rId11"/>
    <p:sldId id="497" r:id="rId12"/>
    <p:sldId id="270" r:id="rId13"/>
    <p:sldId id="502" r:id="rId14"/>
    <p:sldId id="308" r:id="rId15"/>
    <p:sldId id="449" r:id="rId16"/>
    <p:sldId id="450" r:id="rId17"/>
    <p:sldId id="504" r:id="rId18"/>
    <p:sldId id="505" r:id="rId19"/>
    <p:sldId id="506" r:id="rId20"/>
    <p:sldId id="280" r:id="rId21"/>
    <p:sldId id="440" r:id="rId22"/>
    <p:sldId id="488" r:id="rId23"/>
    <p:sldId id="489" r:id="rId24"/>
    <p:sldId id="490" r:id="rId25"/>
    <p:sldId id="293" r:id="rId26"/>
    <p:sldId id="400" r:id="rId27"/>
    <p:sldId id="498" r:id="rId28"/>
    <p:sldId id="499" r:id="rId29"/>
    <p:sldId id="500" r:id="rId30"/>
    <p:sldId id="501" r:id="rId31"/>
    <p:sldId id="437" r:id="rId32"/>
    <p:sldId id="294" r:id="rId33"/>
    <p:sldId id="486" r:id="rId34"/>
    <p:sldId id="296"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97E"/>
    <a:srgbClr val="EC5442"/>
    <a:srgbClr val="4EC2BF"/>
    <a:srgbClr val="0DB39B"/>
    <a:srgbClr val="0A6093"/>
    <a:srgbClr val="7FF46C"/>
    <a:srgbClr val="B2FA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90" autoAdjust="0"/>
  </p:normalViewPr>
  <p:slideViewPr>
    <p:cSldViewPr snapToGrid="0">
      <p:cViewPr varScale="1">
        <p:scale>
          <a:sx n="67" d="100"/>
          <a:sy n="67" d="100"/>
        </p:scale>
        <p:origin x="858" y="60"/>
      </p:cViewPr>
      <p:guideLst/>
    </p:cSldViewPr>
  </p:slideViewPr>
  <p:notesTextViewPr>
    <p:cViewPr>
      <p:scale>
        <a:sx n="1" d="1"/>
        <a:sy n="1" d="1"/>
      </p:scale>
      <p:origin x="0" y="0"/>
    </p:cViewPr>
  </p:notesTextViewPr>
  <p:sorterViewPr>
    <p:cViewPr>
      <p:scale>
        <a:sx n="100" d="100"/>
        <a:sy n="100" d="100"/>
      </p:scale>
      <p:origin x="0" y="-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C91B1B-9834-D92C-6431-CBF24CBB9E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7532AC-C063-48F3-1EFB-06D7146508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F593FE-9BB7-4983-A2A8-A1C94FB46B5B}" type="datetimeFigureOut">
              <a:rPr lang="en-US" smtClean="0"/>
              <a:t>1/3/2024</a:t>
            </a:fld>
            <a:endParaRPr lang="en-US"/>
          </a:p>
        </p:txBody>
      </p:sp>
      <p:sp>
        <p:nvSpPr>
          <p:cNvPr id="4" name="Footer Placeholder 3">
            <a:extLst>
              <a:ext uri="{FF2B5EF4-FFF2-40B4-BE49-F238E27FC236}">
                <a16:creationId xmlns:a16="http://schemas.microsoft.com/office/drawing/2014/main" id="{5FDB43DA-DD47-85E5-0750-4F6CF94629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7B987-F432-CCCF-BBBE-CF25892F11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B61FEF-7AA6-4FDC-8312-2AFE3F168E6F}" type="slidenum">
              <a:rPr lang="en-US" smtClean="0"/>
              <a:t>‹#›</a:t>
            </a:fld>
            <a:endParaRPr lang="en-US"/>
          </a:p>
        </p:txBody>
      </p:sp>
    </p:spTree>
    <p:extLst>
      <p:ext uri="{BB962C8B-B14F-4D97-AF65-F5344CB8AC3E}">
        <p14:creationId xmlns:p14="http://schemas.microsoft.com/office/powerpoint/2010/main" val="1054182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t>‹#›</a:t>
            </a:fld>
            <a:endParaRPr lang="en-US"/>
          </a:p>
        </p:txBody>
      </p:sp>
    </p:spTree>
    <p:extLst>
      <p:ext uri="{BB962C8B-B14F-4D97-AF65-F5344CB8AC3E}">
        <p14:creationId xmlns:p14="http://schemas.microsoft.com/office/powerpoint/2010/main"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46BD41-3D0E-45B9-AEBC-8ED4542F7098}" type="slidenum">
              <a:rPr lang="en-US" smtClean="0"/>
              <a:t>4</a:t>
            </a:fld>
            <a:endParaRPr lang="en-US"/>
          </a:p>
        </p:txBody>
      </p:sp>
    </p:spTree>
    <p:extLst>
      <p:ext uri="{BB962C8B-B14F-4D97-AF65-F5344CB8AC3E}">
        <p14:creationId xmlns:p14="http://schemas.microsoft.com/office/powerpoint/2010/main" val="229231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031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906744"/>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99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147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489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934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04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3737971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092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t>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t>‹#›</a:t>
            </a:fld>
            <a:endParaRPr lang="en-US"/>
          </a:p>
        </p:txBody>
      </p:sp>
      <p:pic>
        <p:nvPicPr>
          <p:cNvPr id="8" name="Picture 7"/>
          <p:cNvPicPr>
            <a:picLocks noChangeAspect="1"/>
          </p:cNvPicPr>
          <p:nvPr userDrawn="1"/>
        </p:nvPicPr>
        <p:blipFill rotWithShape="1">
          <a:blip r:embed="rId22"/>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22"/>
          <a:srcRect l="22657" t="2" b="-3"/>
          <a:stretch/>
        </p:blipFill>
        <p:spPr>
          <a:xfrm rot="10800000">
            <a:off x="-2" y="6479654"/>
            <a:ext cx="10858502" cy="396274"/>
          </a:xfrm>
          <a:prstGeom prst="rect">
            <a:avLst/>
          </a:prstGeom>
        </p:spPr>
      </p:pic>
      <p:sp>
        <p:nvSpPr>
          <p:cNvPr id="10" name="TextBox 9"/>
          <p:cNvSpPr txBox="1"/>
          <p:nvPr userDrawn="1"/>
        </p:nvSpPr>
        <p:spPr>
          <a:xfrm>
            <a:off x="131885" y="0"/>
            <a:ext cx="2663566" cy="369332"/>
          </a:xfrm>
          <a:prstGeom prst="rect">
            <a:avLst/>
          </a:prstGeom>
          <a:noFill/>
        </p:spPr>
        <p:txBody>
          <a:bodyPr wrap="square" rtlCol="0">
            <a:spAutoFit/>
          </a:bodyPr>
          <a:lstStyle/>
          <a:p>
            <a:r>
              <a:rPr lang="en-US" dirty="0">
                <a:solidFill>
                  <a:srgbClr val="FF0000"/>
                </a:solidFill>
              </a:rPr>
              <a:t>Unit 7: My Family</a:t>
            </a:r>
          </a:p>
        </p:txBody>
      </p:sp>
      <p:sp>
        <p:nvSpPr>
          <p:cNvPr id="11" name="TextBox 10"/>
          <p:cNvSpPr txBox="1"/>
          <p:nvPr userDrawn="1"/>
        </p:nvSpPr>
        <p:spPr>
          <a:xfrm>
            <a:off x="10858500" y="-6217"/>
            <a:ext cx="1221581" cy="369332"/>
          </a:xfrm>
          <a:prstGeom prst="rect">
            <a:avLst/>
          </a:prstGeom>
          <a:noFill/>
        </p:spPr>
        <p:txBody>
          <a:bodyPr wrap="square" rtlCol="0">
            <a:spAutoFit/>
          </a:bodyPr>
          <a:lstStyle/>
          <a:p>
            <a:r>
              <a:rPr lang="en-US" dirty="0">
                <a:solidFill>
                  <a:schemeClr val="bg1"/>
                </a:solidFill>
              </a:rPr>
              <a:t>Lesson 4.2</a:t>
            </a: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1399046" y="6242538"/>
            <a:ext cx="681036" cy="757844"/>
          </a:xfrm>
          <a:prstGeom prst="rect">
            <a:avLst/>
          </a:prstGeom>
        </p:spPr>
      </p:pic>
    </p:spTree>
    <p:extLst>
      <p:ext uri="{BB962C8B-B14F-4D97-AF65-F5344CB8AC3E}">
        <p14:creationId xmlns:p14="http://schemas.microsoft.com/office/powerpoint/2010/main"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9" r:id="rId14"/>
    <p:sldLayoutId id="2147483671" r:id="rId15"/>
    <p:sldLayoutId id="2147483681" r:id="rId16"/>
    <p:sldLayoutId id="2147483694" r:id="rId17"/>
    <p:sldLayoutId id="2147483695" r:id="rId18"/>
    <p:sldLayoutId id="2147483699" r:id="rId19"/>
    <p:sldLayoutId id="214748370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37" y="-30773"/>
            <a:ext cx="12298274" cy="6919546"/>
          </a:xfrm>
          <a:prstGeom prst="rect">
            <a:avLst/>
          </a:prstGeom>
        </p:spPr>
      </p:pic>
      <p:sp>
        <p:nvSpPr>
          <p:cNvPr id="8" name="TextBox 7">
            <a:extLst>
              <a:ext uri="{FF2B5EF4-FFF2-40B4-BE49-F238E27FC236}">
                <a16:creationId xmlns:a16="http://schemas.microsoft.com/office/drawing/2014/main" id="{AD934F0B-7D32-D163-A84A-29BF3DEBAA05}"/>
              </a:ext>
            </a:extLst>
          </p:cNvPr>
          <p:cNvSpPr txBox="1"/>
          <p:nvPr/>
        </p:nvSpPr>
        <p:spPr>
          <a:xfrm>
            <a:off x="5847185" y="2971800"/>
            <a:ext cx="6148872" cy="1754326"/>
          </a:xfrm>
          <a:prstGeom prst="rect">
            <a:avLst/>
          </a:prstGeom>
          <a:noFill/>
        </p:spPr>
        <p:txBody>
          <a:bodyPr wrap="square">
            <a:spAutoFit/>
          </a:bodyPr>
          <a:lstStyle/>
          <a:p>
            <a:pPr algn="ctr"/>
            <a:r>
              <a:rPr lang="en-US" sz="3600" b="1" dirty="0">
                <a:solidFill>
                  <a:srgbClr val="FF0000"/>
                </a:solidFill>
              </a:rPr>
              <a:t>Unit 7: MY FAMILY</a:t>
            </a:r>
          </a:p>
          <a:p>
            <a:pPr algn="ctr"/>
            <a:r>
              <a:rPr lang="en-US" sz="3600" b="1" dirty="0">
                <a:solidFill>
                  <a:srgbClr val="00B050"/>
                </a:solidFill>
              </a:rPr>
              <a:t>Ethics Lesson 4.2 </a:t>
            </a:r>
          </a:p>
          <a:p>
            <a:pPr algn="ctr"/>
            <a:r>
              <a:rPr lang="en-US" sz="3600" b="1" dirty="0">
                <a:solidFill>
                  <a:srgbClr val="0070C0"/>
                </a:solidFill>
              </a:rPr>
              <a:t>Page 102</a:t>
            </a:r>
          </a:p>
        </p:txBody>
      </p:sp>
    </p:spTree>
    <p:extLst>
      <p:ext uri="{BB962C8B-B14F-4D97-AF65-F5344CB8AC3E}">
        <p14:creationId xmlns:p14="http://schemas.microsoft.com/office/powerpoint/2010/main" val="662164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ut away groceries">
            <a:hlinkClick r:id="" action="ppaction://media"/>
            <a:extLst>
              <a:ext uri="{FF2B5EF4-FFF2-40B4-BE49-F238E27FC236}">
                <a16:creationId xmlns:a16="http://schemas.microsoft.com/office/drawing/2014/main" id="{DCD6C9B4-33AD-F7A4-2FEA-809963C723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85558" y="1412287"/>
            <a:ext cx="487363" cy="487363"/>
          </a:xfrm>
          <a:prstGeom prst="rect">
            <a:avLst/>
          </a:prstGeom>
        </p:spPr>
      </p:pic>
      <p:pic>
        <p:nvPicPr>
          <p:cNvPr id="9" name="Picture 8">
            <a:extLst>
              <a:ext uri="{FF2B5EF4-FFF2-40B4-BE49-F238E27FC236}">
                <a16:creationId xmlns:a16="http://schemas.microsoft.com/office/drawing/2014/main"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id="{1B6EF77B-A214-FCCD-923F-C19395DA8521}"/>
              </a:ext>
            </a:extLst>
          </p:cNvPr>
          <p:cNvGraphicFramePr>
            <a:graphicFrameLocks noGrp="1"/>
          </p:cNvGraphicFramePr>
          <p:nvPr>
            <p:extLst>
              <p:ext uri="{D42A27DB-BD31-4B8C-83A1-F6EECF244321}">
                <p14:modId xmlns:p14="http://schemas.microsoft.com/office/powerpoint/2010/main" val="775068197"/>
              </p:ext>
            </p:extLst>
          </p:nvPr>
        </p:nvGraphicFramePr>
        <p:xfrm>
          <a:off x="1871743" y="4866593"/>
          <a:ext cx="7386555" cy="959020"/>
        </p:xfrm>
        <a:graphic>
          <a:graphicData uri="http://schemas.openxmlformats.org/drawingml/2006/table">
            <a:tbl>
              <a:tblPr firstRow="1" bandRow="1">
                <a:tableStyleId>{5C22544A-7EE6-4342-B048-85BDC9FD1C3A}</a:tableStyleId>
              </a:tblPr>
              <a:tblGrid>
                <a:gridCol w="492437">
                  <a:extLst>
                    <a:ext uri="{9D8B030D-6E8A-4147-A177-3AD203B41FA5}">
                      <a16:colId xmlns:a16="http://schemas.microsoft.com/office/drawing/2014/main" val="4237846787"/>
                    </a:ext>
                  </a:extLst>
                </a:gridCol>
                <a:gridCol w="492437">
                  <a:extLst>
                    <a:ext uri="{9D8B030D-6E8A-4147-A177-3AD203B41FA5}">
                      <a16:colId xmlns:a16="http://schemas.microsoft.com/office/drawing/2014/main" val="426591940"/>
                    </a:ext>
                  </a:extLst>
                </a:gridCol>
                <a:gridCol w="492437">
                  <a:extLst>
                    <a:ext uri="{9D8B030D-6E8A-4147-A177-3AD203B41FA5}">
                      <a16:colId xmlns:a16="http://schemas.microsoft.com/office/drawing/2014/main" val="1641993929"/>
                    </a:ext>
                  </a:extLst>
                </a:gridCol>
                <a:gridCol w="492437">
                  <a:extLst>
                    <a:ext uri="{9D8B030D-6E8A-4147-A177-3AD203B41FA5}">
                      <a16:colId xmlns:a16="http://schemas.microsoft.com/office/drawing/2014/main" val="1722892153"/>
                    </a:ext>
                  </a:extLst>
                </a:gridCol>
                <a:gridCol w="492437">
                  <a:extLst>
                    <a:ext uri="{9D8B030D-6E8A-4147-A177-3AD203B41FA5}">
                      <a16:colId xmlns:a16="http://schemas.microsoft.com/office/drawing/2014/main" val="1331871223"/>
                    </a:ext>
                  </a:extLst>
                </a:gridCol>
                <a:gridCol w="492437">
                  <a:extLst>
                    <a:ext uri="{9D8B030D-6E8A-4147-A177-3AD203B41FA5}">
                      <a16:colId xmlns:a16="http://schemas.microsoft.com/office/drawing/2014/main" val="4194301364"/>
                    </a:ext>
                  </a:extLst>
                </a:gridCol>
                <a:gridCol w="492437">
                  <a:extLst>
                    <a:ext uri="{9D8B030D-6E8A-4147-A177-3AD203B41FA5}">
                      <a16:colId xmlns:a16="http://schemas.microsoft.com/office/drawing/2014/main" val="2178146865"/>
                    </a:ext>
                  </a:extLst>
                </a:gridCol>
                <a:gridCol w="492437">
                  <a:extLst>
                    <a:ext uri="{9D8B030D-6E8A-4147-A177-3AD203B41FA5}">
                      <a16:colId xmlns:a16="http://schemas.microsoft.com/office/drawing/2014/main" val="3428895203"/>
                    </a:ext>
                  </a:extLst>
                </a:gridCol>
                <a:gridCol w="492437">
                  <a:extLst>
                    <a:ext uri="{9D8B030D-6E8A-4147-A177-3AD203B41FA5}">
                      <a16:colId xmlns:a16="http://schemas.microsoft.com/office/drawing/2014/main" val="3781790212"/>
                    </a:ext>
                  </a:extLst>
                </a:gridCol>
                <a:gridCol w="492437">
                  <a:extLst>
                    <a:ext uri="{9D8B030D-6E8A-4147-A177-3AD203B41FA5}">
                      <a16:colId xmlns:a16="http://schemas.microsoft.com/office/drawing/2014/main" val="3992768280"/>
                    </a:ext>
                  </a:extLst>
                </a:gridCol>
                <a:gridCol w="492437">
                  <a:extLst>
                    <a:ext uri="{9D8B030D-6E8A-4147-A177-3AD203B41FA5}">
                      <a16:colId xmlns:a16="http://schemas.microsoft.com/office/drawing/2014/main" val="393649950"/>
                    </a:ext>
                  </a:extLst>
                </a:gridCol>
                <a:gridCol w="492437">
                  <a:extLst>
                    <a:ext uri="{9D8B030D-6E8A-4147-A177-3AD203B41FA5}">
                      <a16:colId xmlns:a16="http://schemas.microsoft.com/office/drawing/2014/main" val="4245851988"/>
                    </a:ext>
                  </a:extLst>
                </a:gridCol>
                <a:gridCol w="492437">
                  <a:extLst>
                    <a:ext uri="{9D8B030D-6E8A-4147-A177-3AD203B41FA5}">
                      <a16:colId xmlns:a16="http://schemas.microsoft.com/office/drawing/2014/main" val="2188661458"/>
                    </a:ext>
                  </a:extLst>
                </a:gridCol>
                <a:gridCol w="492437">
                  <a:extLst>
                    <a:ext uri="{9D8B030D-6E8A-4147-A177-3AD203B41FA5}">
                      <a16:colId xmlns:a16="http://schemas.microsoft.com/office/drawing/2014/main" val="424732657"/>
                    </a:ext>
                  </a:extLst>
                </a:gridCol>
                <a:gridCol w="492437">
                  <a:extLst>
                    <a:ext uri="{9D8B030D-6E8A-4147-A177-3AD203B41FA5}">
                      <a16:colId xmlns:a16="http://schemas.microsoft.com/office/drawing/2014/main" val="465166501"/>
                    </a:ext>
                  </a:extLst>
                </a:gridCol>
              </a:tblGrid>
              <a:tr h="959020">
                <a:tc>
                  <a:txBody>
                    <a:bodyPr/>
                    <a:lstStyle/>
                    <a:p>
                      <a:pPr algn="ctr"/>
                      <a:r>
                        <a:rPr lang="en-US" sz="3200" b="1" dirty="0">
                          <a:solidFill>
                            <a:srgbClr val="FF0000"/>
                          </a:solidFill>
                        </a:rPr>
                        <a:t>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graphicFrame>
        <p:nvGraphicFramePr>
          <p:cNvPr id="4" name="Table 3">
            <a:extLst>
              <a:ext uri="{FF2B5EF4-FFF2-40B4-BE49-F238E27FC236}">
                <a16:creationId xmlns:a16="http://schemas.microsoft.com/office/drawing/2014/main" id="{F806618F-5B54-3DA2-F52D-B76C53C5C514}"/>
              </a:ext>
            </a:extLst>
          </p:cNvPr>
          <p:cNvGraphicFramePr>
            <a:graphicFrameLocks noGrp="1"/>
          </p:cNvGraphicFramePr>
          <p:nvPr>
            <p:extLst>
              <p:ext uri="{D42A27DB-BD31-4B8C-83A1-F6EECF244321}">
                <p14:modId xmlns:p14="http://schemas.microsoft.com/office/powerpoint/2010/main" val="492443109"/>
              </p:ext>
            </p:extLst>
          </p:nvPr>
        </p:nvGraphicFramePr>
        <p:xfrm>
          <a:off x="9106288" y="4866593"/>
          <a:ext cx="1449210" cy="579120"/>
        </p:xfrm>
        <a:graphic>
          <a:graphicData uri="http://schemas.openxmlformats.org/drawingml/2006/table">
            <a:tbl>
              <a:tblPr firstRow="1" bandRow="1">
                <a:tableStyleId>{5C22544A-7EE6-4342-B048-85BDC9FD1C3A}</a:tableStyleId>
              </a:tblPr>
              <a:tblGrid>
                <a:gridCol w="483070">
                  <a:extLst>
                    <a:ext uri="{9D8B030D-6E8A-4147-A177-3AD203B41FA5}">
                      <a16:colId xmlns:a16="http://schemas.microsoft.com/office/drawing/2014/main" val="4237846787"/>
                    </a:ext>
                  </a:extLst>
                </a:gridCol>
                <a:gridCol w="483070">
                  <a:extLst>
                    <a:ext uri="{9D8B030D-6E8A-4147-A177-3AD203B41FA5}">
                      <a16:colId xmlns:a16="http://schemas.microsoft.com/office/drawing/2014/main" val="426591940"/>
                    </a:ext>
                  </a:extLst>
                </a:gridCol>
                <a:gridCol w="483070">
                  <a:extLst>
                    <a:ext uri="{9D8B030D-6E8A-4147-A177-3AD203B41FA5}">
                      <a16:colId xmlns:a16="http://schemas.microsoft.com/office/drawing/2014/main" val="1641993929"/>
                    </a:ext>
                  </a:extLst>
                </a:gridCol>
              </a:tblGrid>
              <a:tr h="507933">
                <a:tc>
                  <a:txBody>
                    <a:bodyPr/>
                    <a:lstStyle/>
                    <a:p>
                      <a:pPr algn="ctr"/>
                      <a:r>
                        <a:rPr lang="en-US" sz="3200" b="1" dirty="0">
                          <a:solidFill>
                            <a:srgbClr val="FF0000"/>
                          </a:solidFill>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sp>
        <p:nvSpPr>
          <p:cNvPr id="5" name="TextBox 4">
            <a:extLst>
              <a:ext uri="{FF2B5EF4-FFF2-40B4-BE49-F238E27FC236}">
                <a16:creationId xmlns:a16="http://schemas.microsoft.com/office/drawing/2014/main"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id="{5E676317-F710-DEC5-BBD5-368C7C336C98}"/>
              </a:ext>
            </a:extLst>
          </p:cNvPr>
          <p:cNvPicPr>
            <a:picLocks noChangeAspect="1"/>
          </p:cNvPicPr>
          <p:nvPr/>
        </p:nvPicPr>
        <p:blipFill>
          <a:blip r:embed="rId6"/>
          <a:stretch>
            <a:fillRect/>
          </a:stretch>
        </p:blipFill>
        <p:spPr>
          <a:xfrm>
            <a:off x="4693798" y="1048066"/>
            <a:ext cx="2804403" cy="3574090"/>
          </a:xfrm>
          <a:prstGeom prst="rect">
            <a:avLst/>
          </a:prstGeom>
        </p:spPr>
      </p:pic>
    </p:spTree>
    <p:extLst>
      <p:ext uri="{BB962C8B-B14F-4D97-AF65-F5344CB8AC3E}">
        <p14:creationId xmlns:p14="http://schemas.microsoft.com/office/powerpoint/2010/main" val="22635165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D3 TRACK 19">
            <a:hlinkClick r:id="" action="ppaction://media"/>
            <a:extLst>
              <a:ext uri="{FF2B5EF4-FFF2-40B4-BE49-F238E27FC236}">
                <a16:creationId xmlns:a16="http://schemas.microsoft.com/office/drawing/2014/main" id="{EB9500A7-BEC0-7EFE-3D94-3B1EAA906C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36238" y="1380694"/>
            <a:ext cx="487363" cy="487363"/>
          </a:xfrm>
          <a:prstGeom prst="rect">
            <a:avLst/>
          </a:prstGeom>
        </p:spPr>
      </p:pic>
      <p:pic>
        <p:nvPicPr>
          <p:cNvPr id="9" name="Picture 8">
            <a:extLst>
              <a:ext uri="{FF2B5EF4-FFF2-40B4-BE49-F238E27FC236}">
                <a16:creationId xmlns:a16="http://schemas.microsoft.com/office/drawing/2014/main"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id="{1B6EF77B-A214-FCCD-923F-C19395DA8521}"/>
              </a:ext>
            </a:extLst>
          </p:cNvPr>
          <p:cNvGraphicFramePr>
            <a:graphicFrameLocks noGrp="1"/>
          </p:cNvGraphicFramePr>
          <p:nvPr>
            <p:extLst>
              <p:ext uri="{D42A27DB-BD31-4B8C-83A1-F6EECF244321}">
                <p14:modId xmlns:p14="http://schemas.microsoft.com/office/powerpoint/2010/main" val="1947216823"/>
              </p:ext>
            </p:extLst>
          </p:nvPr>
        </p:nvGraphicFramePr>
        <p:xfrm>
          <a:off x="2478726" y="4756001"/>
          <a:ext cx="7234545" cy="579120"/>
        </p:xfrm>
        <a:graphic>
          <a:graphicData uri="http://schemas.openxmlformats.org/drawingml/2006/table">
            <a:tbl>
              <a:tblPr firstRow="1" bandRow="1">
                <a:tableStyleId>{5C22544A-7EE6-4342-B048-85BDC9FD1C3A}</a:tableStyleId>
              </a:tblPr>
              <a:tblGrid>
                <a:gridCol w="482303">
                  <a:extLst>
                    <a:ext uri="{9D8B030D-6E8A-4147-A177-3AD203B41FA5}">
                      <a16:colId xmlns:a16="http://schemas.microsoft.com/office/drawing/2014/main" val="4237846787"/>
                    </a:ext>
                  </a:extLst>
                </a:gridCol>
                <a:gridCol w="482303">
                  <a:extLst>
                    <a:ext uri="{9D8B030D-6E8A-4147-A177-3AD203B41FA5}">
                      <a16:colId xmlns:a16="http://schemas.microsoft.com/office/drawing/2014/main" val="426591940"/>
                    </a:ext>
                  </a:extLst>
                </a:gridCol>
                <a:gridCol w="482303">
                  <a:extLst>
                    <a:ext uri="{9D8B030D-6E8A-4147-A177-3AD203B41FA5}">
                      <a16:colId xmlns:a16="http://schemas.microsoft.com/office/drawing/2014/main" val="1641993929"/>
                    </a:ext>
                  </a:extLst>
                </a:gridCol>
                <a:gridCol w="482303">
                  <a:extLst>
                    <a:ext uri="{9D8B030D-6E8A-4147-A177-3AD203B41FA5}">
                      <a16:colId xmlns:a16="http://schemas.microsoft.com/office/drawing/2014/main" val="1722892153"/>
                    </a:ext>
                  </a:extLst>
                </a:gridCol>
                <a:gridCol w="482303">
                  <a:extLst>
                    <a:ext uri="{9D8B030D-6E8A-4147-A177-3AD203B41FA5}">
                      <a16:colId xmlns:a16="http://schemas.microsoft.com/office/drawing/2014/main" val="1331871223"/>
                    </a:ext>
                  </a:extLst>
                </a:gridCol>
                <a:gridCol w="482303">
                  <a:extLst>
                    <a:ext uri="{9D8B030D-6E8A-4147-A177-3AD203B41FA5}">
                      <a16:colId xmlns:a16="http://schemas.microsoft.com/office/drawing/2014/main" val="4194301364"/>
                    </a:ext>
                  </a:extLst>
                </a:gridCol>
                <a:gridCol w="482303">
                  <a:extLst>
                    <a:ext uri="{9D8B030D-6E8A-4147-A177-3AD203B41FA5}">
                      <a16:colId xmlns:a16="http://schemas.microsoft.com/office/drawing/2014/main" val="2178146865"/>
                    </a:ext>
                  </a:extLst>
                </a:gridCol>
                <a:gridCol w="482303">
                  <a:extLst>
                    <a:ext uri="{9D8B030D-6E8A-4147-A177-3AD203B41FA5}">
                      <a16:colId xmlns:a16="http://schemas.microsoft.com/office/drawing/2014/main" val="3428895203"/>
                    </a:ext>
                  </a:extLst>
                </a:gridCol>
                <a:gridCol w="482303">
                  <a:extLst>
                    <a:ext uri="{9D8B030D-6E8A-4147-A177-3AD203B41FA5}">
                      <a16:colId xmlns:a16="http://schemas.microsoft.com/office/drawing/2014/main" val="3781790212"/>
                    </a:ext>
                  </a:extLst>
                </a:gridCol>
                <a:gridCol w="482303">
                  <a:extLst>
                    <a:ext uri="{9D8B030D-6E8A-4147-A177-3AD203B41FA5}">
                      <a16:colId xmlns:a16="http://schemas.microsoft.com/office/drawing/2014/main" val="3992768280"/>
                    </a:ext>
                  </a:extLst>
                </a:gridCol>
                <a:gridCol w="482303">
                  <a:extLst>
                    <a:ext uri="{9D8B030D-6E8A-4147-A177-3AD203B41FA5}">
                      <a16:colId xmlns:a16="http://schemas.microsoft.com/office/drawing/2014/main" val="393649950"/>
                    </a:ext>
                  </a:extLst>
                </a:gridCol>
                <a:gridCol w="482303">
                  <a:extLst>
                    <a:ext uri="{9D8B030D-6E8A-4147-A177-3AD203B41FA5}">
                      <a16:colId xmlns:a16="http://schemas.microsoft.com/office/drawing/2014/main" val="4245851988"/>
                    </a:ext>
                  </a:extLst>
                </a:gridCol>
                <a:gridCol w="482303">
                  <a:extLst>
                    <a:ext uri="{9D8B030D-6E8A-4147-A177-3AD203B41FA5}">
                      <a16:colId xmlns:a16="http://schemas.microsoft.com/office/drawing/2014/main" val="2188661458"/>
                    </a:ext>
                  </a:extLst>
                </a:gridCol>
                <a:gridCol w="482303">
                  <a:extLst>
                    <a:ext uri="{9D8B030D-6E8A-4147-A177-3AD203B41FA5}">
                      <a16:colId xmlns:a16="http://schemas.microsoft.com/office/drawing/2014/main" val="424732657"/>
                    </a:ext>
                  </a:extLst>
                </a:gridCol>
                <a:gridCol w="482303">
                  <a:extLst>
                    <a:ext uri="{9D8B030D-6E8A-4147-A177-3AD203B41FA5}">
                      <a16:colId xmlns:a16="http://schemas.microsoft.com/office/drawing/2014/main" val="465166501"/>
                    </a:ext>
                  </a:extLst>
                </a:gridCol>
              </a:tblGrid>
              <a:tr h="370840">
                <a:tc>
                  <a:txBody>
                    <a:bodyPr/>
                    <a:lstStyle/>
                    <a:p>
                      <a:pPr algn="ctr"/>
                      <a:r>
                        <a:rPr lang="en-US" sz="3200" b="1" dirty="0">
                          <a:solidFill>
                            <a:srgbClr val="FF0000"/>
                          </a:solidFill>
                        </a:rPr>
                        <a:t>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sp>
        <p:nvSpPr>
          <p:cNvPr id="5" name="TextBox 4">
            <a:extLst>
              <a:ext uri="{FF2B5EF4-FFF2-40B4-BE49-F238E27FC236}">
                <a16:creationId xmlns:a16="http://schemas.microsoft.com/office/drawing/2014/main"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id="{CA6EE52A-4456-A5BD-E9DB-A48657AA5830}"/>
              </a:ext>
            </a:extLst>
          </p:cNvPr>
          <p:cNvPicPr>
            <a:picLocks noChangeAspect="1"/>
          </p:cNvPicPr>
          <p:nvPr/>
        </p:nvPicPr>
        <p:blipFill>
          <a:blip r:embed="rId6"/>
          <a:stretch>
            <a:fillRect/>
          </a:stretch>
        </p:blipFill>
        <p:spPr>
          <a:xfrm>
            <a:off x="4659505" y="1010359"/>
            <a:ext cx="2872989" cy="3574090"/>
          </a:xfrm>
          <a:prstGeom prst="rect">
            <a:avLst/>
          </a:prstGeom>
        </p:spPr>
      </p:pic>
    </p:spTree>
    <p:extLst>
      <p:ext uri="{BB962C8B-B14F-4D97-AF65-F5344CB8AC3E}">
        <p14:creationId xmlns:p14="http://schemas.microsoft.com/office/powerpoint/2010/main" val="1834839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403929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202" y="558800"/>
            <a:ext cx="8732520" cy="5821680"/>
          </a:xfrm>
          <a:prstGeom prst="rect">
            <a:avLst/>
          </a:prstGeom>
        </p:spPr>
      </p:pic>
      <p:sp>
        <p:nvSpPr>
          <p:cNvPr id="3" name="TextBox 2"/>
          <p:cNvSpPr txBox="1"/>
          <p:nvPr/>
        </p:nvSpPr>
        <p:spPr>
          <a:xfrm>
            <a:off x="3608666" y="4114805"/>
            <a:ext cx="3750905" cy="769441"/>
          </a:xfrm>
          <a:prstGeom prst="rect">
            <a:avLst/>
          </a:prstGeom>
          <a:noFill/>
        </p:spPr>
        <p:txBody>
          <a:bodyPr wrap="square" rtlCol="0">
            <a:spAutoFit/>
          </a:bodyPr>
          <a:lstStyle/>
          <a:p>
            <a:pPr algn="ctr"/>
            <a:r>
              <a:rPr lang="en-US" sz="4400" dirty="0">
                <a:solidFill>
                  <a:schemeClr val="bg1"/>
                </a:solidFill>
              </a:rPr>
              <a:t>Reading</a:t>
            </a:r>
          </a:p>
        </p:txBody>
      </p:sp>
    </p:spTree>
    <p:extLst>
      <p:ext uri="{BB962C8B-B14F-4D97-AF65-F5344CB8AC3E}">
        <p14:creationId xmlns:p14="http://schemas.microsoft.com/office/powerpoint/2010/main" val="987708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7804B0-2B26-63F5-3F5C-E03900EB6FED}"/>
              </a:ext>
            </a:extLst>
          </p:cNvPr>
          <p:cNvPicPr>
            <a:picLocks noChangeAspect="1"/>
          </p:cNvPicPr>
          <p:nvPr/>
        </p:nvPicPr>
        <p:blipFill>
          <a:blip r:embed="rId2"/>
          <a:stretch>
            <a:fillRect/>
          </a:stretch>
        </p:blipFill>
        <p:spPr>
          <a:xfrm>
            <a:off x="925542" y="1168925"/>
            <a:ext cx="10340915" cy="5118553"/>
          </a:xfrm>
          <a:prstGeom prst="rect">
            <a:avLst/>
          </a:prstGeom>
        </p:spPr>
      </p:pic>
      <p:pic>
        <p:nvPicPr>
          <p:cNvPr id="3" name="Picture 2">
            <a:extLst>
              <a:ext uri="{FF2B5EF4-FFF2-40B4-BE49-F238E27FC236}">
                <a16:creationId xmlns:a16="http://schemas.microsoft.com/office/drawing/2014/main" id="{02988FA5-30B0-59DB-6BB7-7BF1C5EBF572}"/>
              </a:ext>
            </a:extLst>
          </p:cNvPr>
          <p:cNvPicPr>
            <a:picLocks noChangeAspect="1"/>
          </p:cNvPicPr>
          <p:nvPr/>
        </p:nvPicPr>
        <p:blipFill>
          <a:blip r:embed="rId3"/>
          <a:stretch>
            <a:fillRect/>
          </a:stretch>
        </p:blipFill>
        <p:spPr>
          <a:xfrm>
            <a:off x="0" y="517354"/>
            <a:ext cx="5286512" cy="566728"/>
          </a:xfrm>
          <a:prstGeom prst="rect">
            <a:avLst/>
          </a:prstGeom>
        </p:spPr>
      </p:pic>
      <p:sp>
        <p:nvSpPr>
          <p:cNvPr id="16" name="TextBox 15">
            <a:extLst>
              <a:ext uri="{FF2B5EF4-FFF2-40B4-BE49-F238E27FC236}">
                <a16:creationId xmlns:a16="http://schemas.microsoft.com/office/drawing/2014/main" id="{EB64A86B-434D-B571-5FA2-9E411E2A7CBF}"/>
              </a:ext>
            </a:extLst>
          </p:cNvPr>
          <p:cNvSpPr txBox="1"/>
          <p:nvPr/>
        </p:nvSpPr>
        <p:spPr>
          <a:xfrm>
            <a:off x="2981181" y="3903802"/>
            <a:ext cx="1949446" cy="523220"/>
          </a:xfrm>
          <a:prstGeom prst="rect">
            <a:avLst/>
          </a:prstGeom>
          <a:noFill/>
        </p:spPr>
        <p:txBody>
          <a:bodyPr wrap="square" rtlCol="0">
            <a:spAutoFit/>
          </a:bodyPr>
          <a:lstStyle/>
          <a:p>
            <a:pPr algn="ctr"/>
            <a:r>
              <a:rPr lang="en-US" sz="2800" dirty="0">
                <a:solidFill>
                  <a:srgbClr val="FF0000"/>
                </a:solidFill>
              </a:rPr>
              <a:t>carry bags</a:t>
            </a:r>
            <a:endParaRPr lang="en-US" sz="2400" dirty="0">
              <a:solidFill>
                <a:srgbClr val="FF0000"/>
              </a:solidFill>
            </a:endParaRPr>
          </a:p>
        </p:txBody>
      </p:sp>
      <p:sp>
        <p:nvSpPr>
          <p:cNvPr id="18" name="TextBox 17">
            <a:extLst>
              <a:ext uri="{FF2B5EF4-FFF2-40B4-BE49-F238E27FC236}">
                <a16:creationId xmlns:a16="http://schemas.microsoft.com/office/drawing/2014/main" id="{989B0D2A-75C8-250F-AC93-EFE37D48175C}"/>
              </a:ext>
            </a:extLst>
          </p:cNvPr>
          <p:cNvSpPr txBox="1"/>
          <p:nvPr/>
        </p:nvSpPr>
        <p:spPr>
          <a:xfrm>
            <a:off x="3763817" y="4386616"/>
            <a:ext cx="1949446" cy="523220"/>
          </a:xfrm>
          <a:prstGeom prst="rect">
            <a:avLst/>
          </a:prstGeom>
          <a:noFill/>
        </p:spPr>
        <p:txBody>
          <a:bodyPr wrap="square" rtlCol="0">
            <a:spAutoFit/>
          </a:bodyPr>
          <a:lstStyle/>
          <a:p>
            <a:pPr algn="ctr"/>
            <a:r>
              <a:rPr lang="en-US" sz="2800" dirty="0">
                <a:solidFill>
                  <a:srgbClr val="FF0000"/>
                </a:solidFill>
              </a:rPr>
              <a:t>walks</a:t>
            </a:r>
            <a:endParaRPr lang="en-US" sz="2000" dirty="0">
              <a:solidFill>
                <a:srgbClr val="FF0000"/>
              </a:solidFill>
            </a:endParaRPr>
          </a:p>
        </p:txBody>
      </p:sp>
      <p:sp>
        <p:nvSpPr>
          <p:cNvPr id="19" name="TextBox 18">
            <a:extLst>
              <a:ext uri="{FF2B5EF4-FFF2-40B4-BE49-F238E27FC236}">
                <a16:creationId xmlns:a16="http://schemas.microsoft.com/office/drawing/2014/main" id="{FD208D9F-47CE-C535-69C8-573AD1599468}"/>
              </a:ext>
            </a:extLst>
          </p:cNvPr>
          <p:cNvSpPr txBox="1"/>
          <p:nvPr/>
        </p:nvSpPr>
        <p:spPr>
          <a:xfrm>
            <a:off x="3308807" y="4869430"/>
            <a:ext cx="3007559" cy="523220"/>
          </a:xfrm>
          <a:prstGeom prst="rect">
            <a:avLst/>
          </a:prstGeom>
          <a:noFill/>
        </p:spPr>
        <p:txBody>
          <a:bodyPr wrap="square" rtlCol="0">
            <a:spAutoFit/>
          </a:bodyPr>
          <a:lstStyle/>
          <a:p>
            <a:pPr algn="ctr"/>
            <a:r>
              <a:rPr lang="en-US" sz="2800" dirty="0">
                <a:solidFill>
                  <a:srgbClr val="FF0000"/>
                </a:solidFill>
              </a:rPr>
              <a:t>washes the dishes</a:t>
            </a:r>
            <a:endParaRPr lang="en-US" sz="2000" dirty="0">
              <a:solidFill>
                <a:srgbClr val="FF0000"/>
              </a:solidFill>
            </a:endParaRPr>
          </a:p>
        </p:txBody>
      </p:sp>
      <p:sp>
        <p:nvSpPr>
          <p:cNvPr id="21" name="TextBox 20">
            <a:extLst>
              <a:ext uri="{FF2B5EF4-FFF2-40B4-BE49-F238E27FC236}">
                <a16:creationId xmlns:a16="http://schemas.microsoft.com/office/drawing/2014/main" id="{93E71868-38DC-EBB7-23AC-DEC7E16D3C0D}"/>
              </a:ext>
            </a:extLst>
          </p:cNvPr>
          <p:cNvSpPr txBox="1"/>
          <p:nvPr/>
        </p:nvSpPr>
        <p:spPr>
          <a:xfrm>
            <a:off x="3308807" y="5364750"/>
            <a:ext cx="2597016" cy="523220"/>
          </a:xfrm>
          <a:prstGeom prst="rect">
            <a:avLst/>
          </a:prstGeom>
          <a:noFill/>
        </p:spPr>
        <p:txBody>
          <a:bodyPr wrap="square" rtlCol="0">
            <a:spAutoFit/>
          </a:bodyPr>
          <a:lstStyle/>
          <a:p>
            <a:pPr algn="ctr"/>
            <a:r>
              <a:rPr lang="en-US" sz="2800" dirty="0">
                <a:solidFill>
                  <a:srgbClr val="FF0000"/>
                </a:solidFill>
              </a:rPr>
              <a:t>clears the table</a:t>
            </a:r>
            <a:endParaRPr lang="en-US" sz="2400" dirty="0">
              <a:solidFill>
                <a:srgbClr val="FF0000"/>
              </a:solidFill>
            </a:endParaRPr>
          </a:p>
        </p:txBody>
      </p:sp>
      <p:pic>
        <p:nvPicPr>
          <p:cNvPr id="10" name="Picture 9">
            <a:extLst>
              <a:ext uri="{FF2B5EF4-FFF2-40B4-BE49-F238E27FC236}">
                <a16:creationId xmlns:a16="http://schemas.microsoft.com/office/drawing/2014/main" id="{C242C15D-CA48-8C04-E109-19882150DBEB}"/>
              </a:ext>
            </a:extLst>
          </p:cNvPr>
          <p:cNvPicPr>
            <a:picLocks noChangeAspect="1"/>
          </p:cNvPicPr>
          <p:nvPr/>
        </p:nvPicPr>
        <p:blipFill>
          <a:blip r:embed="rId4"/>
          <a:stretch>
            <a:fillRect/>
          </a:stretch>
        </p:blipFill>
        <p:spPr>
          <a:xfrm>
            <a:off x="7608700" y="677657"/>
            <a:ext cx="3421677" cy="640135"/>
          </a:xfrm>
          <a:prstGeom prst="rect">
            <a:avLst/>
          </a:prstGeom>
        </p:spPr>
      </p:pic>
    </p:spTree>
    <p:extLst>
      <p:ext uri="{BB962C8B-B14F-4D97-AF65-F5344CB8AC3E}">
        <p14:creationId xmlns:p14="http://schemas.microsoft.com/office/powerpoint/2010/main" val="261715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D3 TRACK 21">
            <a:hlinkClick r:id="" action="ppaction://media"/>
            <a:extLst>
              <a:ext uri="{FF2B5EF4-FFF2-40B4-BE49-F238E27FC236}">
                <a16:creationId xmlns:a16="http://schemas.microsoft.com/office/drawing/2014/main" id="{2086CC57-75B6-A547-D9B6-E619EA9EBC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5958" y="645132"/>
            <a:ext cx="487363" cy="487363"/>
          </a:xfrm>
          <a:prstGeom prst="rect">
            <a:avLst/>
          </a:prstGeom>
        </p:spPr>
      </p:pic>
      <p:pic>
        <p:nvPicPr>
          <p:cNvPr id="12" name="Picture 11">
            <a:extLst>
              <a:ext uri="{FF2B5EF4-FFF2-40B4-BE49-F238E27FC236}">
                <a16:creationId xmlns:a16="http://schemas.microsoft.com/office/drawing/2014/main" id="{C0989485-E9A2-03C9-0269-4646D85C8F7B}"/>
              </a:ext>
            </a:extLst>
          </p:cNvPr>
          <p:cNvPicPr>
            <a:picLocks noChangeAspect="1"/>
          </p:cNvPicPr>
          <p:nvPr/>
        </p:nvPicPr>
        <p:blipFill>
          <a:blip r:embed="rId5"/>
          <a:stretch>
            <a:fillRect/>
          </a:stretch>
        </p:blipFill>
        <p:spPr>
          <a:xfrm>
            <a:off x="75006" y="1234288"/>
            <a:ext cx="1630821" cy="1920406"/>
          </a:xfrm>
          <a:prstGeom prst="rect">
            <a:avLst/>
          </a:prstGeom>
        </p:spPr>
      </p:pic>
      <p:pic>
        <p:nvPicPr>
          <p:cNvPr id="10" name="Picture 9">
            <a:extLst>
              <a:ext uri="{FF2B5EF4-FFF2-40B4-BE49-F238E27FC236}">
                <a16:creationId xmlns:a16="http://schemas.microsoft.com/office/drawing/2014/main" id="{3E521240-B3F1-DA80-E184-32868027456E}"/>
              </a:ext>
            </a:extLst>
          </p:cNvPr>
          <p:cNvPicPr>
            <a:picLocks noChangeAspect="1"/>
          </p:cNvPicPr>
          <p:nvPr/>
        </p:nvPicPr>
        <p:blipFill>
          <a:blip r:embed="rId6"/>
          <a:stretch>
            <a:fillRect/>
          </a:stretch>
        </p:blipFill>
        <p:spPr>
          <a:xfrm>
            <a:off x="10630614" y="4795935"/>
            <a:ext cx="1360322" cy="1410704"/>
          </a:xfrm>
          <a:prstGeom prst="rect">
            <a:avLst/>
          </a:prstGeom>
        </p:spPr>
      </p:pic>
      <p:sp>
        <p:nvSpPr>
          <p:cNvPr id="2" name="TextBox 1">
            <a:extLst>
              <a:ext uri="{FF2B5EF4-FFF2-40B4-BE49-F238E27FC236}">
                <a16:creationId xmlns:a16="http://schemas.microsoft.com/office/drawing/2014/main" id="{BC6D00EA-8458-B0EB-974F-9EB5C195193D}"/>
              </a:ext>
            </a:extLst>
          </p:cNvPr>
          <p:cNvSpPr txBox="1"/>
          <p:nvPr/>
        </p:nvSpPr>
        <p:spPr>
          <a:xfrm>
            <a:off x="1705827" y="1189881"/>
            <a:ext cx="9180774" cy="5016758"/>
          </a:xfrm>
          <a:prstGeom prst="rect">
            <a:avLst/>
          </a:prstGeom>
          <a:noFill/>
        </p:spPr>
        <p:txBody>
          <a:bodyPr wrap="square" rtlCol="0">
            <a:spAutoFit/>
          </a:bodyPr>
          <a:lstStyle/>
          <a:p>
            <a:r>
              <a:rPr lang="en-US" sz="4000" dirty="0"/>
              <a:t>In school, we learn how to help people. My family helps each other in our house. I put away groceries at home for my mom and dad. I also carry bags for my grandmother and grandfather. My sister walks the dog. She feeds the dog, too. My mom washes the dishes. My dad clears the table. Helping family is great.</a:t>
            </a:r>
            <a:endParaRPr lang="en-US" sz="2400" dirty="0"/>
          </a:p>
        </p:txBody>
      </p:sp>
      <p:pic>
        <p:nvPicPr>
          <p:cNvPr id="4" name="Picture 3">
            <a:extLst>
              <a:ext uri="{FF2B5EF4-FFF2-40B4-BE49-F238E27FC236}">
                <a16:creationId xmlns:a16="http://schemas.microsoft.com/office/drawing/2014/main" id="{D90921F2-BEEF-D4FD-CB73-134EDCEAFF0F}"/>
              </a:ext>
            </a:extLst>
          </p:cNvPr>
          <p:cNvPicPr>
            <a:picLocks noChangeAspect="1"/>
          </p:cNvPicPr>
          <p:nvPr/>
        </p:nvPicPr>
        <p:blipFill>
          <a:blip r:embed="rId7"/>
          <a:stretch>
            <a:fillRect/>
          </a:stretch>
        </p:blipFill>
        <p:spPr>
          <a:xfrm>
            <a:off x="442871" y="552239"/>
            <a:ext cx="3670798" cy="576176"/>
          </a:xfrm>
          <a:prstGeom prst="rect">
            <a:avLst/>
          </a:prstGeom>
        </p:spPr>
      </p:pic>
    </p:spTree>
    <p:extLst>
      <p:ext uri="{BB962C8B-B14F-4D97-AF65-F5344CB8AC3E}">
        <p14:creationId xmlns:p14="http://schemas.microsoft.com/office/powerpoint/2010/main" val="258516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3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318589-B049-C1DD-1559-1B44E0156940}"/>
              </a:ext>
            </a:extLst>
          </p:cNvPr>
          <p:cNvPicPr>
            <a:picLocks noChangeAspect="1"/>
          </p:cNvPicPr>
          <p:nvPr/>
        </p:nvPicPr>
        <p:blipFill>
          <a:blip r:embed="rId4"/>
          <a:stretch>
            <a:fillRect/>
          </a:stretch>
        </p:blipFill>
        <p:spPr>
          <a:xfrm>
            <a:off x="336975" y="534323"/>
            <a:ext cx="5296359" cy="693480"/>
          </a:xfrm>
          <a:prstGeom prst="rect">
            <a:avLst/>
          </a:prstGeom>
        </p:spPr>
      </p:pic>
      <p:pic>
        <p:nvPicPr>
          <p:cNvPr id="7" name="Hình ảnh 6">
            <a:extLst>
              <a:ext uri="{FF2B5EF4-FFF2-40B4-BE49-F238E27FC236}">
                <a16:creationId xmlns:a16="http://schemas.microsoft.com/office/drawing/2014/main" id="{20F40845-C450-100C-047D-3F3B410C97B5}"/>
              </a:ext>
            </a:extLst>
          </p:cNvPr>
          <p:cNvPicPr>
            <a:picLocks noChangeAspect="1"/>
          </p:cNvPicPr>
          <p:nvPr/>
        </p:nvPicPr>
        <p:blipFill>
          <a:blip r:embed="rId5"/>
          <a:stretch>
            <a:fillRect/>
          </a:stretch>
        </p:blipFill>
        <p:spPr>
          <a:xfrm>
            <a:off x="0" y="1573865"/>
            <a:ext cx="12110665" cy="4121903"/>
          </a:xfrm>
          <a:prstGeom prst="rect">
            <a:avLst/>
          </a:prstGeom>
        </p:spPr>
      </p:pic>
      <p:pic>
        <p:nvPicPr>
          <p:cNvPr id="8" name="CD3 TRACK 22 - Part">
            <a:hlinkClick r:id="" action="ppaction://media"/>
            <a:extLst>
              <a:ext uri="{FF2B5EF4-FFF2-40B4-BE49-F238E27FC236}">
                <a16:creationId xmlns:a16="http://schemas.microsoft.com/office/drawing/2014/main" id="{21493FD6-BEDB-EF90-4036-C7709013F4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2885" y="645885"/>
            <a:ext cx="486229" cy="486229"/>
          </a:xfrm>
          <a:prstGeom prst="rect">
            <a:avLst/>
          </a:prstGeom>
        </p:spPr>
      </p:pic>
    </p:spTree>
    <p:extLst>
      <p:ext uri="{BB962C8B-B14F-4D97-AF65-F5344CB8AC3E}">
        <p14:creationId xmlns:p14="http://schemas.microsoft.com/office/powerpoint/2010/main" val="343743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318589-B049-C1DD-1559-1B44E0156940}"/>
              </a:ext>
            </a:extLst>
          </p:cNvPr>
          <p:cNvPicPr>
            <a:picLocks noChangeAspect="1"/>
          </p:cNvPicPr>
          <p:nvPr/>
        </p:nvPicPr>
        <p:blipFill>
          <a:blip r:embed="rId4"/>
          <a:stretch>
            <a:fillRect/>
          </a:stretch>
        </p:blipFill>
        <p:spPr>
          <a:xfrm>
            <a:off x="336975" y="534323"/>
            <a:ext cx="5296359" cy="693480"/>
          </a:xfrm>
          <a:prstGeom prst="rect">
            <a:avLst/>
          </a:prstGeom>
        </p:spPr>
      </p:pic>
      <p:pic>
        <p:nvPicPr>
          <p:cNvPr id="7" name="Hình ảnh 6">
            <a:extLst>
              <a:ext uri="{FF2B5EF4-FFF2-40B4-BE49-F238E27FC236}">
                <a16:creationId xmlns:a16="http://schemas.microsoft.com/office/drawing/2014/main" id="{88DA7AB5-9ED5-549D-05F1-993C6DB6BDD2}"/>
              </a:ext>
            </a:extLst>
          </p:cNvPr>
          <p:cNvPicPr>
            <a:picLocks noChangeAspect="1"/>
          </p:cNvPicPr>
          <p:nvPr/>
        </p:nvPicPr>
        <p:blipFill>
          <a:blip r:embed="rId5"/>
          <a:stretch>
            <a:fillRect/>
          </a:stretch>
        </p:blipFill>
        <p:spPr>
          <a:xfrm>
            <a:off x="187467" y="1722290"/>
            <a:ext cx="12004533" cy="4023812"/>
          </a:xfrm>
          <a:prstGeom prst="rect">
            <a:avLst/>
          </a:prstGeom>
        </p:spPr>
      </p:pic>
      <p:pic>
        <p:nvPicPr>
          <p:cNvPr id="8" name="CD3 TRACK 22 - Part1">
            <a:hlinkClick r:id="" action="ppaction://media"/>
            <a:extLst>
              <a:ext uri="{FF2B5EF4-FFF2-40B4-BE49-F238E27FC236}">
                <a16:creationId xmlns:a16="http://schemas.microsoft.com/office/drawing/2014/main" id="{FDFD7D7C-2329-D43F-D861-BC5EC8E890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25671" y="635001"/>
            <a:ext cx="540657" cy="540657"/>
          </a:xfrm>
          <a:prstGeom prst="rect">
            <a:avLst/>
          </a:prstGeom>
        </p:spPr>
      </p:pic>
    </p:spTree>
    <p:extLst>
      <p:ext uri="{BB962C8B-B14F-4D97-AF65-F5344CB8AC3E}">
        <p14:creationId xmlns:p14="http://schemas.microsoft.com/office/powerpoint/2010/main" val="316501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AE8D1F3C-0ABF-9BD1-2FFA-2AA0B204448B}"/>
              </a:ext>
            </a:extLst>
          </p:cNvPr>
          <p:cNvPicPr>
            <a:picLocks noChangeAspect="1"/>
          </p:cNvPicPr>
          <p:nvPr/>
        </p:nvPicPr>
        <p:blipFill>
          <a:blip r:embed="rId4"/>
          <a:stretch>
            <a:fillRect/>
          </a:stretch>
        </p:blipFill>
        <p:spPr>
          <a:xfrm>
            <a:off x="-280219" y="1203325"/>
            <a:ext cx="13287845" cy="4917255"/>
          </a:xfrm>
          <a:prstGeom prst="rect">
            <a:avLst/>
          </a:prstGeom>
        </p:spPr>
      </p:pic>
      <p:pic>
        <p:nvPicPr>
          <p:cNvPr id="3" name="Picture 2">
            <a:extLst>
              <a:ext uri="{FF2B5EF4-FFF2-40B4-BE49-F238E27FC236}">
                <a16:creationId xmlns:a16="http://schemas.microsoft.com/office/drawing/2014/main" id="{70A9EFA7-C18D-F1FB-9C54-25E11DC69417}"/>
              </a:ext>
            </a:extLst>
          </p:cNvPr>
          <p:cNvPicPr>
            <a:picLocks noChangeAspect="1"/>
          </p:cNvPicPr>
          <p:nvPr/>
        </p:nvPicPr>
        <p:blipFill>
          <a:blip r:embed="rId5"/>
          <a:stretch>
            <a:fillRect/>
          </a:stretch>
        </p:blipFill>
        <p:spPr>
          <a:xfrm>
            <a:off x="329933" y="565896"/>
            <a:ext cx="4100224" cy="637430"/>
          </a:xfrm>
          <a:prstGeom prst="rect">
            <a:avLst/>
          </a:prstGeom>
        </p:spPr>
      </p:pic>
      <p:sp>
        <p:nvSpPr>
          <p:cNvPr id="7" name="Oval 6">
            <a:extLst>
              <a:ext uri="{FF2B5EF4-FFF2-40B4-BE49-F238E27FC236}">
                <a16:creationId xmlns:a16="http://schemas.microsoft.com/office/drawing/2014/main" id="{0DD859E1-B2AC-89C1-5E88-307C4D7BA553}"/>
              </a:ext>
            </a:extLst>
          </p:cNvPr>
          <p:cNvSpPr/>
          <p:nvPr/>
        </p:nvSpPr>
        <p:spPr>
          <a:xfrm>
            <a:off x="6895573" y="4183978"/>
            <a:ext cx="2690879" cy="7862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3 TRACK 22 - Part">
            <a:hlinkClick r:id="" action="ppaction://media"/>
            <a:extLst>
              <a:ext uri="{FF2B5EF4-FFF2-40B4-BE49-F238E27FC236}">
                <a16:creationId xmlns:a16="http://schemas.microsoft.com/office/drawing/2014/main" id="{3726FF2E-881D-E3C8-9CF6-FD6BFD112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71570" y="706211"/>
            <a:ext cx="497115" cy="497115"/>
          </a:xfrm>
          <a:prstGeom prst="rect">
            <a:avLst/>
          </a:prstGeom>
        </p:spPr>
      </p:pic>
    </p:spTree>
    <p:extLst>
      <p:ext uri="{BB962C8B-B14F-4D97-AF65-F5344CB8AC3E}">
        <p14:creationId xmlns:p14="http://schemas.microsoft.com/office/powerpoint/2010/main" val="177752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8"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411892B2-3ABD-B423-3E75-9DADBB438D63}"/>
              </a:ext>
            </a:extLst>
          </p:cNvPr>
          <p:cNvPicPr>
            <a:picLocks noChangeAspect="1"/>
          </p:cNvPicPr>
          <p:nvPr/>
        </p:nvPicPr>
        <p:blipFill>
          <a:blip r:embed="rId4"/>
          <a:stretch>
            <a:fillRect/>
          </a:stretch>
        </p:blipFill>
        <p:spPr>
          <a:xfrm>
            <a:off x="-696421" y="1548580"/>
            <a:ext cx="13067984" cy="4380271"/>
          </a:xfrm>
          <a:prstGeom prst="rect">
            <a:avLst/>
          </a:prstGeom>
        </p:spPr>
      </p:pic>
      <p:pic>
        <p:nvPicPr>
          <p:cNvPr id="3" name="Picture 2">
            <a:extLst>
              <a:ext uri="{FF2B5EF4-FFF2-40B4-BE49-F238E27FC236}">
                <a16:creationId xmlns:a16="http://schemas.microsoft.com/office/drawing/2014/main" id="{70A9EFA7-C18D-F1FB-9C54-25E11DC69417}"/>
              </a:ext>
            </a:extLst>
          </p:cNvPr>
          <p:cNvPicPr>
            <a:picLocks noChangeAspect="1"/>
          </p:cNvPicPr>
          <p:nvPr/>
        </p:nvPicPr>
        <p:blipFill>
          <a:blip r:embed="rId5"/>
          <a:stretch>
            <a:fillRect/>
          </a:stretch>
        </p:blipFill>
        <p:spPr>
          <a:xfrm>
            <a:off x="329933" y="565896"/>
            <a:ext cx="4100224" cy="637430"/>
          </a:xfrm>
          <a:prstGeom prst="rect">
            <a:avLst/>
          </a:prstGeom>
        </p:spPr>
      </p:pic>
      <p:sp>
        <p:nvSpPr>
          <p:cNvPr id="7" name="Oval 6">
            <a:extLst>
              <a:ext uri="{FF2B5EF4-FFF2-40B4-BE49-F238E27FC236}">
                <a16:creationId xmlns:a16="http://schemas.microsoft.com/office/drawing/2014/main" id="{0DD859E1-B2AC-89C1-5E88-307C4D7BA553}"/>
              </a:ext>
            </a:extLst>
          </p:cNvPr>
          <p:cNvSpPr/>
          <p:nvPr/>
        </p:nvSpPr>
        <p:spPr>
          <a:xfrm>
            <a:off x="9454770" y="1548580"/>
            <a:ext cx="2612571" cy="6941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6">
            <a:extLst>
              <a:ext uri="{FF2B5EF4-FFF2-40B4-BE49-F238E27FC236}">
                <a16:creationId xmlns:a16="http://schemas.microsoft.com/office/drawing/2014/main" id="{CB19C196-1D8A-8EE1-2DCF-67A870046A2D}"/>
              </a:ext>
            </a:extLst>
          </p:cNvPr>
          <p:cNvSpPr/>
          <p:nvPr/>
        </p:nvSpPr>
        <p:spPr>
          <a:xfrm>
            <a:off x="5928852" y="3962401"/>
            <a:ext cx="2888575" cy="8455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D3 TRACK 22 - Part1">
            <a:hlinkClick r:id="" action="ppaction://media"/>
            <a:extLst>
              <a:ext uri="{FF2B5EF4-FFF2-40B4-BE49-F238E27FC236}">
                <a16:creationId xmlns:a16="http://schemas.microsoft.com/office/drawing/2014/main" id="{BC4CF7DD-B77A-4AD3-A7F9-963F2A6C09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38915" y="700315"/>
            <a:ext cx="420914" cy="420914"/>
          </a:xfrm>
          <a:prstGeom prst="rect">
            <a:avLst/>
          </a:prstGeom>
        </p:spPr>
      </p:pic>
    </p:spTree>
    <p:extLst>
      <p:ext uri="{BB962C8B-B14F-4D97-AF65-F5344CB8AC3E}">
        <p14:creationId xmlns:p14="http://schemas.microsoft.com/office/powerpoint/2010/main" val="945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bldLst>
      <p:bldP spid="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792963"/>
            <a:ext cx="3256378" cy="696686"/>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9" name="Rounded Rectangle 8"/>
          <p:cNvSpPr/>
          <p:nvPr/>
        </p:nvSpPr>
        <p:spPr>
          <a:xfrm>
            <a:off x="1284514" y="4046383"/>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31845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5" name="Picture 4"/>
          <p:cNvPicPr>
            <a:picLocks noChangeAspect="1"/>
          </p:cNvPicPr>
          <p:nvPr/>
        </p:nvPicPr>
        <p:blipFill>
          <a:blip r:embed="rId2"/>
          <a:stretch>
            <a:fillRect/>
          </a:stretch>
        </p:blipFill>
        <p:spPr>
          <a:xfrm>
            <a:off x="7488175" y="454922"/>
            <a:ext cx="4296632" cy="6069454"/>
          </a:xfrm>
          <a:prstGeom prst="rect">
            <a:avLst/>
          </a:prstGeom>
        </p:spPr>
      </p:pic>
    </p:spTree>
    <p:extLst>
      <p:ext uri="{BB962C8B-B14F-4D97-AF65-F5344CB8AC3E}">
        <p14:creationId xmlns:p14="http://schemas.microsoft.com/office/powerpoint/2010/main" val="1410545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730" y="727787"/>
            <a:ext cx="8663473" cy="5775649"/>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1469874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0BC87-6FF5-9847-F104-E83045DDEF31}"/>
              </a:ext>
            </a:extLst>
          </p:cNvPr>
          <p:cNvPicPr>
            <a:picLocks noChangeAspect="1"/>
          </p:cNvPicPr>
          <p:nvPr/>
        </p:nvPicPr>
        <p:blipFill>
          <a:blip r:embed="rId2"/>
          <a:stretch>
            <a:fillRect/>
          </a:stretch>
        </p:blipFill>
        <p:spPr>
          <a:xfrm>
            <a:off x="99845" y="484820"/>
            <a:ext cx="4816257" cy="998307"/>
          </a:xfrm>
          <a:prstGeom prst="rect">
            <a:avLst/>
          </a:prstGeom>
        </p:spPr>
      </p:pic>
      <p:pic>
        <p:nvPicPr>
          <p:cNvPr id="6" name="Picture 5">
            <a:extLst>
              <a:ext uri="{FF2B5EF4-FFF2-40B4-BE49-F238E27FC236}">
                <a16:creationId xmlns:a16="http://schemas.microsoft.com/office/drawing/2014/main" id="{1D94DB9B-101F-5BC8-657A-6DD2203CA74A}"/>
              </a:ext>
            </a:extLst>
          </p:cNvPr>
          <p:cNvPicPr>
            <a:picLocks noChangeAspect="1"/>
          </p:cNvPicPr>
          <p:nvPr/>
        </p:nvPicPr>
        <p:blipFill>
          <a:blip r:embed="rId3"/>
          <a:stretch>
            <a:fillRect/>
          </a:stretch>
        </p:blipFill>
        <p:spPr>
          <a:xfrm>
            <a:off x="644034" y="2827150"/>
            <a:ext cx="1524132" cy="1425063"/>
          </a:xfrm>
          <a:prstGeom prst="rect">
            <a:avLst/>
          </a:prstGeom>
        </p:spPr>
      </p:pic>
      <p:pic>
        <p:nvPicPr>
          <p:cNvPr id="8" name="Picture 7">
            <a:extLst>
              <a:ext uri="{FF2B5EF4-FFF2-40B4-BE49-F238E27FC236}">
                <a16:creationId xmlns:a16="http://schemas.microsoft.com/office/drawing/2014/main" id="{F0FE110F-AFDD-30F4-4264-5FB179957ADE}"/>
              </a:ext>
            </a:extLst>
          </p:cNvPr>
          <p:cNvPicPr>
            <a:picLocks noChangeAspect="1"/>
          </p:cNvPicPr>
          <p:nvPr/>
        </p:nvPicPr>
        <p:blipFill>
          <a:blip r:embed="rId4"/>
          <a:stretch>
            <a:fillRect/>
          </a:stretch>
        </p:blipFill>
        <p:spPr>
          <a:xfrm>
            <a:off x="9726628" y="3340396"/>
            <a:ext cx="1821338" cy="1348857"/>
          </a:xfrm>
          <a:prstGeom prst="rect">
            <a:avLst/>
          </a:prstGeom>
        </p:spPr>
      </p:pic>
      <p:sp>
        <p:nvSpPr>
          <p:cNvPr id="10" name="Rounded Rectangular Callout 10">
            <a:extLst>
              <a:ext uri="{FF2B5EF4-FFF2-40B4-BE49-F238E27FC236}">
                <a16:creationId xmlns:a16="http://schemas.microsoft.com/office/drawing/2014/main" id="{F99B2A34-8FFA-047E-CCB9-48CA6F9F1457}"/>
              </a:ext>
            </a:extLst>
          </p:cNvPr>
          <p:cNvSpPr/>
          <p:nvPr/>
        </p:nvSpPr>
        <p:spPr>
          <a:xfrm>
            <a:off x="1705728" y="1607481"/>
            <a:ext cx="6170673" cy="998307"/>
          </a:xfrm>
          <a:prstGeom prst="wedgeRoundRectCallout">
            <a:avLst>
              <a:gd name="adj1" fmla="val -41897"/>
              <a:gd name="adj2" fmla="val 100999"/>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How do you help at home?</a:t>
            </a:r>
          </a:p>
        </p:txBody>
      </p:sp>
      <p:sp>
        <p:nvSpPr>
          <p:cNvPr id="11" name="Rounded Rectangular Callout 9">
            <a:extLst>
              <a:ext uri="{FF2B5EF4-FFF2-40B4-BE49-F238E27FC236}">
                <a16:creationId xmlns:a16="http://schemas.microsoft.com/office/drawing/2014/main" id="{D8545F35-BD66-E06B-E2E6-60AE415EADF3}"/>
              </a:ext>
            </a:extLst>
          </p:cNvPr>
          <p:cNvSpPr/>
          <p:nvPr/>
        </p:nvSpPr>
        <p:spPr>
          <a:xfrm>
            <a:off x="5921830" y="3144345"/>
            <a:ext cx="4274832" cy="591081"/>
          </a:xfrm>
          <a:prstGeom prst="wedgeRoundRectCallout">
            <a:avLst>
              <a:gd name="adj1" fmla="val 43007"/>
              <a:gd name="adj2" fmla="val 103562"/>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put away groceries.</a:t>
            </a:r>
          </a:p>
        </p:txBody>
      </p:sp>
      <p:sp>
        <p:nvSpPr>
          <p:cNvPr id="12" name="Rounded Rectangular Callout 10">
            <a:extLst>
              <a:ext uri="{FF2B5EF4-FFF2-40B4-BE49-F238E27FC236}">
                <a16:creationId xmlns:a16="http://schemas.microsoft.com/office/drawing/2014/main" id="{8FD28576-7FD1-C637-1C24-5A0B7801317B}"/>
              </a:ext>
            </a:extLst>
          </p:cNvPr>
          <p:cNvSpPr/>
          <p:nvPr/>
        </p:nvSpPr>
        <p:spPr>
          <a:xfrm>
            <a:off x="2067611" y="4055994"/>
            <a:ext cx="5723450" cy="1020169"/>
          </a:xfrm>
          <a:prstGeom prst="wedgeRoundRectCallout">
            <a:avLst>
              <a:gd name="adj1" fmla="val -47299"/>
              <a:gd name="adj2" fmla="val -103003"/>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Oh, that’s nice. </a:t>
            </a:r>
          </a:p>
          <a:p>
            <a:pPr algn="ctr"/>
            <a:r>
              <a:rPr lang="en-US" sz="3600" i="1" dirty="0">
                <a:solidFill>
                  <a:srgbClr val="002060"/>
                </a:solidFill>
              </a:rPr>
              <a:t>Who washes the dishes?</a:t>
            </a:r>
          </a:p>
        </p:txBody>
      </p:sp>
      <p:sp>
        <p:nvSpPr>
          <p:cNvPr id="3" name="Rounded Rectangular Callout 9">
            <a:extLst>
              <a:ext uri="{FF2B5EF4-FFF2-40B4-BE49-F238E27FC236}">
                <a16:creationId xmlns:a16="http://schemas.microsoft.com/office/drawing/2014/main" id="{98C08081-2921-C581-B7EB-27178314C53A}"/>
              </a:ext>
            </a:extLst>
          </p:cNvPr>
          <p:cNvSpPr/>
          <p:nvPr/>
        </p:nvSpPr>
        <p:spPr>
          <a:xfrm>
            <a:off x="6996821" y="5076163"/>
            <a:ext cx="3521569" cy="591081"/>
          </a:xfrm>
          <a:prstGeom prst="wedgeRoundRectCallout">
            <a:avLst>
              <a:gd name="adj1" fmla="val 43927"/>
              <a:gd name="adj2" fmla="val -110147"/>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My brother does.</a:t>
            </a:r>
          </a:p>
        </p:txBody>
      </p:sp>
    </p:spTree>
    <p:extLst>
      <p:ext uri="{BB962C8B-B14F-4D97-AF65-F5344CB8AC3E}">
        <p14:creationId xmlns:p14="http://schemas.microsoft.com/office/powerpoint/2010/main" val="126369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0BC87-6FF5-9847-F104-E83045DDEF31}"/>
              </a:ext>
            </a:extLst>
          </p:cNvPr>
          <p:cNvPicPr>
            <a:picLocks noChangeAspect="1"/>
          </p:cNvPicPr>
          <p:nvPr/>
        </p:nvPicPr>
        <p:blipFill>
          <a:blip r:embed="rId2"/>
          <a:stretch>
            <a:fillRect/>
          </a:stretch>
        </p:blipFill>
        <p:spPr>
          <a:xfrm>
            <a:off x="99845" y="484820"/>
            <a:ext cx="4816257" cy="998307"/>
          </a:xfrm>
          <a:prstGeom prst="rect">
            <a:avLst/>
          </a:prstGeom>
        </p:spPr>
      </p:pic>
      <p:pic>
        <p:nvPicPr>
          <p:cNvPr id="6" name="Picture 5">
            <a:extLst>
              <a:ext uri="{FF2B5EF4-FFF2-40B4-BE49-F238E27FC236}">
                <a16:creationId xmlns:a16="http://schemas.microsoft.com/office/drawing/2014/main" id="{1D94DB9B-101F-5BC8-657A-6DD2203CA74A}"/>
              </a:ext>
            </a:extLst>
          </p:cNvPr>
          <p:cNvPicPr>
            <a:picLocks noChangeAspect="1"/>
          </p:cNvPicPr>
          <p:nvPr/>
        </p:nvPicPr>
        <p:blipFill>
          <a:blip r:embed="rId3"/>
          <a:stretch>
            <a:fillRect/>
          </a:stretch>
        </p:blipFill>
        <p:spPr>
          <a:xfrm>
            <a:off x="644034" y="2827150"/>
            <a:ext cx="1524132" cy="1425063"/>
          </a:xfrm>
          <a:prstGeom prst="rect">
            <a:avLst/>
          </a:prstGeom>
        </p:spPr>
      </p:pic>
      <p:pic>
        <p:nvPicPr>
          <p:cNvPr id="8" name="Picture 7">
            <a:extLst>
              <a:ext uri="{FF2B5EF4-FFF2-40B4-BE49-F238E27FC236}">
                <a16:creationId xmlns:a16="http://schemas.microsoft.com/office/drawing/2014/main" id="{F0FE110F-AFDD-30F4-4264-5FB179957ADE}"/>
              </a:ext>
            </a:extLst>
          </p:cNvPr>
          <p:cNvPicPr>
            <a:picLocks noChangeAspect="1"/>
          </p:cNvPicPr>
          <p:nvPr/>
        </p:nvPicPr>
        <p:blipFill>
          <a:blip r:embed="rId4"/>
          <a:stretch>
            <a:fillRect/>
          </a:stretch>
        </p:blipFill>
        <p:spPr>
          <a:xfrm>
            <a:off x="9726628" y="3340396"/>
            <a:ext cx="1821338" cy="1348857"/>
          </a:xfrm>
          <a:prstGeom prst="rect">
            <a:avLst/>
          </a:prstGeom>
        </p:spPr>
      </p:pic>
      <p:sp>
        <p:nvSpPr>
          <p:cNvPr id="10" name="Rounded Rectangular Callout 10">
            <a:extLst>
              <a:ext uri="{FF2B5EF4-FFF2-40B4-BE49-F238E27FC236}">
                <a16:creationId xmlns:a16="http://schemas.microsoft.com/office/drawing/2014/main" id="{F99B2A34-8FFA-047E-CCB9-48CA6F9F1457}"/>
              </a:ext>
            </a:extLst>
          </p:cNvPr>
          <p:cNvSpPr/>
          <p:nvPr/>
        </p:nvSpPr>
        <p:spPr>
          <a:xfrm>
            <a:off x="1705728" y="1607481"/>
            <a:ext cx="6170673" cy="998307"/>
          </a:xfrm>
          <a:prstGeom prst="wedgeRoundRectCallout">
            <a:avLst>
              <a:gd name="adj1" fmla="val -41897"/>
              <a:gd name="adj2" fmla="val 100999"/>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How do you help at home?</a:t>
            </a:r>
          </a:p>
        </p:txBody>
      </p:sp>
      <p:sp>
        <p:nvSpPr>
          <p:cNvPr id="11" name="Rounded Rectangular Callout 9">
            <a:extLst>
              <a:ext uri="{FF2B5EF4-FFF2-40B4-BE49-F238E27FC236}">
                <a16:creationId xmlns:a16="http://schemas.microsoft.com/office/drawing/2014/main" id="{D8545F35-BD66-E06B-E2E6-60AE415EADF3}"/>
              </a:ext>
            </a:extLst>
          </p:cNvPr>
          <p:cNvSpPr/>
          <p:nvPr/>
        </p:nvSpPr>
        <p:spPr>
          <a:xfrm>
            <a:off x="6096000" y="3133459"/>
            <a:ext cx="4100661" cy="591081"/>
          </a:xfrm>
          <a:prstGeom prst="wedgeRoundRectCallout">
            <a:avLst>
              <a:gd name="adj1" fmla="val 43007"/>
              <a:gd name="adj2" fmla="val 103562"/>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clear the tables.</a:t>
            </a:r>
          </a:p>
        </p:txBody>
      </p:sp>
      <p:sp>
        <p:nvSpPr>
          <p:cNvPr id="12" name="Rounded Rectangular Callout 10">
            <a:extLst>
              <a:ext uri="{FF2B5EF4-FFF2-40B4-BE49-F238E27FC236}">
                <a16:creationId xmlns:a16="http://schemas.microsoft.com/office/drawing/2014/main" id="{8FD28576-7FD1-C637-1C24-5A0B7801317B}"/>
              </a:ext>
            </a:extLst>
          </p:cNvPr>
          <p:cNvSpPr/>
          <p:nvPr/>
        </p:nvSpPr>
        <p:spPr>
          <a:xfrm>
            <a:off x="2067611" y="4055994"/>
            <a:ext cx="4742598" cy="1020169"/>
          </a:xfrm>
          <a:prstGeom prst="wedgeRoundRectCallout">
            <a:avLst>
              <a:gd name="adj1" fmla="val -47299"/>
              <a:gd name="adj2" fmla="val -103003"/>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Oh, that’s nice. </a:t>
            </a:r>
          </a:p>
          <a:p>
            <a:pPr algn="ctr"/>
            <a:r>
              <a:rPr lang="en-US" sz="3600" i="1" dirty="0">
                <a:solidFill>
                  <a:srgbClr val="002060"/>
                </a:solidFill>
              </a:rPr>
              <a:t>Who feeds the dog?</a:t>
            </a:r>
          </a:p>
        </p:txBody>
      </p:sp>
      <p:sp>
        <p:nvSpPr>
          <p:cNvPr id="3" name="Rounded Rectangular Callout 9">
            <a:extLst>
              <a:ext uri="{FF2B5EF4-FFF2-40B4-BE49-F238E27FC236}">
                <a16:creationId xmlns:a16="http://schemas.microsoft.com/office/drawing/2014/main" id="{98C08081-2921-C581-B7EB-27178314C53A}"/>
              </a:ext>
            </a:extLst>
          </p:cNvPr>
          <p:cNvSpPr/>
          <p:nvPr/>
        </p:nvSpPr>
        <p:spPr>
          <a:xfrm>
            <a:off x="7305869" y="4847181"/>
            <a:ext cx="3025909" cy="591081"/>
          </a:xfrm>
          <a:prstGeom prst="wedgeRoundRectCallout">
            <a:avLst>
              <a:gd name="adj1" fmla="val 43927"/>
              <a:gd name="adj2" fmla="val -110147"/>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My dad does.</a:t>
            </a:r>
          </a:p>
        </p:txBody>
      </p:sp>
    </p:spTree>
    <p:extLst>
      <p:ext uri="{BB962C8B-B14F-4D97-AF65-F5344CB8AC3E}">
        <p14:creationId xmlns:p14="http://schemas.microsoft.com/office/powerpoint/2010/main" val="289994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0BC87-6FF5-9847-F104-E83045DDEF31}"/>
              </a:ext>
            </a:extLst>
          </p:cNvPr>
          <p:cNvPicPr>
            <a:picLocks noChangeAspect="1"/>
          </p:cNvPicPr>
          <p:nvPr/>
        </p:nvPicPr>
        <p:blipFill>
          <a:blip r:embed="rId2"/>
          <a:stretch>
            <a:fillRect/>
          </a:stretch>
        </p:blipFill>
        <p:spPr>
          <a:xfrm>
            <a:off x="99845" y="484820"/>
            <a:ext cx="4816257" cy="998307"/>
          </a:xfrm>
          <a:prstGeom prst="rect">
            <a:avLst/>
          </a:prstGeom>
        </p:spPr>
      </p:pic>
      <p:pic>
        <p:nvPicPr>
          <p:cNvPr id="6" name="Picture 5">
            <a:extLst>
              <a:ext uri="{FF2B5EF4-FFF2-40B4-BE49-F238E27FC236}">
                <a16:creationId xmlns:a16="http://schemas.microsoft.com/office/drawing/2014/main" id="{1D94DB9B-101F-5BC8-657A-6DD2203CA74A}"/>
              </a:ext>
            </a:extLst>
          </p:cNvPr>
          <p:cNvPicPr>
            <a:picLocks noChangeAspect="1"/>
          </p:cNvPicPr>
          <p:nvPr/>
        </p:nvPicPr>
        <p:blipFill>
          <a:blip r:embed="rId3"/>
          <a:stretch>
            <a:fillRect/>
          </a:stretch>
        </p:blipFill>
        <p:spPr>
          <a:xfrm>
            <a:off x="644034" y="2827150"/>
            <a:ext cx="1524132" cy="1425063"/>
          </a:xfrm>
          <a:prstGeom prst="rect">
            <a:avLst/>
          </a:prstGeom>
        </p:spPr>
      </p:pic>
      <p:pic>
        <p:nvPicPr>
          <p:cNvPr id="8" name="Picture 7">
            <a:extLst>
              <a:ext uri="{FF2B5EF4-FFF2-40B4-BE49-F238E27FC236}">
                <a16:creationId xmlns:a16="http://schemas.microsoft.com/office/drawing/2014/main" id="{F0FE110F-AFDD-30F4-4264-5FB179957ADE}"/>
              </a:ext>
            </a:extLst>
          </p:cNvPr>
          <p:cNvPicPr>
            <a:picLocks noChangeAspect="1"/>
          </p:cNvPicPr>
          <p:nvPr/>
        </p:nvPicPr>
        <p:blipFill>
          <a:blip r:embed="rId4"/>
          <a:stretch>
            <a:fillRect/>
          </a:stretch>
        </p:blipFill>
        <p:spPr>
          <a:xfrm>
            <a:off x="9726628" y="3340396"/>
            <a:ext cx="1821338" cy="1348857"/>
          </a:xfrm>
          <a:prstGeom prst="rect">
            <a:avLst/>
          </a:prstGeom>
        </p:spPr>
      </p:pic>
      <p:sp>
        <p:nvSpPr>
          <p:cNvPr id="10" name="Rounded Rectangular Callout 10">
            <a:extLst>
              <a:ext uri="{FF2B5EF4-FFF2-40B4-BE49-F238E27FC236}">
                <a16:creationId xmlns:a16="http://schemas.microsoft.com/office/drawing/2014/main" id="{F99B2A34-8FFA-047E-CCB9-48CA6F9F1457}"/>
              </a:ext>
            </a:extLst>
          </p:cNvPr>
          <p:cNvSpPr/>
          <p:nvPr/>
        </p:nvSpPr>
        <p:spPr>
          <a:xfrm>
            <a:off x="1724581" y="1749879"/>
            <a:ext cx="6170673" cy="998307"/>
          </a:xfrm>
          <a:prstGeom prst="wedgeRoundRectCallout">
            <a:avLst>
              <a:gd name="adj1" fmla="val -42508"/>
              <a:gd name="adj2" fmla="val 91556"/>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How do you help at home?</a:t>
            </a:r>
          </a:p>
        </p:txBody>
      </p:sp>
      <p:sp>
        <p:nvSpPr>
          <p:cNvPr id="11" name="Rounded Rectangular Callout 9">
            <a:extLst>
              <a:ext uri="{FF2B5EF4-FFF2-40B4-BE49-F238E27FC236}">
                <a16:creationId xmlns:a16="http://schemas.microsoft.com/office/drawing/2014/main" id="{D8545F35-BD66-E06B-E2E6-60AE415EADF3}"/>
              </a:ext>
            </a:extLst>
          </p:cNvPr>
          <p:cNvSpPr/>
          <p:nvPr/>
        </p:nvSpPr>
        <p:spPr>
          <a:xfrm>
            <a:off x="6096000" y="3133459"/>
            <a:ext cx="4100661" cy="591081"/>
          </a:xfrm>
          <a:prstGeom prst="wedgeRoundRectCallout">
            <a:avLst>
              <a:gd name="adj1" fmla="val 43007"/>
              <a:gd name="adj2" fmla="val 103562"/>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sweep the floor.</a:t>
            </a:r>
          </a:p>
        </p:txBody>
      </p:sp>
      <p:sp>
        <p:nvSpPr>
          <p:cNvPr id="12" name="Rounded Rectangular Callout 10">
            <a:extLst>
              <a:ext uri="{FF2B5EF4-FFF2-40B4-BE49-F238E27FC236}">
                <a16:creationId xmlns:a16="http://schemas.microsoft.com/office/drawing/2014/main" id="{8FD28576-7FD1-C637-1C24-5A0B7801317B}"/>
              </a:ext>
            </a:extLst>
          </p:cNvPr>
          <p:cNvSpPr/>
          <p:nvPr/>
        </p:nvSpPr>
        <p:spPr>
          <a:xfrm>
            <a:off x="1860222" y="4252203"/>
            <a:ext cx="5059053" cy="1122661"/>
          </a:xfrm>
          <a:prstGeom prst="wedgeRoundRectCallout">
            <a:avLst>
              <a:gd name="adj1" fmla="val -43572"/>
              <a:gd name="adj2" fmla="val -75293"/>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Oh, that’s nice. </a:t>
            </a:r>
          </a:p>
          <a:p>
            <a:pPr algn="ctr"/>
            <a:r>
              <a:rPr lang="en-US" sz="3600" i="1" dirty="0">
                <a:solidFill>
                  <a:srgbClr val="002060"/>
                </a:solidFill>
              </a:rPr>
              <a:t>Who takes out the trash?</a:t>
            </a:r>
          </a:p>
        </p:txBody>
      </p:sp>
      <p:sp>
        <p:nvSpPr>
          <p:cNvPr id="3" name="Rounded Rectangular Callout 9">
            <a:extLst>
              <a:ext uri="{FF2B5EF4-FFF2-40B4-BE49-F238E27FC236}">
                <a16:creationId xmlns:a16="http://schemas.microsoft.com/office/drawing/2014/main" id="{98C08081-2921-C581-B7EB-27178314C53A}"/>
              </a:ext>
            </a:extLst>
          </p:cNvPr>
          <p:cNvSpPr/>
          <p:nvPr/>
        </p:nvSpPr>
        <p:spPr>
          <a:xfrm>
            <a:off x="7674989" y="4847181"/>
            <a:ext cx="2656789" cy="591081"/>
          </a:xfrm>
          <a:prstGeom prst="wedgeRoundRectCallout">
            <a:avLst>
              <a:gd name="adj1" fmla="val 43927"/>
              <a:gd name="adj2" fmla="val -110147"/>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do.</a:t>
            </a:r>
          </a:p>
        </p:txBody>
      </p:sp>
    </p:spTree>
    <p:extLst>
      <p:ext uri="{BB962C8B-B14F-4D97-AF65-F5344CB8AC3E}">
        <p14:creationId xmlns:p14="http://schemas.microsoft.com/office/powerpoint/2010/main" val="9903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0BC87-6FF5-9847-F104-E83045DDEF31}"/>
              </a:ext>
            </a:extLst>
          </p:cNvPr>
          <p:cNvPicPr>
            <a:picLocks noChangeAspect="1"/>
          </p:cNvPicPr>
          <p:nvPr/>
        </p:nvPicPr>
        <p:blipFill>
          <a:blip r:embed="rId2"/>
          <a:stretch>
            <a:fillRect/>
          </a:stretch>
        </p:blipFill>
        <p:spPr>
          <a:xfrm>
            <a:off x="99845" y="484820"/>
            <a:ext cx="4816257" cy="998307"/>
          </a:xfrm>
          <a:prstGeom prst="rect">
            <a:avLst/>
          </a:prstGeom>
        </p:spPr>
      </p:pic>
      <p:pic>
        <p:nvPicPr>
          <p:cNvPr id="6" name="Picture 5">
            <a:extLst>
              <a:ext uri="{FF2B5EF4-FFF2-40B4-BE49-F238E27FC236}">
                <a16:creationId xmlns:a16="http://schemas.microsoft.com/office/drawing/2014/main" id="{1D94DB9B-101F-5BC8-657A-6DD2203CA74A}"/>
              </a:ext>
            </a:extLst>
          </p:cNvPr>
          <p:cNvPicPr>
            <a:picLocks noChangeAspect="1"/>
          </p:cNvPicPr>
          <p:nvPr/>
        </p:nvPicPr>
        <p:blipFill>
          <a:blip r:embed="rId3"/>
          <a:stretch>
            <a:fillRect/>
          </a:stretch>
        </p:blipFill>
        <p:spPr>
          <a:xfrm>
            <a:off x="644034" y="2827150"/>
            <a:ext cx="1524132" cy="1425063"/>
          </a:xfrm>
          <a:prstGeom prst="rect">
            <a:avLst/>
          </a:prstGeom>
        </p:spPr>
      </p:pic>
      <p:pic>
        <p:nvPicPr>
          <p:cNvPr id="8" name="Picture 7">
            <a:extLst>
              <a:ext uri="{FF2B5EF4-FFF2-40B4-BE49-F238E27FC236}">
                <a16:creationId xmlns:a16="http://schemas.microsoft.com/office/drawing/2014/main" id="{F0FE110F-AFDD-30F4-4264-5FB179957ADE}"/>
              </a:ext>
            </a:extLst>
          </p:cNvPr>
          <p:cNvPicPr>
            <a:picLocks noChangeAspect="1"/>
          </p:cNvPicPr>
          <p:nvPr/>
        </p:nvPicPr>
        <p:blipFill>
          <a:blip r:embed="rId4"/>
          <a:stretch>
            <a:fillRect/>
          </a:stretch>
        </p:blipFill>
        <p:spPr>
          <a:xfrm>
            <a:off x="9726628" y="3340396"/>
            <a:ext cx="1821338" cy="1348857"/>
          </a:xfrm>
          <a:prstGeom prst="rect">
            <a:avLst/>
          </a:prstGeom>
        </p:spPr>
      </p:pic>
      <p:sp>
        <p:nvSpPr>
          <p:cNvPr id="10" name="Rounded Rectangular Callout 10">
            <a:extLst>
              <a:ext uri="{FF2B5EF4-FFF2-40B4-BE49-F238E27FC236}">
                <a16:creationId xmlns:a16="http://schemas.microsoft.com/office/drawing/2014/main" id="{F99B2A34-8FFA-047E-CCB9-48CA6F9F1457}"/>
              </a:ext>
            </a:extLst>
          </p:cNvPr>
          <p:cNvSpPr/>
          <p:nvPr/>
        </p:nvSpPr>
        <p:spPr>
          <a:xfrm>
            <a:off x="1705728" y="1607481"/>
            <a:ext cx="6170673" cy="998307"/>
          </a:xfrm>
          <a:prstGeom prst="wedgeRoundRectCallout">
            <a:avLst>
              <a:gd name="adj1" fmla="val -41897"/>
              <a:gd name="adj2" fmla="val 100999"/>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How do you help at home?</a:t>
            </a:r>
          </a:p>
        </p:txBody>
      </p:sp>
      <p:sp>
        <p:nvSpPr>
          <p:cNvPr id="11" name="Rounded Rectangular Callout 9">
            <a:extLst>
              <a:ext uri="{FF2B5EF4-FFF2-40B4-BE49-F238E27FC236}">
                <a16:creationId xmlns:a16="http://schemas.microsoft.com/office/drawing/2014/main" id="{D8545F35-BD66-E06B-E2E6-60AE415EADF3}"/>
              </a:ext>
            </a:extLst>
          </p:cNvPr>
          <p:cNvSpPr/>
          <p:nvPr/>
        </p:nvSpPr>
        <p:spPr>
          <a:xfrm>
            <a:off x="6096000" y="3133459"/>
            <a:ext cx="4100661" cy="591081"/>
          </a:xfrm>
          <a:prstGeom prst="wedgeRoundRectCallout">
            <a:avLst>
              <a:gd name="adj1" fmla="val 43007"/>
              <a:gd name="adj2" fmla="val 103562"/>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carry bags.</a:t>
            </a:r>
          </a:p>
        </p:txBody>
      </p:sp>
      <p:sp>
        <p:nvSpPr>
          <p:cNvPr id="12" name="Rounded Rectangular Callout 10">
            <a:extLst>
              <a:ext uri="{FF2B5EF4-FFF2-40B4-BE49-F238E27FC236}">
                <a16:creationId xmlns:a16="http://schemas.microsoft.com/office/drawing/2014/main" id="{8FD28576-7FD1-C637-1C24-5A0B7801317B}"/>
              </a:ext>
            </a:extLst>
          </p:cNvPr>
          <p:cNvSpPr/>
          <p:nvPr/>
        </p:nvSpPr>
        <p:spPr>
          <a:xfrm>
            <a:off x="2067611" y="4055994"/>
            <a:ext cx="4742598" cy="1020169"/>
          </a:xfrm>
          <a:prstGeom prst="wedgeRoundRectCallout">
            <a:avLst>
              <a:gd name="adj1" fmla="val -47299"/>
              <a:gd name="adj2" fmla="val -103003"/>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Oh, that’s nice. </a:t>
            </a:r>
          </a:p>
          <a:p>
            <a:pPr algn="ctr"/>
            <a:r>
              <a:rPr lang="en-US" sz="3600" i="1" dirty="0">
                <a:solidFill>
                  <a:srgbClr val="002060"/>
                </a:solidFill>
              </a:rPr>
              <a:t>Who sweeps the floor?</a:t>
            </a:r>
          </a:p>
        </p:txBody>
      </p:sp>
      <p:sp>
        <p:nvSpPr>
          <p:cNvPr id="3" name="Rounded Rectangular Callout 9">
            <a:extLst>
              <a:ext uri="{FF2B5EF4-FFF2-40B4-BE49-F238E27FC236}">
                <a16:creationId xmlns:a16="http://schemas.microsoft.com/office/drawing/2014/main" id="{98C08081-2921-C581-B7EB-27178314C53A}"/>
              </a:ext>
            </a:extLst>
          </p:cNvPr>
          <p:cNvSpPr/>
          <p:nvPr/>
        </p:nvSpPr>
        <p:spPr>
          <a:xfrm>
            <a:off x="6886884" y="5076163"/>
            <a:ext cx="3591394" cy="591081"/>
          </a:xfrm>
          <a:prstGeom prst="wedgeRoundRectCallout">
            <a:avLst>
              <a:gd name="adj1" fmla="val 43927"/>
              <a:gd name="adj2" fmla="val -110147"/>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My mom does.</a:t>
            </a:r>
          </a:p>
        </p:txBody>
      </p:sp>
    </p:spTree>
    <p:extLst>
      <p:ext uri="{BB962C8B-B14F-4D97-AF65-F5344CB8AC3E}">
        <p14:creationId xmlns:p14="http://schemas.microsoft.com/office/powerpoint/2010/main" val="293012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2042656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77E56AD8-6464-4652-9C92-FCF8E8ABD1EC}"/>
              </a:ext>
            </a:extLst>
          </p:cNvPr>
          <p:cNvSpPr>
            <a:spLocks noChangeArrowheads="1"/>
          </p:cNvSpPr>
          <p:nvPr/>
        </p:nvSpPr>
        <p:spPr bwMode="auto">
          <a:xfrm>
            <a:off x="38100" y="407538"/>
            <a:ext cx="12115800" cy="849762"/>
          </a:xfrm>
          <a:prstGeom prst="roundRect">
            <a:avLst>
              <a:gd name="adj" fmla="val 16667"/>
            </a:avLst>
          </a:prstGeom>
          <a:solidFill>
            <a:srgbClr val="DAFC10"/>
          </a:solidFill>
          <a:ln w="38100" algn="ctr">
            <a:solidFill>
              <a:srgbClr val="00B0F0"/>
            </a:solidFill>
            <a:round/>
            <a:headEnd/>
            <a:tailEnd/>
          </a:ln>
          <a:effectLst/>
        </p:spPr>
        <p:txBody>
          <a:bodyPr wrap="none" anchor="ctr" anchorCtr="1"/>
          <a:lstStyle/>
          <a:p>
            <a:r>
              <a:rPr lang="en-GB" altLang="en-US" sz="3000" dirty="0">
                <a:latin typeface="Arial Black" panose="020B0A04020102020204" pitchFamily="34" charset="0"/>
              </a:rPr>
              <a:t>Rearrange these words to make a complete sentence. </a:t>
            </a:r>
            <a:endParaRPr lang="en-US" altLang="en-US" sz="3000" dirty="0">
              <a:latin typeface="Arial Black" panose="020B0A04020102020204" pitchFamily="34" charset="0"/>
            </a:endParaRPr>
          </a:p>
        </p:txBody>
      </p:sp>
      <p:sp>
        <p:nvSpPr>
          <p:cNvPr id="3" name="Rectangle 2">
            <a:extLst>
              <a:ext uri="{FF2B5EF4-FFF2-40B4-BE49-F238E27FC236}">
                <a16:creationId xmlns:a16="http://schemas.microsoft.com/office/drawing/2014/main" id="{CB26D1AD-160F-42CD-9632-63B016E72B41}"/>
              </a:ext>
            </a:extLst>
          </p:cNvPr>
          <p:cNvSpPr/>
          <p:nvPr/>
        </p:nvSpPr>
        <p:spPr>
          <a:xfrm>
            <a:off x="2318933" y="2228671"/>
            <a:ext cx="7418762" cy="1200329"/>
          </a:xfrm>
          <a:prstGeom prst="rect">
            <a:avLst/>
          </a:prstGeom>
        </p:spPr>
        <p:txBody>
          <a:bodyPr wrap="none">
            <a:spAutoFit/>
          </a:bodyPr>
          <a:lstStyle/>
          <a:p>
            <a:r>
              <a:rPr lang="en-US" sz="3600" dirty="0">
                <a:solidFill>
                  <a:srgbClr val="00B0F0"/>
                </a:solidFill>
              </a:rPr>
              <a:t> you      do      How     at home?     help</a:t>
            </a:r>
          </a:p>
          <a:p>
            <a:endParaRPr lang="en-US" sz="3600" dirty="0">
              <a:solidFill>
                <a:srgbClr val="00B0F0"/>
              </a:solidFill>
            </a:endParaRPr>
          </a:p>
        </p:txBody>
      </p:sp>
      <p:sp>
        <p:nvSpPr>
          <p:cNvPr id="4" name="Arrow: Right 3">
            <a:extLst>
              <a:ext uri="{FF2B5EF4-FFF2-40B4-BE49-F238E27FC236}">
                <a16:creationId xmlns:a16="http://schemas.microsoft.com/office/drawing/2014/main" id="{FD59B045-D097-4414-82B4-954FD36FC8F9}"/>
              </a:ext>
            </a:extLst>
          </p:cNvPr>
          <p:cNvSpPr/>
          <p:nvPr/>
        </p:nvSpPr>
        <p:spPr>
          <a:xfrm>
            <a:off x="1627239" y="3082413"/>
            <a:ext cx="8342671" cy="2551471"/>
          </a:xfrm>
          <a:prstGeom prst="rightArrow">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How do you help at home?</a:t>
            </a:r>
          </a:p>
        </p:txBody>
      </p:sp>
    </p:spTree>
    <p:extLst>
      <p:ext uri="{BB962C8B-B14F-4D97-AF65-F5344CB8AC3E}">
        <p14:creationId xmlns:p14="http://schemas.microsoft.com/office/powerpoint/2010/main" val="163483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1000" autoRev="1" fill="remove"/>
                                        <p:tgtEl>
                                          <p:spTgt spid="4"/>
                                        </p:tgtEl>
                                        <p:attrNameLst>
                                          <p:attrName>style.color</p:attrName>
                                        </p:attrNameLst>
                                      </p:cBhvr>
                                      <p:to>
                                        <a:schemeClr val="bg1"/>
                                      </p:to>
                                    </p:animClr>
                                    <p:animClr clrSpc="rgb" dir="cw">
                                      <p:cBhvr>
                                        <p:cTn id="36" dur="1000" autoRev="1" fill="remove"/>
                                        <p:tgtEl>
                                          <p:spTgt spid="4"/>
                                        </p:tgtEl>
                                        <p:attrNameLst>
                                          <p:attrName>fillcolor</p:attrName>
                                        </p:attrNameLst>
                                      </p:cBhvr>
                                      <p:to>
                                        <a:schemeClr val="bg1"/>
                                      </p:to>
                                    </p:animClr>
                                    <p:set>
                                      <p:cBhvr>
                                        <p:cTn id="37" dur="1000" autoRev="1" fill="remove"/>
                                        <p:tgtEl>
                                          <p:spTgt spid="4"/>
                                        </p:tgtEl>
                                        <p:attrNameLst>
                                          <p:attrName>fill.type</p:attrName>
                                        </p:attrNameLst>
                                      </p:cBhvr>
                                      <p:to>
                                        <p:strVal val="solid"/>
                                      </p:to>
                                    </p:set>
                                    <p:set>
                                      <p:cBhvr>
                                        <p:cTn id="38" dur="10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77E56AD8-6464-4652-9C92-FCF8E8ABD1EC}"/>
              </a:ext>
            </a:extLst>
          </p:cNvPr>
          <p:cNvSpPr>
            <a:spLocks noChangeArrowheads="1"/>
          </p:cNvSpPr>
          <p:nvPr/>
        </p:nvSpPr>
        <p:spPr bwMode="auto">
          <a:xfrm>
            <a:off x="38100" y="407538"/>
            <a:ext cx="12115800" cy="849762"/>
          </a:xfrm>
          <a:prstGeom prst="roundRect">
            <a:avLst>
              <a:gd name="adj" fmla="val 16667"/>
            </a:avLst>
          </a:prstGeom>
          <a:solidFill>
            <a:srgbClr val="DAFC10"/>
          </a:solidFill>
          <a:ln w="38100" algn="ctr">
            <a:solidFill>
              <a:srgbClr val="00B0F0"/>
            </a:solidFill>
            <a:round/>
            <a:headEnd/>
            <a:tailEnd/>
          </a:ln>
          <a:effectLst/>
        </p:spPr>
        <p:txBody>
          <a:bodyPr wrap="none" anchor="ctr" anchorCtr="1"/>
          <a:lstStyle/>
          <a:p>
            <a:r>
              <a:rPr lang="en-GB" altLang="en-US" sz="3000" dirty="0">
                <a:latin typeface="Arial Black" panose="020B0A04020102020204" pitchFamily="34" charset="0"/>
              </a:rPr>
              <a:t>Rearrange these words to make a complete sentence. </a:t>
            </a:r>
            <a:endParaRPr lang="en-US" altLang="en-US" sz="3000" dirty="0">
              <a:latin typeface="Arial Black" panose="020B0A04020102020204" pitchFamily="34" charset="0"/>
            </a:endParaRPr>
          </a:p>
        </p:txBody>
      </p:sp>
      <p:sp>
        <p:nvSpPr>
          <p:cNvPr id="3" name="Rectangle 2">
            <a:extLst>
              <a:ext uri="{FF2B5EF4-FFF2-40B4-BE49-F238E27FC236}">
                <a16:creationId xmlns:a16="http://schemas.microsoft.com/office/drawing/2014/main" id="{CB26D1AD-160F-42CD-9632-63B016E72B41}"/>
              </a:ext>
            </a:extLst>
          </p:cNvPr>
          <p:cNvSpPr/>
          <p:nvPr/>
        </p:nvSpPr>
        <p:spPr>
          <a:xfrm>
            <a:off x="2318933" y="2228671"/>
            <a:ext cx="7911333" cy="1200329"/>
          </a:xfrm>
          <a:prstGeom prst="rect">
            <a:avLst/>
          </a:prstGeom>
        </p:spPr>
        <p:txBody>
          <a:bodyPr wrap="none">
            <a:spAutoFit/>
          </a:bodyPr>
          <a:lstStyle/>
          <a:p>
            <a:r>
              <a:rPr lang="en-US" sz="3600" dirty="0">
                <a:solidFill>
                  <a:srgbClr val="00B0F0"/>
                </a:solidFill>
              </a:rPr>
              <a:t> dishes.      My      the     brother     washes</a:t>
            </a:r>
          </a:p>
          <a:p>
            <a:endParaRPr lang="en-US" sz="3600" dirty="0">
              <a:solidFill>
                <a:srgbClr val="00B0F0"/>
              </a:solidFill>
            </a:endParaRPr>
          </a:p>
        </p:txBody>
      </p:sp>
      <p:sp>
        <p:nvSpPr>
          <p:cNvPr id="4" name="Arrow: Right 3">
            <a:extLst>
              <a:ext uri="{FF2B5EF4-FFF2-40B4-BE49-F238E27FC236}">
                <a16:creationId xmlns:a16="http://schemas.microsoft.com/office/drawing/2014/main" id="{FD59B045-D097-4414-82B4-954FD36FC8F9}"/>
              </a:ext>
            </a:extLst>
          </p:cNvPr>
          <p:cNvSpPr/>
          <p:nvPr/>
        </p:nvSpPr>
        <p:spPr>
          <a:xfrm>
            <a:off x="2579916" y="3429000"/>
            <a:ext cx="7861941" cy="2041071"/>
          </a:xfrm>
          <a:prstGeom prst="rightArrow">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My brother washes the dishes.</a:t>
            </a:r>
          </a:p>
        </p:txBody>
      </p:sp>
    </p:spTree>
    <p:extLst>
      <p:ext uri="{BB962C8B-B14F-4D97-AF65-F5344CB8AC3E}">
        <p14:creationId xmlns:p14="http://schemas.microsoft.com/office/powerpoint/2010/main" val="322381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1000" autoRev="1" fill="remove"/>
                                        <p:tgtEl>
                                          <p:spTgt spid="4"/>
                                        </p:tgtEl>
                                        <p:attrNameLst>
                                          <p:attrName>style.color</p:attrName>
                                        </p:attrNameLst>
                                      </p:cBhvr>
                                      <p:to>
                                        <a:schemeClr val="bg1"/>
                                      </p:to>
                                    </p:animClr>
                                    <p:animClr clrSpc="rgb" dir="cw">
                                      <p:cBhvr>
                                        <p:cTn id="36" dur="1000" autoRev="1" fill="remove"/>
                                        <p:tgtEl>
                                          <p:spTgt spid="4"/>
                                        </p:tgtEl>
                                        <p:attrNameLst>
                                          <p:attrName>fillcolor</p:attrName>
                                        </p:attrNameLst>
                                      </p:cBhvr>
                                      <p:to>
                                        <a:schemeClr val="bg1"/>
                                      </p:to>
                                    </p:animClr>
                                    <p:set>
                                      <p:cBhvr>
                                        <p:cTn id="37" dur="1000" autoRev="1" fill="remove"/>
                                        <p:tgtEl>
                                          <p:spTgt spid="4"/>
                                        </p:tgtEl>
                                        <p:attrNameLst>
                                          <p:attrName>fill.type</p:attrName>
                                        </p:attrNameLst>
                                      </p:cBhvr>
                                      <p:to>
                                        <p:strVal val="solid"/>
                                      </p:to>
                                    </p:set>
                                    <p:set>
                                      <p:cBhvr>
                                        <p:cTn id="38" dur="10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77E56AD8-6464-4652-9C92-FCF8E8ABD1EC}"/>
              </a:ext>
            </a:extLst>
          </p:cNvPr>
          <p:cNvSpPr>
            <a:spLocks noChangeArrowheads="1"/>
          </p:cNvSpPr>
          <p:nvPr/>
        </p:nvSpPr>
        <p:spPr bwMode="auto">
          <a:xfrm>
            <a:off x="38100" y="407538"/>
            <a:ext cx="12115800" cy="849762"/>
          </a:xfrm>
          <a:prstGeom prst="roundRect">
            <a:avLst>
              <a:gd name="adj" fmla="val 16667"/>
            </a:avLst>
          </a:prstGeom>
          <a:solidFill>
            <a:srgbClr val="DAFC10"/>
          </a:solidFill>
          <a:ln w="38100" algn="ctr">
            <a:solidFill>
              <a:srgbClr val="00B0F0"/>
            </a:solidFill>
            <a:round/>
            <a:headEnd/>
            <a:tailEnd/>
          </a:ln>
          <a:effectLst/>
        </p:spPr>
        <p:txBody>
          <a:bodyPr wrap="none" anchor="ctr" anchorCtr="1"/>
          <a:lstStyle/>
          <a:p>
            <a:r>
              <a:rPr lang="en-GB" altLang="en-US" sz="3000" dirty="0">
                <a:latin typeface="Arial Black" panose="020B0A04020102020204" pitchFamily="34" charset="0"/>
              </a:rPr>
              <a:t>Rearrange these words to make a complete sentence. </a:t>
            </a:r>
            <a:endParaRPr lang="en-US" altLang="en-US" sz="3000" dirty="0">
              <a:latin typeface="Arial Black" panose="020B0A04020102020204" pitchFamily="34" charset="0"/>
            </a:endParaRPr>
          </a:p>
        </p:txBody>
      </p:sp>
      <p:sp>
        <p:nvSpPr>
          <p:cNvPr id="3" name="Rectangle 2">
            <a:extLst>
              <a:ext uri="{FF2B5EF4-FFF2-40B4-BE49-F238E27FC236}">
                <a16:creationId xmlns:a16="http://schemas.microsoft.com/office/drawing/2014/main" id="{CB26D1AD-160F-42CD-9632-63B016E72B41}"/>
              </a:ext>
            </a:extLst>
          </p:cNvPr>
          <p:cNvSpPr/>
          <p:nvPr/>
        </p:nvSpPr>
        <p:spPr>
          <a:xfrm>
            <a:off x="1108702" y="2228671"/>
            <a:ext cx="9672520" cy="1200329"/>
          </a:xfrm>
          <a:prstGeom prst="rect">
            <a:avLst/>
          </a:prstGeom>
        </p:spPr>
        <p:txBody>
          <a:bodyPr wrap="none">
            <a:spAutoFit/>
          </a:bodyPr>
          <a:lstStyle/>
          <a:p>
            <a:r>
              <a:rPr lang="en-US" sz="3600" dirty="0">
                <a:solidFill>
                  <a:srgbClr val="00B0F0"/>
                </a:solidFill>
              </a:rPr>
              <a:t> away      mother      My     I     put   and     groceries.</a:t>
            </a:r>
          </a:p>
          <a:p>
            <a:endParaRPr lang="en-US" sz="3600" dirty="0">
              <a:solidFill>
                <a:srgbClr val="00B0F0"/>
              </a:solidFill>
            </a:endParaRPr>
          </a:p>
        </p:txBody>
      </p:sp>
      <p:sp>
        <p:nvSpPr>
          <p:cNvPr id="4" name="Arrow: Right 3">
            <a:extLst>
              <a:ext uri="{FF2B5EF4-FFF2-40B4-BE49-F238E27FC236}">
                <a16:creationId xmlns:a16="http://schemas.microsoft.com/office/drawing/2014/main" id="{FD59B045-D097-4414-82B4-954FD36FC8F9}"/>
              </a:ext>
            </a:extLst>
          </p:cNvPr>
          <p:cNvSpPr/>
          <p:nvPr/>
        </p:nvSpPr>
        <p:spPr>
          <a:xfrm>
            <a:off x="1916239" y="3379835"/>
            <a:ext cx="8628857" cy="2041071"/>
          </a:xfrm>
          <a:prstGeom prst="rightArrow">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My mother and I put away groceries.</a:t>
            </a:r>
          </a:p>
        </p:txBody>
      </p:sp>
    </p:spTree>
    <p:extLst>
      <p:ext uri="{BB962C8B-B14F-4D97-AF65-F5344CB8AC3E}">
        <p14:creationId xmlns:p14="http://schemas.microsoft.com/office/powerpoint/2010/main" val="246189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1000" autoRev="1" fill="remove"/>
                                        <p:tgtEl>
                                          <p:spTgt spid="4"/>
                                        </p:tgtEl>
                                        <p:attrNameLst>
                                          <p:attrName>style.color</p:attrName>
                                        </p:attrNameLst>
                                      </p:cBhvr>
                                      <p:to>
                                        <a:schemeClr val="bg1"/>
                                      </p:to>
                                    </p:animClr>
                                    <p:animClr clrSpc="rgb" dir="cw">
                                      <p:cBhvr>
                                        <p:cTn id="36" dur="1000" autoRev="1" fill="remove"/>
                                        <p:tgtEl>
                                          <p:spTgt spid="4"/>
                                        </p:tgtEl>
                                        <p:attrNameLst>
                                          <p:attrName>fillcolor</p:attrName>
                                        </p:attrNameLst>
                                      </p:cBhvr>
                                      <p:to>
                                        <a:schemeClr val="bg1"/>
                                      </p:to>
                                    </p:animClr>
                                    <p:set>
                                      <p:cBhvr>
                                        <p:cTn id="37" dur="1000" autoRev="1" fill="remove"/>
                                        <p:tgtEl>
                                          <p:spTgt spid="4"/>
                                        </p:tgtEl>
                                        <p:attrNameLst>
                                          <p:attrName>fill.type</p:attrName>
                                        </p:attrNameLst>
                                      </p:cBhvr>
                                      <p:to>
                                        <p:strVal val="solid"/>
                                      </p:to>
                                    </p:set>
                                    <p:set>
                                      <p:cBhvr>
                                        <p:cTn id="38" dur="10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77E56AD8-6464-4652-9C92-FCF8E8ABD1EC}"/>
              </a:ext>
            </a:extLst>
          </p:cNvPr>
          <p:cNvSpPr>
            <a:spLocks noChangeArrowheads="1"/>
          </p:cNvSpPr>
          <p:nvPr/>
        </p:nvSpPr>
        <p:spPr bwMode="auto">
          <a:xfrm>
            <a:off x="38100" y="407538"/>
            <a:ext cx="12115800" cy="849762"/>
          </a:xfrm>
          <a:prstGeom prst="roundRect">
            <a:avLst>
              <a:gd name="adj" fmla="val 16667"/>
            </a:avLst>
          </a:prstGeom>
          <a:solidFill>
            <a:srgbClr val="DAFC10"/>
          </a:solidFill>
          <a:ln w="38100" algn="ctr">
            <a:solidFill>
              <a:srgbClr val="00B0F0"/>
            </a:solidFill>
            <a:round/>
            <a:headEnd/>
            <a:tailEnd/>
          </a:ln>
          <a:effectLst/>
        </p:spPr>
        <p:txBody>
          <a:bodyPr wrap="none" anchor="ctr" anchorCtr="1"/>
          <a:lstStyle/>
          <a:p>
            <a:r>
              <a:rPr lang="en-GB" altLang="en-US" sz="3000" dirty="0">
                <a:latin typeface="Arial Black" panose="020B0A04020102020204" pitchFamily="34" charset="0"/>
              </a:rPr>
              <a:t>Rearrange these words to make a complete sentence. </a:t>
            </a:r>
            <a:endParaRPr lang="en-US" altLang="en-US" sz="3000" dirty="0">
              <a:latin typeface="Arial Black" panose="020B0A04020102020204" pitchFamily="34" charset="0"/>
            </a:endParaRPr>
          </a:p>
        </p:txBody>
      </p:sp>
      <p:sp>
        <p:nvSpPr>
          <p:cNvPr id="3" name="Rectangle 2">
            <a:extLst>
              <a:ext uri="{FF2B5EF4-FFF2-40B4-BE49-F238E27FC236}">
                <a16:creationId xmlns:a16="http://schemas.microsoft.com/office/drawing/2014/main" id="{CB26D1AD-160F-42CD-9632-63B016E72B41}"/>
              </a:ext>
            </a:extLst>
          </p:cNvPr>
          <p:cNvSpPr/>
          <p:nvPr/>
        </p:nvSpPr>
        <p:spPr>
          <a:xfrm>
            <a:off x="2318933" y="2228671"/>
            <a:ext cx="7159973" cy="1200329"/>
          </a:xfrm>
          <a:prstGeom prst="rect">
            <a:avLst/>
          </a:prstGeom>
        </p:spPr>
        <p:txBody>
          <a:bodyPr wrap="none">
            <a:spAutoFit/>
          </a:bodyPr>
          <a:lstStyle/>
          <a:p>
            <a:r>
              <a:rPr lang="en-US" sz="3600" dirty="0">
                <a:solidFill>
                  <a:srgbClr val="00B0F0"/>
                </a:solidFill>
              </a:rPr>
              <a:t> sister      floor.      My     sweeps     the</a:t>
            </a:r>
          </a:p>
          <a:p>
            <a:endParaRPr lang="en-US" sz="3600" dirty="0">
              <a:solidFill>
                <a:srgbClr val="00B0F0"/>
              </a:solidFill>
            </a:endParaRPr>
          </a:p>
        </p:txBody>
      </p:sp>
      <p:sp>
        <p:nvSpPr>
          <p:cNvPr id="4" name="Arrow: Right 3">
            <a:extLst>
              <a:ext uri="{FF2B5EF4-FFF2-40B4-BE49-F238E27FC236}">
                <a16:creationId xmlns:a16="http://schemas.microsoft.com/office/drawing/2014/main" id="{FD59B045-D097-4414-82B4-954FD36FC8F9}"/>
              </a:ext>
            </a:extLst>
          </p:cNvPr>
          <p:cNvSpPr/>
          <p:nvPr/>
        </p:nvSpPr>
        <p:spPr>
          <a:xfrm>
            <a:off x="2318933" y="3429000"/>
            <a:ext cx="7636228" cy="2041071"/>
          </a:xfrm>
          <a:prstGeom prst="rightArrow">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My sister sweeps the floor.</a:t>
            </a:r>
          </a:p>
        </p:txBody>
      </p:sp>
    </p:spTree>
    <p:extLst>
      <p:ext uri="{BB962C8B-B14F-4D97-AF65-F5344CB8AC3E}">
        <p14:creationId xmlns:p14="http://schemas.microsoft.com/office/powerpoint/2010/main" val="233080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1000" autoRev="1" fill="remove"/>
                                        <p:tgtEl>
                                          <p:spTgt spid="4"/>
                                        </p:tgtEl>
                                        <p:attrNameLst>
                                          <p:attrName>style.color</p:attrName>
                                        </p:attrNameLst>
                                      </p:cBhvr>
                                      <p:to>
                                        <a:schemeClr val="bg1"/>
                                      </p:to>
                                    </p:animClr>
                                    <p:animClr clrSpc="rgb" dir="cw">
                                      <p:cBhvr>
                                        <p:cTn id="36" dur="1000" autoRev="1" fill="remove"/>
                                        <p:tgtEl>
                                          <p:spTgt spid="4"/>
                                        </p:tgtEl>
                                        <p:attrNameLst>
                                          <p:attrName>fillcolor</p:attrName>
                                        </p:attrNameLst>
                                      </p:cBhvr>
                                      <p:to>
                                        <a:schemeClr val="bg1"/>
                                      </p:to>
                                    </p:animClr>
                                    <p:set>
                                      <p:cBhvr>
                                        <p:cTn id="37" dur="1000" autoRev="1" fill="remove"/>
                                        <p:tgtEl>
                                          <p:spTgt spid="4"/>
                                        </p:tgtEl>
                                        <p:attrNameLst>
                                          <p:attrName>fill.type</p:attrName>
                                        </p:attrNameLst>
                                      </p:cBhvr>
                                      <p:to>
                                        <p:strVal val="solid"/>
                                      </p:to>
                                    </p:set>
                                    <p:set>
                                      <p:cBhvr>
                                        <p:cTn id="38" dur="10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7119" y="4172691"/>
            <a:ext cx="10832836" cy="1754326"/>
          </a:xfrm>
          <a:prstGeom prst="rect">
            <a:avLst/>
          </a:prstGeom>
          <a:noFill/>
        </p:spPr>
        <p:txBody>
          <a:bodyPr wrap="square" rtlCol="0">
            <a:spAutoFit/>
          </a:bodyPr>
          <a:lstStyle/>
          <a:p>
            <a:r>
              <a:rPr lang="en-US" sz="3600" b="1" dirty="0">
                <a:solidFill>
                  <a:srgbClr val="0070C0"/>
                </a:solidFill>
              </a:rPr>
              <a:t>Vocabulary</a:t>
            </a:r>
            <a:r>
              <a:rPr lang="en-US" sz="3600" dirty="0">
                <a:solidFill>
                  <a:srgbClr val="0070C0"/>
                </a:solidFill>
              </a:rPr>
              <a:t>:</a:t>
            </a:r>
            <a:r>
              <a:rPr lang="en-US" sz="3600" i="1" dirty="0">
                <a:solidFill>
                  <a:srgbClr val="0070C0"/>
                </a:solidFill>
              </a:rPr>
              <a:t> put away groceries, carry bags, </a:t>
            </a:r>
          </a:p>
          <a:p>
            <a:r>
              <a:rPr lang="en-US" sz="3600" i="1" dirty="0">
                <a:solidFill>
                  <a:srgbClr val="0070C0"/>
                </a:solidFill>
              </a:rPr>
              <a:t>                      clear the table, sweep the floor, </a:t>
            </a:r>
          </a:p>
          <a:p>
            <a:r>
              <a:rPr lang="en-US" sz="3600" i="1" dirty="0">
                <a:solidFill>
                  <a:srgbClr val="0070C0"/>
                </a:solidFill>
              </a:rPr>
              <a:t>                     take out the trash, wash the dishes.</a:t>
            </a:r>
            <a:endParaRPr lang="en-US" sz="3600" dirty="0">
              <a:solidFill>
                <a:srgbClr val="0070C0"/>
              </a:solidFill>
            </a:endParaRPr>
          </a:p>
        </p:txBody>
      </p:sp>
      <p:sp>
        <p:nvSpPr>
          <p:cNvPr id="2" name="Rectangle 1">
            <a:extLst>
              <a:ext uri="{FF2B5EF4-FFF2-40B4-BE49-F238E27FC236}">
                <a16:creationId xmlns:a16="http://schemas.microsoft.com/office/drawing/2014/main" id="{B7224BF7-2446-4F34-116A-B5C8BEA9F432}"/>
              </a:ext>
            </a:extLst>
          </p:cNvPr>
          <p:cNvSpPr/>
          <p:nvPr/>
        </p:nvSpPr>
        <p:spPr>
          <a:xfrm>
            <a:off x="737119" y="856593"/>
            <a:ext cx="10699627" cy="3170099"/>
          </a:xfrm>
          <a:prstGeom prst="rect">
            <a:avLst/>
          </a:prstGeom>
        </p:spPr>
        <p:txBody>
          <a:bodyPr wrap="square">
            <a:spAutoFit/>
          </a:bodyPr>
          <a:lstStyle/>
          <a:p>
            <a:r>
              <a:rPr lang="en-US" sz="4000" dirty="0">
                <a:solidFill>
                  <a:srgbClr val="002060"/>
                </a:solidFill>
                <a:ea typeface="Times New Roman" panose="02020603050405020304" pitchFamily="18" charset="0"/>
              </a:rPr>
              <a:t>By the end of this lesson, students will be able to…</a:t>
            </a:r>
          </a:p>
          <a:p>
            <a:r>
              <a:rPr lang="en-US" sz="4000" dirty="0">
                <a:solidFill>
                  <a:srgbClr val="002060"/>
                </a:solidFill>
                <a:ea typeface="Times New Roman" panose="02020603050405020304" pitchFamily="18" charset="0"/>
              </a:rPr>
              <a:t>- read a passage about ways family members help at home.</a:t>
            </a:r>
          </a:p>
          <a:p>
            <a:r>
              <a:rPr lang="en-US" sz="4000" dirty="0">
                <a:solidFill>
                  <a:srgbClr val="002060"/>
                </a:solidFill>
                <a:ea typeface="Times New Roman" panose="02020603050405020304" pitchFamily="18" charset="0"/>
              </a:rPr>
              <a:t>- listen to a talk about ways their family members help at home.</a:t>
            </a:r>
          </a:p>
        </p:txBody>
      </p:sp>
    </p:spTree>
    <p:extLst>
      <p:ext uri="{BB962C8B-B14F-4D97-AF65-F5344CB8AC3E}">
        <p14:creationId xmlns:p14="http://schemas.microsoft.com/office/powerpoint/2010/main" val="2154023710"/>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085BC-7932-F699-2BEB-22031DD879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68400" cy="6858000"/>
          </a:xfrm>
          <a:prstGeom prst="rect">
            <a:avLst/>
          </a:prstGeom>
        </p:spPr>
      </p:pic>
      <p:sp>
        <p:nvSpPr>
          <p:cNvPr id="4" name="TextBox 3">
            <a:extLst>
              <a:ext uri="{FF2B5EF4-FFF2-40B4-BE49-F238E27FC236}">
                <a16:creationId xmlns:a16="http://schemas.microsoft.com/office/drawing/2014/main" id="{323D4FBC-A366-921B-5B33-622EA3060430}"/>
              </a:ext>
            </a:extLst>
          </p:cNvPr>
          <p:cNvSpPr txBox="1"/>
          <p:nvPr/>
        </p:nvSpPr>
        <p:spPr>
          <a:xfrm>
            <a:off x="2382198" y="2388067"/>
            <a:ext cx="2740256" cy="1754326"/>
          </a:xfrm>
          <a:prstGeom prst="rect">
            <a:avLst/>
          </a:prstGeom>
          <a:noFill/>
        </p:spPr>
        <p:txBody>
          <a:bodyPr wrap="square" rtlCol="0">
            <a:spAutoFit/>
          </a:bodyPr>
          <a:lstStyle/>
          <a:p>
            <a:pPr algn="ctr"/>
            <a:r>
              <a:rPr lang="en-US" sz="5400" dirty="0">
                <a:solidFill>
                  <a:schemeClr val="bg1"/>
                </a:solidFill>
              </a:rPr>
              <a:t>Further Practice</a:t>
            </a:r>
          </a:p>
        </p:txBody>
      </p:sp>
    </p:spTree>
    <p:extLst>
      <p:ext uri="{BB962C8B-B14F-4D97-AF65-F5344CB8AC3E}">
        <p14:creationId xmlns:p14="http://schemas.microsoft.com/office/powerpoint/2010/main" val="2563290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F18205-3632-3415-767B-5E8CF6D99D72}"/>
              </a:ext>
            </a:extLst>
          </p:cNvPr>
          <p:cNvPicPr>
            <a:picLocks noChangeAspect="1"/>
          </p:cNvPicPr>
          <p:nvPr/>
        </p:nvPicPr>
        <p:blipFill>
          <a:blip r:embed="rId2"/>
          <a:stretch>
            <a:fillRect/>
          </a:stretch>
        </p:blipFill>
        <p:spPr>
          <a:xfrm>
            <a:off x="1164953" y="961270"/>
            <a:ext cx="9862093" cy="5484148"/>
          </a:xfrm>
          <a:prstGeom prst="rect">
            <a:avLst/>
          </a:prstGeom>
        </p:spPr>
      </p:pic>
      <p:sp>
        <p:nvSpPr>
          <p:cNvPr id="7" name="TextBox 6">
            <a:extLst>
              <a:ext uri="{FF2B5EF4-FFF2-40B4-BE49-F238E27FC236}">
                <a16:creationId xmlns:a16="http://schemas.microsoft.com/office/drawing/2014/main" id="{40AF17DA-A724-DC99-3DF3-10F67B4784E8}"/>
              </a:ext>
            </a:extLst>
          </p:cNvPr>
          <p:cNvSpPr txBox="1"/>
          <p:nvPr/>
        </p:nvSpPr>
        <p:spPr>
          <a:xfrm>
            <a:off x="2569030" y="3388145"/>
            <a:ext cx="3065483" cy="523220"/>
          </a:xfrm>
          <a:prstGeom prst="rect">
            <a:avLst/>
          </a:prstGeom>
          <a:noFill/>
        </p:spPr>
        <p:txBody>
          <a:bodyPr wrap="square" rtlCol="0">
            <a:spAutoFit/>
          </a:bodyPr>
          <a:lstStyle/>
          <a:p>
            <a:pPr algn="ctr"/>
            <a:r>
              <a:rPr lang="en-US" sz="2800" i="1" dirty="0">
                <a:solidFill>
                  <a:srgbClr val="FF0000"/>
                </a:solidFill>
              </a:rPr>
              <a:t>puts away groceries</a:t>
            </a:r>
          </a:p>
        </p:txBody>
      </p:sp>
      <p:sp>
        <p:nvSpPr>
          <p:cNvPr id="8" name="TextBox 7">
            <a:extLst>
              <a:ext uri="{FF2B5EF4-FFF2-40B4-BE49-F238E27FC236}">
                <a16:creationId xmlns:a16="http://schemas.microsoft.com/office/drawing/2014/main" id="{B1CE170D-C1C0-1088-0D3A-892E4F5F7FE9}"/>
              </a:ext>
            </a:extLst>
          </p:cNvPr>
          <p:cNvSpPr txBox="1"/>
          <p:nvPr/>
        </p:nvSpPr>
        <p:spPr>
          <a:xfrm>
            <a:off x="5792692" y="3849192"/>
            <a:ext cx="2411068" cy="523220"/>
          </a:xfrm>
          <a:prstGeom prst="rect">
            <a:avLst/>
          </a:prstGeom>
          <a:noFill/>
        </p:spPr>
        <p:txBody>
          <a:bodyPr wrap="square" rtlCol="0">
            <a:spAutoFit/>
          </a:bodyPr>
          <a:lstStyle/>
          <a:p>
            <a:pPr algn="ctr"/>
            <a:r>
              <a:rPr lang="en-US" sz="2800" i="1" dirty="0">
                <a:solidFill>
                  <a:srgbClr val="FF0000"/>
                </a:solidFill>
              </a:rPr>
              <a:t>carries bags</a:t>
            </a:r>
          </a:p>
        </p:txBody>
      </p:sp>
      <p:sp>
        <p:nvSpPr>
          <p:cNvPr id="9" name="TextBox 8">
            <a:extLst>
              <a:ext uri="{FF2B5EF4-FFF2-40B4-BE49-F238E27FC236}">
                <a16:creationId xmlns:a16="http://schemas.microsoft.com/office/drawing/2014/main" id="{DE68C6DB-2B5B-8492-7EDD-14C92487F07B}"/>
              </a:ext>
            </a:extLst>
          </p:cNvPr>
          <p:cNvSpPr txBox="1"/>
          <p:nvPr/>
        </p:nvSpPr>
        <p:spPr>
          <a:xfrm>
            <a:off x="3954320" y="4786102"/>
            <a:ext cx="2411068" cy="523220"/>
          </a:xfrm>
          <a:prstGeom prst="rect">
            <a:avLst/>
          </a:prstGeom>
          <a:noFill/>
        </p:spPr>
        <p:txBody>
          <a:bodyPr wrap="square" rtlCol="0">
            <a:spAutoFit/>
          </a:bodyPr>
          <a:lstStyle/>
          <a:p>
            <a:pPr algn="ctr"/>
            <a:r>
              <a:rPr lang="en-US" sz="2800" i="1" dirty="0">
                <a:solidFill>
                  <a:srgbClr val="FF0000"/>
                </a:solidFill>
              </a:rPr>
              <a:t>walk the dog</a:t>
            </a:r>
          </a:p>
        </p:txBody>
      </p:sp>
      <p:sp>
        <p:nvSpPr>
          <p:cNvPr id="10" name="TextBox 9">
            <a:extLst>
              <a:ext uri="{FF2B5EF4-FFF2-40B4-BE49-F238E27FC236}">
                <a16:creationId xmlns:a16="http://schemas.microsoft.com/office/drawing/2014/main" id="{6D711811-A5C7-AB34-D3E1-5B7A8778AA20}"/>
              </a:ext>
            </a:extLst>
          </p:cNvPr>
          <p:cNvSpPr txBox="1"/>
          <p:nvPr/>
        </p:nvSpPr>
        <p:spPr>
          <a:xfrm>
            <a:off x="5239203" y="4325055"/>
            <a:ext cx="1106977" cy="523220"/>
          </a:xfrm>
          <a:prstGeom prst="rect">
            <a:avLst/>
          </a:prstGeom>
          <a:noFill/>
        </p:spPr>
        <p:txBody>
          <a:bodyPr wrap="square" rtlCol="0">
            <a:spAutoFit/>
          </a:bodyPr>
          <a:lstStyle/>
          <a:p>
            <a:pPr algn="ctr"/>
            <a:r>
              <a:rPr lang="en-US" sz="2800" i="1" dirty="0">
                <a:solidFill>
                  <a:srgbClr val="FF0000"/>
                </a:solidFill>
              </a:rPr>
              <a:t>feed</a:t>
            </a:r>
            <a:endParaRPr lang="en-US" sz="2400" i="1" dirty="0">
              <a:solidFill>
                <a:srgbClr val="FF0000"/>
              </a:solidFill>
            </a:endParaRPr>
          </a:p>
        </p:txBody>
      </p:sp>
      <p:pic>
        <p:nvPicPr>
          <p:cNvPr id="4" name="Picture 3">
            <a:extLst>
              <a:ext uri="{FF2B5EF4-FFF2-40B4-BE49-F238E27FC236}">
                <a16:creationId xmlns:a16="http://schemas.microsoft.com/office/drawing/2014/main" id="{531251D6-2ABA-E0D9-53E7-AA188D2528D3}"/>
              </a:ext>
            </a:extLst>
          </p:cNvPr>
          <p:cNvPicPr>
            <a:picLocks noChangeAspect="1"/>
          </p:cNvPicPr>
          <p:nvPr/>
        </p:nvPicPr>
        <p:blipFill>
          <a:blip r:embed="rId3"/>
          <a:stretch>
            <a:fillRect/>
          </a:stretch>
        </p:blipFill>
        <p:spPr>
          <a:xfrm>
            <a:off x="1060938" y="412582"/>
            <a:ext cx="3848433" cy="548688"/>
          </a:xfrm>
          <a:prstGeom prst="rect">
            <a:avLst/>
          </a:prstGeom>
        </p:spPr>
      </p:pic>
      <p:sp>
        <p:nvSpPr>
          <p:cNvPr id="12" name="TextBox 11">
            <a:extLst>
              <a:ext uri="{FF2B5EF4-FFF2-40B4-BE49-F238E27FC236}">
                <a16:creationId xmlns:a16="http://schemas.microsoft.com/office/drawing/2014/main" id="{D274EDAB-06C1-23F6-CCA1-2F70348401D3}"/>
              </a:ext>
            </a:extLst>
          </p:cNvPr>
          <p:cNvSpPr txBox="1"/>
          <p:nvPr/>
        </p:nvSpPr>
        <p:spPr>
          <a:xfrm>
            <a:off x="2409894" y="5741866"/>
            <a:ext cx="2680579" cy="523220"/>
          </a:xfrm>
          <a:prstGeom prst="rect">
            <a:avLst/>
          </a:prstGeom>
          <a:noFill/>
        </p:spPr>
        <p:txBody>
          <a:bodyPr wrap="square" rtlCol="0">
            <a:spAutoFit/>
          </a:bodyPr>
          <a:lstStyle/>
          <a:p>
            <a:pPr algn="ctr"/>
            <a:r>
              <a:rPr lang="en-US" sz="2800" i="1" dirty="0">
                <a:solidFill>
                  <a:srgbClr val="FF0000"/>
                </a:solidFill>
              </a:rPr>
              <a:t>wash the dishes</a:t>
            </a:r>
          </a:p>
        </p:txBody>
      </p:sp>
    </p:spTree>
    <p:extLst>
      <p:ext uri="{BB962C8B-B14F-4D97-AF65-F5344CB8AC3E}">
        <p14:creationId xmlns:p14="http://schemas.microsoft.com/office/powerpoint/2010/main" val="188174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783370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8893" y="2524997"/>
            <a:ext cx="10832836" cy="3754874"/>
          </a:xfrm>
          <a:prstGeom prst="rect">
            <a:avLst/>
          </a:prstGeom>
          <a:noFill/>
        </p:spPr>
        <p:txBody>
          <a:bodyPr wrap="square" rtlCol="0">
            <a:spAutoFit/>
          </a:bodyPr>
          <a:lstStyle/>
          <a:p>
            <a:r>
              <a:rPr lang="en-US" sz="3600" b="1" dirty="0">
                <a:solidFill>
                  <a:srgbClr val="0070C0"/>
                </a:solidFill>
              </a:rPr>
              <a:t>Vocabulary</a:t>
            </a:r>
            <a:r>
              <a:rPr lang="en-US" sz="3600" dirty="0">
                <a:solidFill>
                  <a:srgbClr val="0070C0"/>
                </a:solidFill>
              </a:rPr>
              <a:t>:</a:t>
            </a:r>
            <a:r>
              <a:rPr lang="en-US" sz="3600" i="1" dirty="0">
                <a:solidFill>
                  <a:srgbClr val="0070C0"/>
                </a:solidFill>
              </a:rPr>
              <a:t> put away groceries, carry bags, clear the table, sweep the floor, take out the trash, wash the dishes.</a:t>
            </a:r>
            <a:endParaRPr lang="en-US" sz="3600" dirty="0">
              <a:solidFill>
                <a:srgbClr val="0070C0"/>
              </a:solidFill>
            </a:endParaRPr>
          </a:p>
          <a:p>
            <a:r>
              <a:rPr lang="en-US" sz="3600" b="1" dirty="0">
                <a:solidFill>
                  <a:srgbClr val="0070C0"/>
                </a:solidFill>
              </a:rPr>
              <a:t>Structures</a:t>
            </a:r>
            <a:r>
              <a:rPr lang="en-US" sz="3600" dirty="0">
                <a:solidFill>
                  <a:srgbClr val="0070C0"/>
                </a:solidFill>
              </a:rPr>
              <a:t>: I put away groceries.</a:t>
            </a:r>
          </a:p>
          <a:p>
            <a:r>
              <a:rPr lang="en-US" sz="3600" dirty="0">
                <a:solidFill>
                  <a:srgbClr val="0070C0"/>
                </a:solidFill>
              </a:rPr>
              <a:t>                     My sister sweeps the floor.</a:t>
            </a:r>
          </a:p>
          <a:p>
            <a:endParaRPr lang="en-US" sz="3600" dirty="0">
              <a:solidFill>
                <a:srgbClr val="0070C0"/>
              </a:solidFill>
            </a:endParaRPr>
          </a:p>
          <a:p>
            <a:endParaRPr lang="en-US" dirty="0">
              <a:solidFill>
                <a:srgbClr val="FF0000"/>
              </a:solidFill>
              <a:ea typeface="Times New Roman" panose="02020603050405020304" pitchFamily="18" charset="0"/>
            </a:endParaRPr>
          </a:p>
        </p:txBody>
      </p:sp>
      <p:sp>
        <p:nvSpPr>
          <p:cNvPr id="2" name="Rectangle 1">
            <a:extLst>
              <a:ext uri="{FF2B5EF4-FFF2-40B4-BE49-F238E27FC236}">
                <a16:creationId xmlns:a16="http://schemas.microsoft.com/office/drawing/2014/main" id="{B7224BF7-2446-4F34-116A-B5C8BEA9F432}"/>
              </a:ext>
            </a:extLst>
          </p:cNvPr>
          <p:cNvSpPr/>
          <p:nvPr/>
        </p:nvSpPr>
        <p:spPr>
          <a:xfrm>
            <a:off x="471949" y="586005"/>
            <a:ext cx="11223522" cy="1323439"/>
          </a:xfrm>
          <a:prstGeom prst="rect">
            <a:avLst/>
          </a:prstGeom>
        </p:spPr>
        <p:txBody>
          <a:bodyPr wrap="square">
            <a:spAutoFit/>
          </a:bodyPr>
          <a:lstStyle/>
          <a:p>
            <a:r>
              <a:rPr lang="en-US" sz="4000" dirty="0">
                <a:solidFill>
                  <a:srgbClr val="FF0000"/>
                </a:solidFill>
                <a:ea typeface="Times New Roman" panose="02020603050405020304" pitchFamily="18" charset="0"/>
              </a:rPr>
              <a:t>Students can use the following vocab and structure to talk about ways family members help at home. </a:t>
            </a:r>
            <a:endParaRPr lang="en-US" sz="4000" b="1" dirty="0">
              <a:solidFill>
                <a:srgbClr val="FF0000"/>
              </a:solidFill>
            </a:endParaRPr>
          </a:p>
        </p:txBody>
      </p:sp>
    </p:spTree>
    <p:extLst>
      <p:ext uri="{BB962C8B-B14F-4D97-AF65-F5344CB8AC3E}">
        <p14:creationId xmlns:p14="http://schemas.microsoft.com/office/powerpoint/2010/main" val="3079774"/>
      </p:ext>
    </p:extLst>
  </p:cSld>
  <p:clrMapOvr>
    <a:masterClrMapping/>
  </p:clrMapOvr>
  <p:transition spd="med">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and structure; and make sentences using them.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WB </a:t>
            </a:r>
            <a:r>
              <a:rPr lang="en-US" sz="3600" i="1" dirty="0">
                <a:solidFill>
                  <a:srgbClr val="0070C0"/>
                </a:solidFill>
              </a:rPr>
              <a:t>(page 69)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Notebook</a:t>
            </a:r>
            <a:r>
              <a:rPr lang="en-US" sz="3600" i="1" dirty="0">
                <a:solidFill>
                  <a:srgbClr val="0070C0"/>
                </a:solidFill>
              </a:rPr>
              <a:t> (</a:t>
            </a:r>
            <a:r>
              <a:rPr lang="en-US" sz="3600" i="1">
                <a:solidFill>
                  <a:srgbClr val="0070C0"/>
                </a:solidFill>
              </a:rPr>
              <a:t>page 43)</a:t>
            </a:r>
            <a:endParaRPr lang="en-US" sz="3600" i="1" dirty="0">
              <a:solidFill>
                <a:srgbClr val="FF0000"/>
              </a:solidFill>
            </a:endParaRPr>
          </a:p>
          <a:p>
            <a:pPr marL="571500" indent="-571500">
              <a:buFontTx/>
              <a:buChar char="-"/>
            </a:pPr>
            <a:r>
              <a:rPr lang="en-US" sz="3600" i="1" dirty="0">
                <a:solidFill>
                  <a:srgbClr val="0070C0"/>
                </a:solidFill>
              </a:rPr>
              <a:t>Prepare the next lesson (page 103 SB) </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28011572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61" y="1298575"/>
            <a:ext cx="12169939" cy="4253140"/>
          </a:xfrm>
          <a:prstGeom prst="rect">
            <a:avLst/>
          </a:prstGeom>
        </p:spPr>
      </p:pic>
      <p:sp>
        <p:nvSpPr>
          <p:cNvPr id="3" name="TextBox 2"/>
          <p:cNvSpPr txBox="1"/>
          <p:nvPr/>
        </p:nvSpPr>
        <p:spPr>
          <a:xfrm>
            <a:off x="4735025" y="5659275"/>
            <a:ext cx="3541226" cy="646331"/>
          </a:xfrm>
          <a:prstGeom prst="rect">
            <a:avLst/>
          </a:prstGeom>
          <a:noFill/>
        </p:spPr>
        <p:txBody>
          <a:bodyPr wrap="square" rtlCol="0">
            <a:spAutoFit/>
          </a:bodyPr>
          <a:lstStyle/>
          <a:p>
            <a:r>
              <a:rPr lang="en-US" sz="3600" dirty="0">
                <a:solidFill>
                  <a:srgbClr val="0070C0"/>
                </a:solidFill>
              </a:rPr>
              <a:t>Have a nice day!</a:t>
            </a:r>
            <a:endParaRPr lang="en-US" dirty="0">
              <a:solidFill>
                <a:srgbClr val="0070C0"/>
              </a:solidFill>
            </a:endParaRPr>
          </a:p>
        </p:txBody>
      </p:sp>
    </p:spTree>
    <p:extLst>
      <p:ext uri="{BB962C8B-B14F-4D97-AF65-F5344CB8AC3E}">
        <p14:creationId xmlns:p14="http://schemas.microsoft.com/office/powerpoint/2010/main" val="2776843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2476888630"/>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A280E-3070-10B5-DF6A-66CE329AF66D}"/>
              </a:ext>
            </a:extLst>
          </p:cNvPr>
          <p:cNvSpPr txBox="1"/>
          <p:nvPr/>
        </p:nvSpPr>
        <p:spPr>
          <a:xfrm>
            <a:off x="531844" y="2696528"/>
            <a:ext cx="11112759" cy="1200329"/>
          </a:xfrm>
          <a:prstGeom prst="rect">
            <a:avLst/>
          </a:prstGeom>
          <a:noFill/>
        </p:spPr>
        <p:txBody>
          <a:bodyPr wrap="square" rtlCol="0">
            <a:spAutoFit/>
          </a:bodyPr>
          <a:lstStyle/>
          <a:p>
            <a:pPr marL="457200" indent="-457200" algn="ctr">
              <a:buFont typeface="Arial" panose="020B0604020202020204" pitchFamily="34" charset="0"/>
              <a:buChar char="•"/>
            </a:pPr>
            <a:r>
              <a:rPr lang="en-US" sz="3600" dirty="0"/>
              <a:t>Students will go to the board and listen.</a:t>
            </a:r>
          </a:p>
          <a:p>
            <a:pPr marL="457200" indent="-457200" algn="ctr">
              <a:buFont typeface="Arial" panose="020B0604020202020204" pitchFamily="34" charset="0"/>
              <a:buChar char="•"/>
            </a:pPr>
            <a:r>
              <a:rPr lang="en-US" sz="3600" dirty="0"/>
              <a:t>Students must write the words they hear.</a:t>
            </a:r>
          </a:p>
        </p:txBody>
      </p:sp>
      <p:sp>
        <p:nvSpPr>
          <p:cNvPr id="4" name="TextBox 3">
            <a:extLst>
              <a:ext uri="{FF2B5EF4-FFF2-40B4-BE49-F238E27FC236}">
                <a16:creationId xmlns:a16="http://schemas.microsoft.com/office/drawing/2014/main" id="{0DA5D95D-9613-3936-122E-AD80725F06CF}"/>
              </a:ext>
            </a:extLst>
          </p:cNvPr>
          <p:cNvSpPr txBox="1"/>
          <p:nvPr/>
        </p:nvSpPr>
        <p:spPr>
          <a:xfrm>
            <a:off x="4285139" y="1191271"/>
            <a:ext cx="292100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a:solidFill>
                  <a:schemeClr val="tx1"/>
                </a:solidFill>
              </a:rPr>
              <a:t>How to Play:</a:t>
            </a:r>
          </a:p>
        </p:txBody>
      </p:sp>
    </p:spTree>
    <p:extLst>
      <p:ext uri="{BB962C8B-B14F-4D97-AF65-F5344CB8AC3E}">
        <p14:creationId xmlns:p14="http://schemas.microsoft.com/office/powerpoint/2010/main" val="1444770394"/>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weep the floor">
            <a:hlinkClick r:id="" action="ppaction://media"/>
            <a:extLst>
              <a:ext uri="{FF2B5EF4-FFF2-40B4-BE49-F238E27FC236}">
                <a16:creationId xmlns:a16="http://schemas.microsoft.com/office/drawing/2014/main" id="{FAD9C734-E772-61DB-70A0-0CA8850A49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85558" y="1431177"/>
            <a:ext cx="487363" cy="487363"/>
          </a:xfrm>
          <a:prstGeom prst="rect">
            <a:avLst/>
          </a:prstGeom>
        </p:spPr>
      </p:pic>
      <p:pic>
        <p:nvPicPr>
          <p:cNvPr id="9" name="Picture 8">
            <a:extLst>
              <a:ext uri="{FF2B5EF4-FFF2-40B4-BE49-F238E27FC236}">
                <a16:creationId xmlns:a16="http://schemas.microsoft.com/office/drawing/2014/main"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id="{1B6EF77B-A214-FCCD-923F-C19395DA8521}"/>
              </a:ext>
            </a:extLst>
          </p:cNvPr>
          <p:cNvGraphicFramePr>
            <a:graphicFrameLocks noGrp="1"/>
          </p:cNvGraphicFramePr>
          <p:nvPr>
            <p:extLst>
              <p:ext uri="{D42A27DB-BD31-4B8C-83A1-F6EECF244321}">
                <p14:modId xmlns:p14="http://schemas.microsoft.com/office/powerpoint/2010/main" val="1978751725"/>
              </p:ext>
            </p:extLst>
          </p:nvPr>
        </p:nvGraphicFramePr>
        <p:xfrm>
          <a:off x="2478727" y="4896928"/>
          <a:ext cx="7535430" cy="1135162"/>
        </p:xfrm>
        <a:graphic>
          <a:graphicData uri="http://schemas.openxmlformats.org/drawingml/2006/table">
            <a:tbl>
              <a:tblPr firstRow="1" bandRow="1">
                <a:tableStyleId>{5C22544A-7EE6-4342-B048-85BDC9FD1C3A}</a:tableStyleId>
              </a:tblPr>
              <a:tblGrid>
                <a:gridCol w="502362">
                  <a:extLst>
                    <a:ext uri="{9D8B030D-6E8A-4147-A177-3AD203B41FA5}">
                      <a16:colId xmlns:a16="http://schemas.microsoft.com/office/drawing/2014/main" val="4237846787"/>
                    </a:ext>
                  </a:extLst>
                </a:gridCol>
                <a:gridCol w="502362">
                  <a:extLst>
                    <a:ext uri="{9D8B030D-6E8A-4147-A177-3AD203B41FA5}">
                      <a16:colId xmlns:a16="http://schemas.microsoft.com/office/drawing/2014/main" val="426591940"/>
                    </a:ext>
                  </a:extLst>
                </a:gridCol>
                <a:gridCol w="502362">
                  <a:extLst>
                    <a:ext uri="{9D8B030D-6E8A-4147-A177-3AD203B41FA5}">
                      <a16:colId xmlns:a16="http://schemas.microsoft.com/office/drawing/2014/main" val="1641993929"/>
                    </a:ext>
                  </a:extLst>
                </a:gridCol>
                <a:gridCol w="502362">
                  <a:extLst>
                    <a:ext uri="{9D8B030D-6E8A-4147-A177-3AD203B41FA5}">
                      <a16:colId xmlns:a16="http://schemas.microsoft.com/office/drawing/2014/main" val="1722892153"/>
                    </a:ext>
                  </a:extLst>
                </a:gridCol>
                <a:gridCol w="502362">
                  <a:extLst>
                    <a:ext uri="{9D8B030D-6E8A-4147-A177-3AD203B41FA5}">
                      <a16:colId xmlns:a16="http://schemas.microsoft.com/office/drawing/2014/main" val="1331871223"/>
                    </a:ext>
                  </a:extLst>
                </a:gridCol>
                <a:gridCol w="502362">
                  <a:extLst>
                    <a:ext uri="{9D8B030D-6E8A-4147-A177-3AD203B41FA5}">
                      <a16:colId xmlns:a16="http://schemas.microsoft.com/office/drawing/2014/main" val="4194301364"/>
                    </a:ext>
                  </a:extLst>
                </a:gridCol>
                <a:gridCol w="502362">
                  <a:extLst>
                    <a:ext uri="{9D8B030D-6E8A-4147-A177-3AD203B41FA5}">
                      <a16:colId xmlns:a16="http://schemas.microsoft.com/office/drawing/2014/main" val="2178146865"/>
                    </a:ext>
                  </a:extLst>
                </a:gridCol>
                <a:gridCol w="502362">
                  <a:extLst>
                    <a:ext uri="{9D8B030D-6E8A-4147-A177-3AD203B41FA5}">
                      <a16:colId xmlns:a16="http://schemas.microsoft.com/office/drawing/2014/main" val="3428895203"/>
                    </a:ext>
                  </a:extLst>
                </a:gridCol>
                <a:gridCol w="502362">
                  <a:extLst>
                    <a:ext uri="{9D8B030D-6E8A-4147-A177-3AD203B41FA5}">
                      <a16:colId xmlns:a16="http://schemas.microsoft.com/office/drawing/2014/main" val="3781790212"/>
                    </a:ext>
                  </a:extLst>
                </a:gridCol>
                <a:gridCol w="502362">
                  <a:extLst>
                    <a:ext uri="{9D8B030D-6E8A-4147-A177-3AD203B41FA5}">
                      <a16:colId xmlns:a16="http://schemas.microsoft.com/office/drawing/2014/main" val="3992768280"/>
                    </a:ext>
                  </a:extLst>
                </a:gridCol>
                <a:gridCol w="502362">
                  <a:extLst>
                    <a:ext uri="{9D8B030D-6E8A-4147-A177-3AD203B41FA5}">
                      <a16:colId xmlns:a16="http://schemas.microsoft.com/office/drawing/2014/main" val="393649950"/>
                    </a:ext>
                  </a:extLst>
                </a:gridCol>
                <a:gridCol w="502362">
                  <a:extLst>
                    <a:ext uri="{9D8B030D-6E8A-4147-A177-3AD203B41FA5}">
                      <a16:colId xmlns:a16="http://schemas.microsoft.com/office/drawing/2014/main" val="4245851988"/>
                    </a:ext>
                  </a:extLst>
                </a:gridCol>
                <a:gridCol w="502362">
                  <a:extLst>
                    <a:ext uri="{9D8B030D-6E8A-4147-A177-3AD203B41FA5}">
                      <a16:colId xmlns:a16="http://schemas.microsoft.com/office/drawing/2014/main" val="2188661458"/>
                    </a:ext>
                  </a:extLst>
                </a:gridCol>
                <a:gridCol w="502362">
                  <a:extLst>
                    <a:ext uri="{9D8B030D-6E8A-4147-A177-3AD203B41FA5}">
                      <a16:colId xmlns:a16="http://schemas.microsoft.com/office/drawing/2014/main" val="424732657"/>
                    </a:ext>
                  </a:extLst>
                </a:gridCol>
                <a:gridCol w="502362">
                  <a:extLst>
                    <a:ext uri="{9D8B030D-6E8A-4147-A177-3AD203B41FA5}">
                      <a16:colId xmlns:a16="http://schemas.microsoft.com/office/drawing/2014/main" val="465166501"/>
                    </a:ext>
                  </a:extLst>
                </a:gridCol>
              </a:tblGrid>
              <a:tr h="1135162">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sp>
        <p:nvSpPr>
          <p:cNvPr id="5" name="TextBox 4">
            <a:extLst>
              <a:ext uri="{FF2B5EF4-FFF2-40B4-BE49-F238E27FC236}">
                <a16:creationId xmlns:a16="http://schemas.microsoft.com/office/drawing/2014/main"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id="{A7D6C38C-D2AA-F12B-AB1B-FFCD576998B5}"/>
              </a:ext>
            </a:extLst>
          </p:cNvPr>
          <p:cNvPicPr>
            <a:picLocks noChangeAspect="1"/>
          </p:cNvPicPr>
          <p:nvPr/>
        </p:nvPicPr>
        <p:blipFill>
          <a:blip r:embed="rId6"/>
          <a:stretch>
            <a:fillRect/>
          </a:stretch>
        </p:blipFill>
        <p:spPr>
          <a:xfrm>
            <a:off x="4720470" y="1120544"/>
            <a:ext cx="2751058" cy="3558848"/>
          </a:xfrm>
          <a:prstGeom prst="rect">
            <a:avLst/>
          </a:prstGeom>
        </p:spPr>
      </p:pic>
    </p:spTree>
    <p:extLst>
      <p:ext uri="{BB962C8B-B14F-4D97-AF65-F5344CB8AC3E}">
        <p14:creationId xmlns:p14="http://schemas.microsoft.com/office/powerpoint/2010/main" val="11785060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ke out the trash">
            <a:hlinkClick r:id="" action="ppaction://media"/>
            <a:extLst>
              <a:ext uri="{FF2B5EF4-FFF2-40B4-BE49-F238E27FC236}">
                <a16:creationId xmlns:a16="http://schemas.microsoft.com/office/drawing/2014/main" id="{A3A2FB37-46B7-E1FA-E1A1-F1F95200BD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78932" y="1412287"/>
            <a:ext cx="487363" cy="487363"/>
          </a:xfrm>
          <a:prstGeom prst="rect">
            <a:avLst/>
          </a:prstGeom>
        </p:spPr>
      </p:pic>
      <p:pic>
        <p:nvPicPr>
          <p:cNvPr id="9" name="Picture 8">
            <a:extLst>
              <a:ext uri="{FF2B5EF4-FFF2-40B4-BE49-F238E27FC236}">
                <a16:creationId xmlns:a16="http://schemas.microsoft.com/office/drawing/2014/main"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id="{1B6EF77B-A214-FCCD-923F-C19395DA8521}"/>
              </a:ext>
            </a:extLst>
          </p:cNvPr>
          <p:cNvGraphicFramePr>
            <a:graphicFrameLocks noGrp="1"/>
          </p:cNvGraphicFramePr>
          <p:nvPr>
            <p:extLst>
              <p:ext uri="{D42A27DB-BD31-4B8C-83A1-F6EECF244321}">
                <p14:modId xmlns:p14="http://schemas.microsoft.com/office/powerpoint/2010/main" val="4216041585"/>
              </p:ext>
            </p:extLst>
          </p:nvPr>
        </p:nvGraphicFramePr>
        <p:xfrm>
          <a:off x="1871743" y="4866593"/>
          <a:ext cx="7234545" cy="579120"/>
        </p:xfrm>
        <a:graphic>
          <a:graphicData uri="http://schemas.openxmlformats.org/drawingml/2006/table">
            <a:tbl>
              <a:tblPr firstRow="1" bandRow="1">
                <a:tableStyleId>{5C22544A-7EE6-4342-B048-85BDC9FD1C3A}</a:tableStyleId>
              </a:tblPr>
              <a:tblGrid>
                <a:gridCol w="482303">
                  <a:extLst>
                    <a:ext uri="{9D8B030D-6E8A-4147-A177-3AD203B41FA5}">
                      <a16:colId xmlns:a16="http://schemas.microsoft.com/office/drawing/2014/main" val="4237846787"/>
                    </a:ext>
                  </a:extLst>
                </a:gridCol>
                <a:gridCol w="482303">
                  <a:extLst>
                    <a:ext uri="{9D8B030D-6E8A-4147-A177-3AD203B41FA5}">
                      <a16:colId xmlns:a16="http://schemas.microsoft.com/office/drawing/2014/main" val="426591940"/>
                    </a:ext>
                  </a:extLst>
                </a:gridCol>
                <a:gridCol w="482303">
                  <a:extLst>
                    <a:ext uri="{9D8B030D-6E8A-4147-A177-3AD203B41FA5}">
                      <a16:colId xmlns:a16="http://schemas.microsoft.com/office/drawing/2014/main" val="1641993929"/>
                    </a:ext>
                  </a:extLst>
                </a:gridCol>
                <a:gridCol w="482303">
                  <a:extLst>
                    <a:ext uri="{9D8B030D-6E8A-4147-A177-3AD203B41FA5}">
                      <a16:colId xmlns:a16="http://schemas.microsoft.com/office/drawing/2014/main" val="1722892153"/>
                    </a:ext>
                  </a:extLst>
                </a:gridCol>
                <a:gridCol w="482303">
                  <a:extLst>
                    <a:ext uri="{9D8B030D-6E8A-4147-A177-3AD203B41FA5}">
                      <a16:colId xmlns:a16="http://schemas.microsoft.com/office/drawing/2014/main" val="1331871223"/>
                    </a:ext>
                  </a:extLst>
                </a:gridCol>
                <a:gridCol w="482303">
                  <a:extLst>
                    <a:ext uri="{9D8B030D-6E8A-4147-A177-3AD203B41FA5}">
                      <a16:colId xmlns:a16="http://schemas.microsoft.com/office/drawing/2014/main" val="4194301364"/>
                    </a:ext>
                  </a:extLst>
                </a:gridCol>
                <a:gridCol w="482303">
                  <a:extLst>
                    <a:ext uri="{9D8B030D-6E8A-4147-A177-3AD203B41FA5}">
                      <a16:colId xmlns:a16="http://schemas.microsoft.com/office/drawing/2014/main" val="2178146865"/>
                    </a:ext>
                  </a:extLst>
                </a:gridCol>
                <a:gridCol w="482303">
                  <a:extLst>
                    <a:ext uri="{9D8B030D-6E8A-4147-A177-3AD203B41FA5}">
                      <a16:colId xmlns:a16="http://schemas.microsoft.com/office/drawing/2014/main" val="3428895203"/>
                    </a:ext>
                  </a:extLst>
                </a:gridCol>
                <a:gridCol w="482303">
                  <a:extLst>
                    <a:ext uri="{9D8B030D-6E8A-4147-A177-3AD203B41FA5}">
                      <a16:colId xmlns:a16="http://schemas.microsoft.com/office/drawing/2014/main" val="3781790212"/>
                    </a:ext>
                  </a:extLst>
                </a:gridCol>
                <a:gridCol w="482303">
                  <a:extLst>
                    <a:ext uri="{9D8B030D-6E8A-4147-A177-3AD203B41FA5}">
                      <a16:colId xmlns:a16="http://schemas.microsoft.com/office/drawing/2014/main" val="3992768280"/>
                    </a:ext>
                  </a:extLst>
                </a:gridCol>
                <a:gridCol w="482303">
                  <a:extLst>
                    <a:ext uri="{9D8B030D-6E8A-4147-A177-3AD203B41FA5}">
                      <a16:colId xmlns:a16="http://schemas.microsoft.com/office/drawing/2014/main" val="393649950"/>
                    </a:ext>
                  </a:extLst>
                </a:gridCol>
                <a:gridCol w="482303">
                  <a:extLst>
                    <a:ext uri="{9D8B030D-6E8A-4147-A177-3AD203B41FA5}">
                      <a16:colId xmlns:a16="http://schemas.microsoft.com/office/drawing/2014/main" val="4245851988"/>
                    </a:ext>
                  </a:extLst>
                </a:gridCol>
                <a:gridCol w="482303">
                  <a:extLst>
                    <a:ext uri="{9D8B030D-6E8A-4147-A177-3AD203B41FA5}">
                      <a16:colId xmlns:a16="http://schemas.microsoft.com/office/drawing/2014/main" val="2188661458"/>
                    </a:ext>
                  </a:extLst>
                </a:gridCol>
                <a:gridCol w="482303">
                  <a:extLst>
                    <a:ext uri="{9D8B030D-6E8A-4147-A177-3AD203B41FA5}">
                      <a16:colId xmlns:a16="http://schemas.microsoft.com/office/drawing/2014/main" val="424732657"/>
                    </a:ext>
                  </a:extLst>
                </a:gridCol>
                <a:gridCol w="482303">
                  <a:extLst>
                    <a:ext uri="{9D8B030D-6E8A-4147-A177-3AD203B41FA5}">
                      <a16:colId xmlns:a16="http://schemas.microsoft.com/office/drawing/2014/main" val="465166501"/>
                    </a:ext>
                  </a:extLst>
                </a:gridCol>
              </a:tblGrid>
              <a:tr h="370840">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graphicFrame>
        <p:nvGraphicFramePr>
          <p:cNvPr id="4" name="Table 3">
            <a:extLst>
              <a:ext uri="{FF2B5EF4-FFF2-40B4-BE49-F238E27FC236}">
                <a16:creationId xmlns:a16="http://schemas.microsoft.com/office/drawing/2014/main" id="{F806618F-5B54-3DA2-F52D-B76C53C5C514}"/>
              </a:ext>
            </a:extLst>
          </p:cNvPr>
          <p:cNvGraphicFramePr>
            <a:graphicFrameLocks noGrp="1"/>
          </p:cNvGraphicFramePr>
          <p:nvPr>
            <p:extLst>
              <p:ext uri="{D42A27DB-BD31-4B8C-83A1-F6EECF244321}">
                <p14:modId xmlns:p14="http://schemas.microsoft.com/office/powerpoint/2010/main" val="4021820134"/>
              </p:ext>
            </p:extLst>
          </p:nvPr>
        </p:nvGraphicFramePr>
        <p:xfrm>
          <a:off x="9106288" y="4866593"/>
          <a:ext cx="1449210" cy="579120"/>
        </p:xfrm>
        <a:graphic>
          <a:graphicData uri="http://schemas.openxmlformats.org/drawingml/2006/table">
            <a:tbl>
              <a:tblPr firstRow="1" bandRow="1">
                <a:tableStyleId>{5C22544A-7EE6-4342-B048-85BDC9FD1C3A}</a:tableStyleId>
              </a:tblPr>
              <a:tblGrid>
                <a:gridCol w="483070">
                  <a:extLst>
                    <a:ext uri="{9D8B030D-6E8A-4147-A177-3AD203B41FA5}">
                      <a16:colId xmlns:a16="http://schemas.microsoft.com/office/drawing/2014/main" val="4237846787"/>
                    </a:ext>
                  </a:extLst>
                </a:gridCol>
                <a:gridCol w="483070">
                  <a:extLst>
                    <a:ext uri="{9D8B030D-6E8A-4147-A177-3AD203B41FA5}">
                      <a16:colId xmlns:a16="http://schemas.microsoft.com/office/drawing/2014/main" val="426591940"/>
                    </a:ext>
                  </a:extLst>
                </a:gridCol>
                <a:gridCol w="483070">
                  <a:extLst>
                    <a:ext uri="{9D8B030D-6E8A-4147-A177-3AD203B41FA5}">
                      <a16:colId xmlns:a16="http://schemas.microsoft.com/office/drawing/2014/main" val="1641993929"/>
                    </a:ext>
                  </a:extLst>
                </a:gridCol>
              </a:tblGrid>
              <a:tr h="507933">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sp>
        <p:nvSpPr>
          <p:cNvPr id="5" name="TextBox 4">
            <a:extLst>
              <a:ext uri="{FF2B5EF4-FFF2-40B4-BE49-F238E27FC236}">
                <a16:creationId xmlns:a16="http://schemas.microsoft.com/office/drawing/2014/main"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7" name="Picture 6">
            <a:extLst>
              <a:ext uri="{FF2B5EF4-FFF2-40B4-BE49-F238E27FC236}">
                <a16:creationId xmlns:a16="http://schemas.microsoft.com/office/drawing/2014/main" id="{F63B6735-4C9F-F97A-329A-72BF2E6D8EC1}"/>
              </a:ext>
            </a:extLst>
          </p:cNvPr>
          <p:cNvPicPr>
            <a:picLocks noChangeAspect="1"/>
          </p:cNvPicPr>
          <p:nvPr/>
        </p:nvPicPr>
        <p:blipFill>
          <a:blip r:embed="rId6"/>
          <a:stretch>
            <a:fillRect/>
          </a:stretch>
        </p:blipFill>
        <p:spPr>
          <a:xfrm>
            <a:off x="4668099" y="1120544"/>
            <a:ext cx="2855802" cy="3435416"/>
          </a:xfrm>
          <a:prstGeom prst="rect">
            <a:avLst/>
          </a:prstGeom>
        </p:spPr>
      </p:pic>
    </p:spTree>
    <p:extLst>
      <p:ext uri="{BB962C8B-B14F-4D97-AF65-F5344CB8AC3E}">
        <p14:creationId xmlns:p14="http://schemas.microsoft.com/office/powerpoint/2010/main" val="1292157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lear the table">
            <a:hlinkClick r:id="" action="ppaction://media"/>
            <a:extLst>
              <a:ext uri="{FF2B5EF4-FFF2-40B4-BE49-F238E27FC236}">
                <a16:creationId xmlns:a16="http://schemas.microsoft.com/office/drawing/2014/main" id="{239782E5-4F72-A081-F9AF-AE231E0013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36238" y="1412287"/>
            <a:ext cx="487363" cy="487363"/>
          </a:xfrm>
          <a:prstGeom prst="rect">
            <a:avLst/>
          </a:prstGeom>
        </p:spPr>
      </p:pic>
      <p:pic>
        <p:nvPicPr>
          <p:cNvPr id="9" name="Picture 8">
            <a:extLst>
              <a:ext uri="{FF2B5EF4-FFF2-40B4-BE49-F238E27FC236}">
                <a16:creationId xmlns:a16="http://schemas.microsoft.com/office/drawing/2014/main"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id="{1B6EF77B-A214-FCCD-923F-C19395DA8521}"/>
              </a:ext>
            </a:extLst>
          </p:cNvPr>
          <p:cNvGraphicFramePr>
            <a:graphicFrameLocks noGrp="1"/>
          </p:cNvGraphicFramePr>
          <p:nvPr>
            <p:extLst>
              <p:ext uri="{D42A27DB-BD31-4B8C-83A1-F6EECF244321}">
                <p14:modId xmlns:p14="http://schemas.microsoft.com/office/powerpoint/2010/main" val="148495115"/>
              </p:ext>
            </p:extLst>
          </p:nvPr>
        </p:nvGraphicFramePr>
        <p:xfrm>
          <a:off x="2479919" y="4866593"/>
          <a:ext cx="7234545" cy="579120"/>
        </p:xfrm>
        <a:graphic>
          <a:graphicData uri="http://schemas.openxmlformats.org/drawingml/2006/table">
            <a:tbl>
              <a:tblPr firstRow="1" bandRow="1">
                <a:tableStyleId>{5C22544A-7EE6-4342-B048-85BDC9FD1C3A}</a:tableStyleId>
              </a:tblPr>
              <a:tblGrid>
                <a:gridCol w="482303">
                  <a:extLst>
                    <a:ext uri="{9D8B030D-6E8A-4147-A177-3AD203B41FA5}">
                      <a16:colId xmlns:a16="http://schemas.microsoft.com/office/drawing/2014/main" val="4237846787"/>
                    </a:ext>
                  </a:extLst>
                </a:gridCol>
                <a:gridCol w="482303">
                  <a:extLst>
                    <a:ext uri="{9D8B030D-6E8A-4147-A177-3AD203B41FA5}">
                      <a16:colId xmlns:a16="http://schemas.microsoft.com/office/drawing/2014/main" val="426591940"/>
                    </a:ext>
                  </a:extLst>
                </a:gridCol>
                <a:gridCol w="482303">
                  <a:extLst>
                    <a:ext uri="{9D8B030D-6E8A-4147-A177-3AD203B41FA5}">
                      <a16:colId xmlns:a16="http://schemas.microsoft.com/office/drawing/2014/main" val="1641993929"/>
                    </a:ext>
                  </a:extLst>
                </a:gridCol>
                <a:gridCol w="482303">
                  <a:extLst>
                    <a:ext uri="{9D8B030D-6E8A-4147-A177-3AD203B41FA5}">
                      <a16:colId xmlns:a16="http://schemas.microsoft.com/office/drawing/2014/main" val="1722892153"/>
                    </a:ext>
                  </a:extLst>
                </a:gridCol>
                <a:gridCol w="482303">
                  <a:extLst>
                    <a:ext uri="{9D8B030D-6E8A-4147-A177-3AD203B41FA5}">
                      <a16:colId xmlns:a16="http://schemas.microsoft.com/office/drawing/2014/main" val="1331871223"/>
                    </a:ext>
                  </a:extLst>
                </a:gridCol>
                <a:gridCol w="482303">
                  <a:extLst>
                    <a:ext uri="{9D8B030D-6E8A-4147-A177-3AD203B41FA5}">
                      <a16:colId xmlns:a16="http://schemas.microsoft.com/office/drawing/2014/main" val="4194301364"/>
                    </a:ext>
                  </a:extLst>
                </a:gridCol>
                <a:gridCol w="482303">
                  <a:extLst>
                    <a:ext uri="{9D8B030D-6E8A-4147-A177-3AD203B41FA5}">
                      <a16:colId xmlns:a16="http://schemas.microsoft.com/office/drawing/2014/main" val="2178146865"/>
                    </a:ext>
                  </a:extLst>
                </a:gridCol>
                <a:gridCol w="482303">
                  <a:extLst>
                    <a:ext uri="{9D8B030D-6E8A-4147-A177-3AD203B41FA5}">
                      <a16:colId xmlns:a16="http://schemas.microsoft.com/office/drawing/2014/main" val="3428895203"/>
                    </a:ext>
                  </a:extLst>
                </a:gridCol>
                <a:gridCol w="482303">
                  <a:extLst>
                    <a:ext uri="{9D8B030D-6E8A-4147-A177-3AD203B41FA5}">
                      <a16:colId xmlns:a16="http://schemas.microsoft.com/office/drawing/2014/main" val="3781790212"/>
                    </a:ext>
                  </a:extLst>
                </a:gridCol>
                <a:gridCol w="482303">
                  <a:extLst>
                    <a:ext uri="{9D8B030D-6E8A-4147-A177-3AD203B41FA5}">
                      <a16:colId xmlns:a16="http://schemas.microsoft.com/office/drawing/2014/main" val="3992768280"/>
                    </a:ext>
                  </a:extLst>
                </a:gridCol>
                <a:gridCol w="482303">
                  <a:extLst>
                    <a:ext uri="{9D8B030D-6E8A-4147-A177-3AD203B41FA5}">
                      <a16:colId xmlns:a16="http://schemas.microsoft.com/office/drawing/2014/main" val="393649950"/>
                    </a:ext>
                  </a:extLst>
                </a:gridCol>
                <a:gridCol w="482303">
                  <a:extLst>
                    <a:ext uri="{9D8B030D-6E8A-4147-A177-3AD203B41FA5}">
                      <a16:colId xmlns:a16="http://schemas.microsoft.com/office/drawing/2014/main" val="4245851988"/>
                    </a:ext>
                  </a:extLst>
                </a:gridCol>
                <a:gridCol w="482303">
                  <a:extLst>
                    <a:ext uri="{9D8B030D-6E8A-4147-A177-3AD203B41FA5}">
                      <a16:colId xmlns:a16="http://schemas.microsoft.com/office/drawing/2014/main" val="2188661458"/>
                    </a:ext>
                  </a:extLst>
                </a:gridCol>
                <a:gridCol w="482303">
                  <a:extLst>
                    <a:ext uri="{9D8B030D-6E8A-4147-A177-3AD203B41FA5}">
                      <a16:colId xmlns:a16="http://schemas.microsoft.com/office/drawing/2014/main" val="424732657"/>
                    </a:ext>
                  </a:extLst>
                </a:gridCol>
                <a:gridCol w="482303">
                  <a:extLst>
                    <a:ext uri="{9D8B030D-6E8A-4147-A177-3AD203B41FA5}">
                      <a16:colId xmlns:a16="http://schemas.microsoft.com/office/drawing/2014/main" val="465166501"/>
                    </a:ext>
                  </a:extLst>
                </a:gridCol>
              </a:tblGrid>
              <a:tr h="370840">
                <a:tc>
                  <a:txBody>
                    <a:bodyPr/>
                    <a:lstStyle/>
                    <a:p>
                      <a:pPr algn="ctr"/>
                      <a:r>
                        <a:rPr lang="en-US" sz="3200" b="1" dirty="0">
                          <a:solidFill>
                            <a:srgbClr val="FF0000"/>
                          </a:solidFill>
                        </a:rPr>
                        <a: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sp>
        <p:nvSpPr>
          <p:cNvPr id="5" name="TextBox 4">
            <a:extLst>
              <a:ext uri="{FF2B5EF4-FFF2-40B4-BE49-F238E27FC236}">
                <a16:creationId xmlns:a16="http://schemas.microsoft.com/office/drawing/2014/main"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id="{832E10EB-59F3-17E2-EA66-7A0271FDB570}"/>
              </a:ext>
            </a:extLst>
          </p:cNvPr>
          <p:cNvPicPr>
            <a:picLocks noChangeAspect="1"/>
          </p:cNvPicPr>
          <p:nvPr/>
        </p:nvPicPr>
        <p:blipFill>
          <a:blip r:embed="rId6"/>
          <a:stretch>
            <a:fillRect/>
          </a:stretch>
        </p:blipFill>
        <p:spPr>
          <a:xfrm>
            <a:off x="4697609" y="1120544"/>
            <a:ext cx="2796782" cy="3566469"/>
          </a:xfrm>
          <a:prstGeom prst="rect">
            <a:avLst/>
          </a:prstGeom>
        </p:spPr>
      </p:pic>
    </p:spTree>
    <p:extLst>
      <p:ext uri="{BB962C8B-B14F-4D97-AF65-F5344CB8AC3E}">
        <p14:creationId xmlns:p14="http://schemas.microsoft.com/office/powerpoint/2010/main" val="341206624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rry bags">
            <a:hlinkClick r:id="" action="ppaction://media"/>
            <a:extLst>
              <a:ext uri="{FF2B5EF4-FFF2-40B4-BE49-F238E27FC236}">
                <a16:creationId xmlns:a16="http://schemas.microsoft.com/office/drawing/2014/main" id="{193963E6-7FA1-35A1-9963-3AB0FB585B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36238" y="1380694"/>
            <a:ext cx="487363" cy="487363"/>
          </a:xfrm>
          <a:prstGeom prst="rect">
            <a:avLst/>
          </a:prstGeom>
        </p:spPr>
      </p:pic>
      <p:pic>
        <p:nvPicPr>
          <p:cNvPr id="9" name="Picture 8">
            <a:extLst>
              <a:ext uri="{FF2B5EF4-FFF2-40B4-BE49-F238E27FC236}">
                <a16:creationId xmlns:a16="http://schemas.microsoft.com/office/drawing/2014/main"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id="{1B6EF77B-A214-FCCD-923F-C19395DA8521}"/>
              </a:ext>
            </a:extLst>
          </p:cNvPr>
          <p:cNvGraphicFramePr>
            <a:graphicFrameLocks noGrp="1"/>
          </p:cNvGraphicFramePr>
          <p:nvPr>
            <p:extLst>
              <p:ext uri="{D42A27DB-BD31-4B8C-83A1-F6EECF244321}">
                <p14:modId xmlns:p14="http://schemas.microsoft.com/office/powerpoint/2010/main" val="495462158"/>
              </p:ext>
            </p:extLst>
          </p:nvPr>
        </p:nvGraphicFramePr>
        <p:xfrm>
          <a:off x="4154236" y="4970583"/>
          <a:ext cx="4340730" cy="579120"/>
        </p:xfrm>
        <a:graphic>
          <a:graphicData uri="http://schemas.openxmlformats.org/drawingml/2006/table">
            <a:tbl>
              <a:tblPr firstRow="1" bandRow="1">
                <a:tableStyleId>{5C22544A-7EE6-4342-B048-85BDC9FD1C3A}</a:tableStyleId>
              </a:tblPr>
              <a:tblGrid>
                <a:gridCol w="434073">
                  <a:extLst>
                    <a:ext uri="{9D8B030D-6E8A-4147-A177-3AD203B41FA5}">
                      <a16:colId xmlns:a16="http://schemas.microsoft.com/office/drawing/2014/main" val="4237846787"/>
                    </a:ext>
                  </a:extLst>
                </a:gridCol>
                <a:gridCol w="434073">
                  <a:extLst>
                    <a:ext uri="{9D8B030D-6E8A-4147-A177-3AD203B41FA5}">
                      <a16:colId xmlns:a16="http://schemas.microsoft.com/office/drawing/2014/main" val="426591940"/>
                    </a:ext>
                  </a:extLst>
                </a:gridCol>
                <a:gridCol w="434073">
                  <a:extLst>
                    <a:ext uri="{9D8B030D-6E8A-4147-A177-3AD203B41FA5}">
                      <a16:colId xmlns:a16="http://schemas.microsoft.com/office/drawing/2014/main" val="1641993929"/>
                    </a:ext>
                  </a:extLst>
                </a:gridCol>
                <a:gridCol w="434073">
                  <a:extLst>
                    <a:ext uri="{9D8B030D-6E8A-4147-A177-3AD203B41FA5}">
                      <a16:colId xmlns:a16="http://schemas.microsoft.com/office/drawing/2014/main" val="1722892153"/>
                    </a:ext>
                  </a:extLst>
                </a:gridCol>
                <a:gridCol w="434073">
                  <a:extLst>
                    <a:ext uri="{9D8B030D-6E8A-4147-A177-3AD203B41FA5}">
                      <a16:colId xmlns:a16="http://schemas.microsoft.com/office/drawing/2014/main" val="1331871223"/>
                    </a:ext>
                  </a:extLst>
                </a:gridCol>
                <a:gridCol w="434073">
                  <a:extLst>
                    <a:ext uri="{9D8B030D-6E8A-4147-A177-3AD203B41FA5}">
                      <a16:colId xmlns:a16="http://schemas.microsoft.com/office/drawing/2014/main" val="4194301364"/>
                    </a:ext>
                  </a:extLst>
                </a:gridCol>
                <a:gridCol w="434073">
                  <a:extLst>
                    <a:ext uri="{9D8B030D-6E8A-4147-A177-3AD203B41FA5}">
                      <a16:colId xmlns:a16="http://schemas.microsoft.com/office/drawing/2014/main" val="2178146865"/>
                    </a:ext>
                  </a:extLst>
                </a:gridCol>
                <a:gridCol w="434073">
                  <a:extLst>
                    <a:ext uri="{9D8B030D-6E8A-4147-A177-3AD203B41FA5}">
                      <a16:colId xmlns:a16="http://schemas.microsoft.com/office/drawing/2014/main" val="3428895203"/>
                    </a:ext>
                  </a:extLst>
                </a:gridCol>
                <a:gridCol w="434073">
                  <a:extLst>
                    <a:ext uri="{9D8B030D-6E8A-4147-A177-3AD203B41FA5}">
                      <a16:colId xmlns:a16="http://schemas.microsoft.com/office/drawing/2014/main" val="3781790212"/>
                    </a:ext>
                  </a:extLst>
                </a:gridCol>
                <a:gridCol w="434073">
                  <a:extLst>
                    <a:ext uri="{9D8B030D-6E8A-4147-A177-3AD203B41FA5}">
                      <a16:colId xmlns:a16="http://schemas.microsoft.com/office/drawing/2014/main" val="1706915895"/>
                    </a:ext>
                  </a:extLst>
                </a:gridCol>
              </a:tblGrid>
              <a:tr h="370840">
                <a:tc>
                  <a:txBody>
                    <a:bodyPr/>
                    <a:lstStyle/>
                    <a:p>
                      <a:pPr algn="ctr"/>
                      <a:r>
                        <a:rPr lang="en-US" sz="3200" b="1" dirty="0">
                          <a:solidFill>
                            <a:srgbClr val="FF0000"/>
                          </a:solidFill>
                        </a:rPr>
                        <a: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rgbClr val="FF0000"/>
                          </a:solidFill>
                        </a:rPr>
                        <a: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rgbClr val="FF0000"/>
                          </a:solidFill>
                        </a:rPr>
                        <a:t>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3200" b="1" dirty="0">
                          <a:solidFill>
                            <a:srgbClr val="FF0000"/>
                          </a:solidFill>
                        </a:rPr>
                        <a:t>g</a:t>
                      </a:r>
                      <a:r>
                        <a:rPr lang="vi-VN" sz="3200" b="1" dirty="0">
                          <a:solidFill>
                            <a:srgbClr val="FF0000"/>
                          </a:solidFill>
                        </a:rPr>
                        <a:t> </a:t>
                      </a: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s</a:t>
                      </a:r>
                      <a:endPar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7286042"/>
                  </a:ext>
                </a:extLst>
              </a:tr>
            </a:tbl>
          </a:graphicData>
        </a:graphic>
      </p:graphicFrame>
      <p:sp>
        <p:nvSpPr>
          <p:cNvPr id="5" name="TextBox 4">
            <a:extLst>
              <a:ext uri="{FF2B5EF4-FFF2-40B4-BE49-F238E27FC236}">
                <a16:creationId xmlns:a16="http://schemas.microsoft.com/office/drawing/2014/main"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id="{ACDF8B6B-40B1-E7C9-8159-409E340B95DA}"/>
              </a:ext>
            </a:extLst>
          </p:cNvPr>
          <p:cNvPicPr>
            <a:picLocks noChangeAspect="1"/>
          </p:cNvPicPr>
          <p:nvPr/>
        </p:nvPicPr>
        <p:blipFill>
          <a:blip r:embed="rId6"/>
          <a:stretch>
            <a:fillRect/>
          </a:stretch>
        </p:blipFill>
        <p:spPr>
          <a:xfrm>
            <a:off x="4701419" y="1010557"/>
            <a:ext cx="2789162" cy="3535986"/>
          </a:xfrm>
          <a:prstGeom prst="rect">
            <a:avLst/>
          </a:prstGeom>
        </p:spPr>
      </p:pic>
    </p:spTree>
    <p:extLst>
      <p:ext uri="{BB962C8B-B14F-4D97-AF65-F5344CB8AC3E}">
        <p14:creationId xmlns:p14="http://schemas.microsoft.com/office/powerpoint/2010/main" val="33774161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1222</TotalTime>
  <Words>670</Words>
  <Application>Microsoft Office PowerPoint</Application>
  <PresentationFormat>Widescreen</PresentationFormat>
  <Paragraphs>163</Paragraphs>
  <Slides>35</Slides>
  <Notes>1</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Vu Thu Giang</cp:lastModifiedBy>
  <cp:revision>77</cp:revision>
  <dcterms:created xsi:type="dcterms:W3CDTF">2023-01-31T08:21:18Z</dcterms:created>
  <dcterms:modified xsi:type="dcterms:W3CDTF">2024-01-03T09:43:58Z</dcterms:modified>
</cp:coreProperties>
</file>