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9" r:id="rId3"/>
    <p:sldId id="478" r:id="rId4"/>
    <p:sldId id="268" r:id="rId5"/>
    <p:sldId id="431" r:id="rId6"/>
    <p:sldId id="369" r:id="rId7"/>
    <p:sldId id="486" r:id="rId8"/>
    <p:sldId id="790" r:id="rId9"/>
    <p:sldId id="797" r:id="rId10"/>
    <p:sldId id="798" r:id="rId11"/>
    <p:sldId id="799" r:id="rId12"/>
    <p:sldId id="800" r:id="rId13"/>
    <p:sldId id="801" r:id="rId14"/>
    <p:sldId id="814" r:id="rId15"/>
    <p:sldId id="490" r:id="rId16"/>
    <p:sldId id="802" r:id="rId17"/>
    <p:sldId id="803" r:id="rId18"/>
    <p:sldId id="804" r:id="rId19"/>
    <p:sldId id="275" r:id="rId20"/>
    <p:sldId id="815" r:id="rId21"/>
    <p:sldId id="817" r:id="rId22"/>
    <p:sldId id="818" r:id="rId23"/>
    <p:sldId id="819" r:id="rId24"/>
    <p:sldId id="816" r:id="rId25"/>
    <p:sldId id="820" r:id="rId26"/>
    <p:sldId id="822" r:id="rId27"/>
    <p:sldId id="823" r:id="rId28"/>
    <p:sldId id="293" r:id="rId29"/>
    <p:sldId id="806" r:id="rId30"/>
    <p:sldId id="807" r:id="rId31"/>
    <p:sldId id="805" r:id="rId32"/>
    <p:sldId id="808" r:id="rId33"/>
    <p:sldId id="809" r:id="rId34"/>
    <p:sldId id="294" r:id="rId35"/>
    <p:sldId id="796" r:id="rId36"/>
    <p:sldId id="296" r:id="rId37"/>
    <p:sldId id="300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Legion" initials="L" lastIdx="1" clrIdx="1">
    <p:extLst>
      <p:ext uri="{19B8F6BF-5375-455C-9EA6-DF929625EA0E}">
        <p15:presenceInfo xmlns:p15="http://schemas.microsoft.com/office/powerpoint/2012/main" userId="Leg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F5F2"/>
    <a:srgbClr val="EAF6F0"/>
    <a:srgbClr val="D9EDDD"/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05" autoAdjust="0"/>
    <p:restoredTop sz="94690" autoAdjust="0"/>
  </p:normalViewPr>
  <p:slideViewPr>
    <p:cSldViewPr snapToGrid="0">
      <p:cViewPr varScale="1">
        <p:scale>
          <a:sx n="67" d="100"/>
          <a:sy n="67" d="100"/>
        </p:scale>
        <p:origin x="25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4057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0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0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637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0"/>
            <a:ext cx="1221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94" r:id="rId15"/>
    <p:sldLayoutId id="2147483695" r:id="rId16"/>
    <p:sldLayoutId id="2147483699" r:id="rId17"/>
    <p:sldLayoutId id="2147483700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9.png"/><Relationship Id="rId7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71800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Ethics Lesson 4.1 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101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lear the table">
            <a:hlinkClick r:id="" action="ppaction://media"/>
            <a:extLst>
              <a:ext uri="{FF2B5EF4-FFF2-40B4-BE49-F238E27FC236}">
                <a16:creationId xmlns:a16="http://schemas.microsoft.com/office/drawing/2014/main" id="{D0859E51-CBC0-9B4F-B7FF-CF0973380F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0433" y="3382121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E40970-04B2-DCBB-8474-CFAC0A3640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369" y="1879977"/>
            <a:ext cx="4440631" cy="38894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304701" y="2933306"/>
            <a:ext cx="3509012" cy="138499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clear the table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Dọn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weep the floor">
            <a:hlinkClick r:id="" action="ppaction://media"/>
            <a:extLst>
              <a:ext uri="{FF2B5EF4-FFF2-40B4-BE49-F238E27FC236}">
                <a16:creationId xmlns:a16="http://schemas.microsoft.com/office/drawing/2014/main" id="{535EDA2C-5A69-D032-6CC8-18A7590CBC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8457" y="3382122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862729-E7E3-7675-F1BD-942CD3F211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158" y="1879977"/>
            <a:ext cx="4267816" cy="3872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6806153" y="2736502"/>
            <a:ext cx="4267816" cy="138499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sweep the floor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Quét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sàn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67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1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ake out the trash">
            <a:hlinkClick r:id="" action="ppaction://media"/>
            <a:extLst>
              <a:ext uri="{FF2B5EF4-FFF2-40B4-BE49-F238E27FC236}">
                <a16:creationId xmlns:a16="http://schemas.microsoft.com/office/drawing/2014/main" id="{04B3A96B-2EC7-1592-C863-471C99BA8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3968" y="3307073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D3E5D-0E9D-9E4F-F777-BDC05F7FB5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029" y="1879976"/>
            <a:ext cx="4611429" cy="41502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079530" y="2594751"/>
            <a:ext cx="3780148" cy="2062103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out </a:t>
            </a:r>
          </a:p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trash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Đổ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rác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3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3 TRACK 19">
            <a:hlinkClick r:id="" action="ppaction://media"/>
            <a:extLst>
              <a:ext uri="{FF2B5EF4-FFF2-40B4-BE49-F238E27FC236}">
                <a16:creationId xmlns:a16="http://schemas.microsoft.com/office/drawing/2014/main" id="{96677979-7A96-D3D5-A7B2-5E509257B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13298" y="3186185"/>
            <a:ext cx="487363" cy="4873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827218-C558-93D2-607B-CCA7F545C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829" y="1879976"/>
            <a:ext cx="4746171" cy="4215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6806153" y="2981050"/>
            <a:ext cx="4267816" cy="138499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wash the dishes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bát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đĩa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" y="889000"/>
            <a:ext cx="8267700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8666" y="4198735"/>
            <a:ext cx="30314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295367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15">
            <a:extLst>
              <a:ext uri="{FF2B5EF4-FFF2-40B4-BE49-F238E27FC236}">
                <a16:creationId xmlns:a16="http://schemas.microsoft.com/office/drawing/2014/main" id="{D231A4DC-6ADA-1CFA-AA87-F34C9AC0FB04}"/>
              </a:ext>
            </a:extLst>
          </p:cNvPr>
          <p:cNvSpPr/>
          <p:nvPr/>
        </p:nvSpPr>
        <p:spPr>
          <a:xfrm>
            <a:off x="9861224" y="2426943"/>
            <a:ext cx="1350115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15">
            <a:extLst>
              <a:ext uri="{FF2B5EF4-FFF2-40B4-BE49-F238E27FC236}">
                <a16:creationId xmlns:a16="http://schemas.microsoft.com/office/drawing/2014/main" id="{575EECE4-EDCB-834A-2760-6597DD157E1D}"/>
              </a:ext>
            </a:extLst>
          </p:cNvPr>
          <p:cNvSpPr/>
          <p:nvPr/>
        </p:nvSpPr>
        <p:spPr>
          <a:xfrm>
            <a:off x="8960077" y="3429000"/>
            <a:ext cx="611306" cy="397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17B3FB-59B7-518D-CF21-3F3B190F6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3270"/>
            <a:ext cx="7013542" cy="55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35506-4A86-9DED-4930-93EDF7209F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8175"/>
            <a:ext cx="12192000" cy="524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97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327C5-4DAC-94F6-247B-F6C2BEAA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66" y="4064477"/>
            <a:ext cx="2196164" cy="197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B4BC-4F7F-4640-155F-4A89BFB3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57" y="4064478"/>
            <a:ext cx="2178341" cy="1976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F4B3-3AF7-A05F-A2C9-BE8CB40C4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145" y="1663177"/>
            <a:ext cx="2229303" cy="1952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73468-0669-F4EB-2060-676AAC6C2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3270"/>
            <a:ext cx="7013542" cy="554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A547A-FFCD-A29F-7BFF-E6E48EC2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998" y="4064477"/>
            <a:ext cx="2229303" cy="1979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AAE32-B6F9-B00C-E4D8-31C90AA37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70" y="1663177"/>
            <a:ext cx="2229303" cy="1986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79833A-372B-B986-FFD6-324C299C7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395" y="1668052"/>
            <a:ext cx="2229303" cy="19765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5820B6-2529-C37C-F4DA-AD736BF3E1D9}"/>
              </a:ext>
            </a:extLst>
          </p:cNvPr>
          <p:cNvSpPr txBox="1"/>
          <p:nvPr/>
        </p:nvSpPr>
        <p:spPr>
          <a:xfrm>
            <a:off x="4070707" y="1594497"/>
            <a:ext cx="380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What’s missing?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A7DC8E-5F3B-9548-5082-B95B618BD6E7}"/>
              </a:ext>
            </a:extLst>
          </p:cNvPr>
          <p:cNvSpPr txBox="1"/>
          <p:nvPr/>
        </p:nvSpPr>
        <p:spPr>
          <a:xfrm>
            <a:off x="4874686" y="2394219"/>
            <a:ext cx="2229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carry bags</a:t>
            </a:r>
          </a:p>
        </p:txBody>
      </p:sp>
    </p:spTree>
    <p:extLst>
      <p:ext uri="{BB962C8B-B14F-4D97-AF65-F5344CB8AC3E}">
        <p14:creationId xmlns:p14="http://schemas.microsoft.com/office/powerpoint/2010/main" val="2576203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327C5-4DAC-94F6-247B-F6C2BEAA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66" y="4064477"/>
            <a:ext cx="2196164" cy="197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B4BC-4F7F-4640-155F-4A89BFB3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57" y="4064478"/>
            <a:ext cx="2178341" cy="1976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F4B3-3AF7-A05F-A2C9-BE8CB40C4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145" y="1663177"/>
            <a:ext cx="2229303" cy="1952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73468-0669-F4EB-2060-676AAC6C2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3270"/>
            <a:ext cx="7013542" cy="554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A547A-FFCD-A29F-7BFF-E6E48EC2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998" y="4064477"/>
            <a:ext cx="2229303" cy="1979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AAE32-B6F9-B00C-E4D8-31C90AA37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70" y="1663177"/>
            <a:ext cx="2229303" cy="1986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79833A-372B-B986-FFD6-324C299C7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395" y="1668052"/>
            <a:ext cx="2229303" cy="19765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5820B6-2529-C37C-F4DA-AD736BF3E1D9}"/>
              </a:ext>
            </a:extLst>
          </p:cNvPr>
          <p:cNvSpPr txBox="1"/>
          <p:nvPr/>
        </p:nvSpPr>
        <p:spPr>
          <a:xfrm>
            <a:off x="629923" y="4228219"/>
            <a:ext cx="380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What’s missing?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A7DC8E-5F3B-9548-5082-B95B618BD6E7}"/>
              </a:ext>
            </a:extLst>
          </p:cNvPr>
          <p:cNvSpPr txBox="1"/>
          <p:nvPr/>
        </p:nvSpPr>
        <p:spPr>
          <a:xfrm>
            <a:off x="1213357" y="4936105"/>
            <a:ext cx="2229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sweep the floor</a:t>
            </a:r>
          </a:p>
        </p:txBody>
      </p:sp>
    </p:spTree>
    <p:extLst>
      <p:ext uri="{BB962C8B-B14F-4D97-AF65-F5344CB8AC3E}">
        <p14:creationId xmlns:p14="http://schemas.microsoft.com/office/powerpoint/2010/main" val="416952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327C5-4DAC-94F6-247B-F6C2BEAA4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266" y="4064477"/>
            <a:ext cx="2196164" cy="1976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35B4BC-4F7F-4640-155F-4A89BFB39B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357" y="4064478"/>
            <a:ext cx="2178341" cy="19765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2FF4B3-3AF7-A05F-A2C9-BE8CB40C45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8145" y="1663177"/>
            <a:ext cx="2229303" cy="1952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173468-0669-F4EB-2060-676AAC6C2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93270"/>
            <a:ext cx="7013542" cy="5549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DA547A-FFCD-A29F-7BFF-E6E48EC2BC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8998" y="4064477"/>
            <a:ext cx="2229303" cy="19799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8AAE32-B6F9-B00C-E4D8-31C90AA37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0270" y="1663177"/>
            <a:ext cx="2229303" cy="19862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79833A-372B-B986-FFD6-324C299C74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2395" y="1668052"/>
            <a:ext cx="2229303" cy="19765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45820B6-2529-C37C-F4DA-AD736BF3E1D9}"/>
              </a:ext>
            </a:extLst>
          </p:cNvPr>
          <p:cNvSpPr txBox="1"/>
          <p:nvPr/>
        </p:nvSpPr>
        <p:spPr>
          <a:xfrm>
            <a:off x="7897989" y="1634352"/>
            <a:ext cx="38084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What’s missing?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A7DC8E-5F3B-9548-5082-B95B618BD6E7}"/>
              </a:ext>
            </a:extLst>
          </p:cNvPr>
          <p:cNvSpPr txBox="1"/>
          <p:nvPr/>
        </p:nvSpPr>
        <p:spPr>
          <a:xfrm>
            <a:off x="8568998" y="2444271"/>
            <a:ext cx="22293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clear the table</a:t>
            </a:r>
          </a:p>
        </p:txBody>
      </p:sp>
    </p:spTree>
    <p:extLst>
      <p:ext uri="{BB962C8B-B14F-4D97-AF65-F5344CB8AC3E}">
        <p14:creationId xmlns:p14="http://schemas.microsoft.com/office/powerpoint/2010/main" val="134333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47899" y="711255"/>
            <a:ext cx="5613647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r>
              <a:rPr lang="en-US" sz="3600" i="1" dirty="0"/>
              <a:t>Who puts away groceries?</a:t>
            </a:r>
          </a:p>
          <a:p>
            <a:r>
              <a:rPr lang="en-US" sz="3600" i="1" dirty="0"/>
              <a:t>I put away groceries./ I do.</a:t>
            </a: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442" y="395366"/>
            <a:ext cx="4367023" cy="610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8124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" y="889000"/>
            <a:ext cx="8267700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3906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61535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53" y="3059332"/>
            <a:ext cx="1517748" cy="1528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42" y="762988"/>
            <a:ext cx="5667409" cy="20042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099" y="3529493"/>
            <a:ext cx="1258665" cy="1363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847" y="3232197"/>
            <a:ext cx="6530906" cy="1958510"/>
          </a:xfrm>
          <a:prstGeom prst="rect">
            <a:avLst/>
          </a:prstGeom>
        </p:spPr>
      </p:pic>
      <p:pic>
        <p:nvPicPr>
          <p:cNvPr id="8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55" end="18777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86549" y="762988"/>
            <a:ext cx="487363" cy="487363"/>
          </a:xfrm>
          <a:prstGeom prst="rect">
            <a:avLst/>
          </a:prstGeom>
        </p:spPr>
      </p:pic>
      <p:pic>
        <p:nvPicPr>
          <p:cNvPr id="9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73" end="1449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84563" y="28156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1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1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4" y="2188114"/>
            <a:ext cx="1517748" cy="1528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0" y="620175"/>
            <a:ext cx="5765800" cy="203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06099" y="3529493"/>
            <a:ext cx="1258665" cy="13639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4900" y="4044576"/>
            <a:ext cx="8081430" cy="1697672"/>
          </a:xfrm>
          <a:prstGeom prst="rect">
            <a:avLst/>
          </a:prstGeom>
        </p:spPr>
      </p:pic>
      <p:pic>
        <p:nvPicPr>
          <p:cNvPr id="8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79" end="18821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6349" y="1152331"/>
            <a:ext cx="487363" cy="487363"/>
          </a:xfrm>
          <a:prstGeom prst="rect">
            <a:avLst/>
          </a:prstGeom>
        </p:spPr>
      </p:pic>
      <p:pic>
        <p:nvPicPr>
          <p:cNvPr id="9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860" end="8488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0170" y="3472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74" y="2188114"/>
            <a:ext cx="1517748" cy="15280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5300" y="620175"/>
            <a:ext cx="5765800" cy="20390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49799" y="2352233"/>
            <a:ext cx="1258665" cy="1363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022" y="3716152"/>
            <a:ext cx="9825242" cy="2577418"/>
          </a:xfrm>
          <a:prstGeom prst="rect">
            <a:avLst/>
          </a:prstGeom>
        </p:spPr>
      </p:pic>
      <p:pic>
        <p:nvPicPr>
          <p:cNvPr id="7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79" end="18821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26349" y="1152331"/>
            <a:ext cx="487363" cy="487363"/>
          </a:xfrm>
          <a:prstGeom prst="rect">
            <a:avLst/>
          </a:prstGeom>
        </p:spPr>
      </p:pic>
      <p:pic>
        <p:nvPicPr>
          <p:cNvPr id="8" name="CD3 TRACK 20">
            <a:hlinkClick r:id="" action="ppaction://media"/>
            <a:extLst>
              <a:ext uri="{FF2B5EF4-FFF2-40B4-BE49-F238E27FC236}">
                <a16:creationId xmlns:a16="http://schemas.microsoft.com/office/drawing/2014/main" id="{FEA0BCBB-E8FA-6BF2-F380-71EA9676F8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65" end="561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0170" y="3472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85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6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554566"/>
            <a:ext cx="8674100" cy="5782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4052" y="3918856"/>
            <a:ext cx="27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8715063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BCE9-1A06-EC3A-7C49-693F6207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065"/>
            <a:ext cx="7285351" cy="64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061AA4-B635-7848-CA19-2EEF21FF5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98" y="2047760"/>
            <a:ext cx="9176734" cy="14244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2926A1-73B6-87EE-A74E-7F759C605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09" y="3623935"/>
            <a:ext cx="10666692" cy="171571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7EE4E1E-FAFB-0BE7-00B9-365F070AF08E}"/>
              </a:ext>
            </a:extLst>
          </p:cNvPr>
          <p:cNvSpPr/>
          <p:nvPr/>
        </p:nvSpPr>
        <p:spPr>
          <a:xfrm>
            <a:off x="8215014" y="3875925"/>
            <a:ext cx="1473272" cy="101176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84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BCE9-1A06-EC3A-7C49-693F6207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065"/>
            <a:ext cx="7285351" cy="6477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DECCE3-BDDD-5A72-E5BA-5CB352B91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266" y="2132378"/>
            <a:ext cx="8201332" cy="1542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8E944-E8F0-9DAF-EEA4-1F8557336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596" y="3864236"/>
            <a:ext cx="7916480" cy="144799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529ACAA-A6A1-4F2C-3B0E-BC9DFB3A4ED4}"/>
              </a:ext>
            </a:extLst>
          </p:cNvPr>
          <p:cNvSpPr/>
          <p:nvPr/>
        </p:nvSpPr>
        <p:spPr>
          <a:xfrm>
            <a:off x="8457303" y="2284205"/>
            <a:ext cx="1524897" cy="7764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33589AC-2192-4192-AF7C-2180CCAE35AB}"/>
              </a:ext>
            </a:extLst>
          </p:cNvPr>
          <p:cNvSpPr/>
          <p:nvPr/>
        </p:nvSpPr>
        <p:spPr>
          <a:xfrm>
            <a:off x="7830505" y="4090091"/>
            <a:ext cx="1509438" cy="917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50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77BCE9-1A06-EC3A-7C49-693F62079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065"/>
            <a:ext cx="7285351" cy="647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E5E818-2CF8-1850-4417-680921EF2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937" y="2271237"/>
            <a:ext cx="8074525" cy="14145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350A26-8E49-CEA8-460C-F6E3D9D3A6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938" y="3810627"/>
            <a:ext cx="8910238" cy="14145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61D0E82-2E38-CA40-AA4D-E560EA138A10}"/>
              </a:ext>
            </a:extLst>
          </p:cNvPr>
          <p:cNvSpPr/>
          <p:nvPr/>
        </p:nvSpPr>
        <p:spPr>
          <a:xfrm>
            <a:off x="4850632" y="2417856"/>
            <a:ext cx="2802025" cy="7927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C1E88D4-9CA5-4991-3228-798424B27A93}"/>
              </a:ext>
            </a:extLst>
          </p:cNvPr>
          <p:cNvSpPr/>
          <p:nvPr/>
        </p:nvSpPr>
        <p:spPr>
          <a:xfrm>
            <a:off x="4248785" y="4092462"/>
            <a:ext cx="1847215" cy="8508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4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8391FD-A531-8575-363C-687241FF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81" y="2080143"/>
            <a:ext cx="3254022" cy="2697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0A3EE4-B102-1E77-C1CE-227C1C176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51"/>
            <a:ext cx="5220152" cy="815411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17D7676-81AB-8061-62C8-33783CBC0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617046"/>
              </p:ext>
            </p:extLst>
          </p:nvPr>
        </p:nvGraphicFramePr>
        <p:xfrm>
          <a:off x="6198648" y="2709375"/>
          <a:ext cx="2954780" cy="14392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90956">
                  <a:extLst>
                    <a:ext uri="{9D8B030D-6E8A-4147-A177-3AD203B41FA5}">
                      <a16:colId xmlns:a16="http://schemas.microsoft.com/office/drawing/2014/main" val="67890110"/>
                    </a:ext>
                  </a:extLst>
                </a:gridCol>
                <a:gridCol w="590956">
                  <a:extLst>
                    <a:ext uri="{9D8B030D-6E8A-4147-A177-3AD203B41FA5}">
                      <a16:colId xmlns:a16="http://schemas.microsoft.com/office/drawing/2014/main" val="66553398"/>
                    </a:ext>
                  </a:extLst>
                </a:gridCol>
                <a:gridCol w="590956">
                  <a:extLst>
                    <a:ext uri="{9D8B030D-6E8A-4147-A177-3AD203B41FA5}">
                      <a16:colId xmlns:a16="http://schemas.microsoft.com/office/drawing/2014/main" val="784494244"/>
                    </a:ext>
                  </a:extLst>
                </a:gridCol>
                <a:gridCol w="590956">
                  <a:extLst>
                    <a:ext uri="{9D8B030D-6E8A-4147-A177-3AD203B41FA5}">
                      <a16:colId xmlns:a16="http://schemas.microsoft.com/office/drawing/2014/main" val="1123911705"/>
                    </a:ext>
                  </a:extLst>
                </a:gridCol>
                <a:gridCol w="590956">
                  <a:extLst>
                    <a:ext uri="{9D8B030D-6E8A-4147-A177-3AD203B41FA5}">
                      <a16:colId xmlns:a16="http://schemas.microsoft.com/office/drawing/2014/main" val="2877387805"/>
                    </a:ext>
                  </a:extLst>
                </a:gridCol>
              </a:tblGrid>
              <a:tr h="7196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49476"/>
                  </a:ext>
                </a:extLst>
              </a:tr>
              <a:tr h="7196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4858246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920AE6BB-AE44-DB09-A764-6BEEDEAF028A}"/>
              </a:ext>
            </a:extLst>
          </p:cNvPr>
          <p:cNvSpPr/>
          <p:nvPr/>
        </p:nvSpPr>
        <p:spPr>
          <a:xfrm>
            <a:off x="6909847" y="2931736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13AB02-A3FE-E97E-9C0D-2ECF53672D65}"/>
              </a:ext>
            </a:extLst>
          </p:cNvPr>
          <p:cNvSpPr/>
          <p:nvPr/>
        </p:nvSpPr>
        <p:spPr>
          <a:xfrm>
            <a:off x="7492215" y="2931736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2581E1-E04C-BAB0-0DA1-6A9FF7699FA9}"/>
              </a:ext>
            </a:extLst>
          </p:cNvPr>
          <p:cNvSpPr/>
          <p:nvPr/>
        </p:nvSpPr>
        <p:spPr>
          <a:xfrm>
            <a:off x="6909847" y="3678024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7F9492-A18F-112C-D25E-C205674E53EF}"/>
              </a:ext>
            </a:extLst>
          </p:cNvPr>
          <p:cNvSpPr/>
          <p:nvPr/>
        </p:nvSpPr>
        <p:spPr>
          <a:xfrm>
            <a:off x="8059918" y="3678024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8BC48AA-39EC-34C0-AEAE-CA03D821B986}"/>
              </a:ext>
            </a:extLst>
          </p:cNvPr>
          <p:cNvCxnSpPr/>
          <p:nvPr/>
        </p:nvCxnSpPr>
        <p:spPr>
          <a:xfrm>
            <a:off x="6909847" y="3318235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F064401-EAC9-A626-6EAC-CABA7F0618F6}"/>
              </a:ext>
            </a:extLst>
          </p:cNvPr>
          <p:cNvCxnSpPr/>
          <p:nvPr/>
        </p:nvCxnSpPr>
        <p:spPr>
          <a:xfrm>
            <a:off x="7482788" y="3318235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8D8060-8481-D481-7B43-31189A6D22F9}"/>
              </a:ext>
            </a:extLst>
          </p:cNvPr>
          <p:cNvCxnSpPr/>
          <p:nvPr/>
        </p:nvCxnSpPr>
        <p:spPr>
          <a:xfrm>
            <a:off x="6909847" y="4056666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2101B9-0D8B-ADED-01EA-7F89DD5F0FD5}"/>
              </a:ext>
            </a:extLst>
          </p:cNvPr>
          <p:cNvCxnSpPr/>
          <p:nvPr/>
        </p:nvCxnSpPr>
        <p:spPr>
          <a:xfrm>
            <a:off x="8097626" y="4055096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67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24335" y="2431598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put away groceries, carry bags, clear the table, sweep the floor, take out the trash, wash the dishes.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Who puts away groceries?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put away groceries./I do.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224BF7-2446-4F34-116A-B5C8BEA9F432}"/>
              </a:ext>
            </a:extLst>
          </p:cNvPr>
          <p:cNvSpPr/>
          <p:nvPr/>
        </p:nvSpPr>
        <p:spPr>
          <a:xfrm>
            <a:off x="4148664" y="418055"/>
            <a:ext cx="4760243" cy="707886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Lesson objectives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56385" y="1231269"/>
            <a:ext cx="1056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By the end of this lesson, students will be able to learn and practice …. </a:t>
            </a:r>
          </a:p>
        </p:txBody>
      </p:sp>
    </p:spTree>
    <p:extLst>
      <p:ext uri="{BB962C8B-B14F-4D97-AF65-F5344CB8AC3E}">
        <p14:creationId xmlns:p14="http://schemas.microsoft.com/office/powerpoint/2010/main" val="3398026819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A30377E-1CAE-7970-2EAD-2E161A676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967" y="2091617"/>
            <a:ext cx="3330229" cy="2690093"/>
          </a:xfrm>
          <a:prstGeom prst="rect">
            <a:avLst/>
          </a:prstGeom>
        </p:spPr>
      </p:pic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2F6FE507-CB2D-4A74-B368-C4BBF539C2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594087"/>
              </p:ext>
            </p:extLst>
          </p:nvPr>
        </p:nvGraphicFramePr>
        <p:xfrm>
          <a:off x="5644559" y="2727959"/>
          <a:ext cx="5245497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26791175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0558963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8764908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433407778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071428792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74333168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0170810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2481704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4098749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97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2831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66CF63F4-2239-DA25-AC8F-3C78B8C15D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450" y="2141108"/>
            <a:ext cx="3299746" cy="25757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0A3EE4-B102-1E77-C1CE-227C1C176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9751"/>
            <a:ext cx="5220152" cy="815411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AD9C4FC-077E-20E1-ACE6-CBBD207157B0}"/>
              </a:ext>
            </a:extLst>
          </p:cNvPr>
          <p:cNvSpPr/>
          <p:nvPr/>
        </p:nvSpPr>
        <p:spPr>
          <a:xfrm>
            <a:off x="6345547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3F046E6-E24D-CE63-DAB4-D920B3BE3814}"/>
              </a:ext>
            </a:extLst>
          </p:cNvPr>
          <p:cNvCxnSpPr/>
          <p:nvPr/>
        </p:nvCxnSpPr>
        <p:spPr>
          <a:xfrm>
            <a:off x="6345547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A095F059-B33B-CDF9-4217-E29FC2372418}"/>
              </a:ext>
            </a:extLst>
          </p:cNvPr>
          <p:cNvSpPr/>
          <p:nvPr/>
        </p:nvSpPr>
        <p:spPr>
          <a:xfrm>
            <a:off x="8100504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07FEE5D-63BC-837E-9417-C3F2B792923E}"/>
              </a:ext>
            </a:extLst>
          </p:cNvPr>
          <p:cNvCxnSpPr/>
          <p:nvPr/>
        </p:nvCxnSpPr>
        <p:spPr>
          <a:xfrm>
            <a:off x="8100504" y="3308808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51A0BDC5-995A-6B92-E79A-101DEA4479BF}"/>
              </a:ext>
            </a:extLst>
          </p:cNvPr>
          <p:cNvSpPr/>
          <p:nvPr/>
        </p:nvSpPr>
        <p:spPr>
          <a:xfrm>
            <a:off x="8092386" y="3625707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97F2CD2-C082-05B3-E427-6841833CD949}"/>
              </a:ext>
            </a:extLst>
          </p:cNvPr>
          <p:cNvCxnSpPr/>
          <p:nvPr/>
        </p:nvCxnSpPr>
        <p:spPr>
          <a:xfrm>
            <a:off x="8092386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7A8FB9E5-04C8-8FCE-FEEE-5824D2345F91}"/>
              </a:ext>
            </a:extLst>
          </p:cNvPr>
          <p:cNvSpPr/>
          <p:nvPr/>
        </p:nvSpPr>
        <p:spPr>
          <a:xfrm>
            <a:off x="9844725" y="3625707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A2AF138-9CF1-B9ED-BDB6-74CC8257BF70}"/>
              </a:ext>
            </a:extLst>
          </p:cNvPr>
          <p:cNvCxnSpPr/>
          <p:nvPr/>
        </p:nvCxnSpPr>
        <p:spPr>
          <a:xfrm>
            <a:off x="9844725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69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4" grpId="0" animBg="1"/>
      <p:bldP spid="36" grpId="0" animBg="1"/>
      <p:bldP spid="3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437B44A-5B89-F2ED-F358-94232EBA9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923" y="2083952"/>
            <a:ext cx="3330229" cy="26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0CF3E-2D15-E742-95C9-F0228D45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51"/>
            <a:ext cx="5220152" cy="815411"/>
          </a:xfrm>
          <a:prstGeom prst="rect">
            <a:avLst/>
          </a:prstGeom>
        </p:spPr>
      </p:pic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4F00B112-0D01-B143-5946-E946B972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0840644"/>
              </p:ext>
            </p:extLst>
          </p:nvPr>
        </p:nvGraphicFramePr>
        <p:xfrm>
          <a:off x="5644559" y="2727959"/>
          <a:ext cx="5245497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26791175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0558963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8764908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433407778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071428792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74333168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0170810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2481704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40987497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97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2831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4AB2460-BA10-530D-0DBF-F057788E2C3C}"/>
              </a:ext>
            </a:extLst>
          </p:cNvPr>
          <p:cNvSpPr/>
          <p:nvPr/>
        </p:nvSpPr>
        <p:spPr>
          <a:xfrm>
            <a:off x="6345547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2D1A62-0B1C-5CE6-7580-150A1D8851BB}"/>
              </a:ext>
            </a:extLst>
          </p:cNvPr>
          <p:cNvCxnSpPr/>
          <p:nvPr/>
        </p:nvCxnSpPr>
        <p:spPr>
          <a:xfrm>
            <a:off x="6345547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F3F65-7237-21E0-A96E-D42986CF236F}"/>
              </a:ext>
            </a:extLst>
          </p:cNvPr>
          <p:cNvSpPr/>
          <p:nvPr/>
        </p:nvSpPr>
        <p:spPr>
          <a:xfrm>
            <a:off x="8666243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A52747-C8B0-5283-7105-94D750666EEF}"/>
              </a:ext>
            </a:extLst>
          </p:cNvPr>
          <p:cNvCxnSpPr/>
          <p:nvPr/>
        </p:nvCxnSpPr>
        <p:spPr>
          <a:xfrm>
            <a:off x="8666243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3D45B22-8736-F0FC-F855-52BAA00355BE}"/>
              </a:ext>
            </a:extLst>
          </p:cNvPr>
          <p:cNvSpPr/>
          <p:nvPr/>
        </p:nvSpPr>
        <p:spPr>
          <a:xfrm>
            <a:off x="8092386" y="3625707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3CA7F-34AB-36F0-9050-5FD1E0C570A2}"/>
              </a:ext>
            </a:extLst>
          </p:cNvPr>
          <p:cNvCxnSpPr/>
          <p:nvPr/>
        </p:nvCxnSpPr>
        <p:spPr>
          <a:xfrm>
            <a:off x="8092386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802FD-41BB-90D9-A2CA-551F60AE9606}"/>
              </a:ext>
            </a:extLst>
          </p:cNvPr>
          <p:cNvSpPr/>
          <p:nvPr/>
        </p:nvSpPr>
        <p:spPr>
          <a:xfrm>
            <a:off x="5751396" y="3616280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4586AC-B490-921A-E4FA-345FFB905605}"/>
              </a:ext>
            </a:extLst>
          </p:cNvPr>
          <p:cNvCxnSpPr/>
          <p:nvPr/>
        </p:nvCxnSpPr>
        <p:spPr>
          <a:xfrm>
            <a:off x="5751396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314FF6E-16F3-7646-5CF1-74197FF3DA15}"/>
              </a:ext>
            </a:extLst>
          </p:cNvPr>
          <p:cNvSpPr/>
          <p:nvPr/>
        </p:nvSpPr>
        <p:spPr>
          <a:xfrm>
            <a:off x="9819062" y="3616280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0516F9-1E2B-F914-0D2E-AE079B3632D4}"/>
              </a:ext>
            </a:extLst>
          </p:cNvPr>
          <p:cNvCxnSpPr/>
          <p:nvPr/>
        </p:nvCxnSpPr>
        <p:spPr>
          <a:xfrm>
            <a:off x="9819062" y="3983925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155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7" grpId="0" animBg="1"/>
      <p:bldP spid="19" grpId="0" animBg="1"/>
      <p:bldP spid="2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4F00B112-0D01-B143-5946-E946B972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0379267"/>
              </p:ext>
            </p:extLst>
          </p:nvPr>
        </p:nvGraphicFramePr>
        <p:xfrm>
          <a:off x="5644559" y="2727959"/>
          <a:ext cx="466266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26791175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0558963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8764908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433407778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071428792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74333168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0170810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2481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97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28319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A632A82-CD3F-D3AD-FA96-C3264040B3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574" y="2152536"/>
            <a:ext cx="3208298" cy="2552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0CF3E-2D15-E742-95C9-F0228D45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51"/>
            <a:ext cx="5220152" cy="8154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AB2460-BA10-530D-0DBF-F057788E2C3C}"/>
              </a:ext>
            </a:extLst>
          </p:cNvPr>
          <p:cNvSpPr/>
          <p:nvPr/>
        </p:nvSpPr>
        <p:spPr>
          <a:xfrm>
            <a:off x="6345547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2D1A62-0B1C-5CE6-7580-150A1D8851BB}"/>
              </a:ext>
            </a:extLst>
          </p:cNvPr>
          <p:cNvCxnSpPr/>
          <p:nvPr/>
        </p:nvCxnSpPr>
        <p:spPr>
          <a:xfrm>
            <a:off x="6345547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F3F65-7237-21E0-A96E-D42986CF236F}"/>
              </a:ext>
            </a:extLst>
          </p:cNvPr>
          <p:cNvSpPr/>
          <p:nvPr/>
        </p:nvSpPr>
        <p:spPr>
          <a:xfrm>
            <a:off x="7490411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A52747-C8B0-5283-7105-94D750666EEF}"/>
              </a:ext>
            </a:extLst>
          </p:cNvPr>
          <p:cNvCxnSpPr/>
          <p:nvPr/>
        </p:nvCxnSpPr>
        <p:spPr>
          <a:xfrm>
            <a:off x="7490411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802FD-41BB-90D9-A2CA-551F60AE9606}"/>
              </a:ext>
            </a:extLst>
          </p:cNvPr>
          <p:cNvSpPr/>
          <p:nvPr/>
        </p:nvSpPr>
        <p:spPr>
          <a:xfrm>
            <a:off x="9246940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4586AC-B490-921A-E4FA-345FFB905605}"/>
              </a:ext>
            </a:extLst>
          </p:cNvPr>
          <p:cNvCxnSpPr/>
          <p:nvPr/>
        </p:nvCxnSpPr>
        <p:spPr>
          <a:xfrm>
            <a:off x="9246940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861FC0D1-353F-A2E0-1562-C5D95BDEE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661520"/>
              </p:ext>
            </p:extLst>
          </p:nvPr>
        </p:nvGraphicFramePr>
        <p:xfrm>
          <a:off x="10307223" y="2727959"/>
          <a:ext cx="58283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9605436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2816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24998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FF4322B3-7D8D-5B98-04DB-1C3BE12B793A}"/>
              </a:ext>
            </a:extLst>
          </p:cNvPr>
          <p:cNvSpPr/>
          <p:nvPr/>
        </p:nvSpPr>
        <p:spPr>
          <a:xfrm>
            <a:off x="6923462" y="3631521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1BB9229-DF6F-39AE-495A-39050BBC58A8}"/>
              </a:ext>
            </a:extLst>
          </p:cNvPr>
          <p:cNvCxnSpPr/>
          <p:nvPr/>
        </p:nvCxnSpPr>
        <p:spPr>
          <a:xfrm>
            <a:off x="6923462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DB76D16-CA79-350A-9A8B-898876945687}"/>
              </a:ext>
            </a:extLst>
          </p:cNvPr>
          <p:cNvSpPr/>
          <p:nvPr/>
        </p:nvSpPr>
        <p:spPr>
          <a:xfrm>
            <a:off x="8084530" y="3631521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654BE6C-CF08-135F-0E07-ACACF38CEABD}"/>
              </a:ext>
            </a:extLst>
          </p:cNvPr>
          <p:cNvCxnSpPr/>
          <p:nvPr/>
        </p:nvCxnSpPr>
        <p:spPr>
          <a:xfrm>
            <a:off x="8084530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45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9" grpId="0" animBg="1"/>
      <p:bldP spid="23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4F00B112-0D01-B143-5946-E946B9720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4184118"/>
              </p:ext>
            </p:extLst>
          </p:nvPr>
        </p:nvGraphicFramePr>
        <p:xfrm>
          <a:off x="5644559" y="2727959"/>
          <a:ext cx="4662664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26791175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0558963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87649087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433407778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071428792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274333168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601708103"/>
                    </a:ext>
                  </a:extLst>
                </a:gridCol>
                <a:gridCol w="582833">
                  <a:extLst>
                    <a:ext uri="{9D8B030D-6E8A-4147-A177-3AD203B41FA5}">
                      <a16:colId xmlns:a16="http://schemas.microsoft.com/office/drawing/2014/main" val="1124817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26974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512831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B9CC8A83-AEB6-325F-B272-E952952D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277" y="2144917"/>
            <a:ext cx="3208298" cy="25681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D0CF3E-2D15-E742-95C9-F0228D45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751"/>
            <a:ext cx="5220152" cy="81541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AB2460-BA10-530D-0DBF-F057788E2C3C}"/>
              </a:ext>
            </a:extLst>
          </p:cNvPr>
          <p:cNvSpPr/>
          <p:nvPr/>
        </p:nvSpPr>
        <p:spPr>
          <a:xfrm>
            <a:off x="6921039" y="2922309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2D1A62-0B1C-5CE6-7580-150A1D8851BB}"/>
              </a:ext>
            </a:extLst>
          </p:cNvPr>
          <p:cNvCxnSpPr/>
          <p:nvPr/>
        </p:nvCxnSpPr>
        <p:spPr>
          <a:xfrm>
            <a:off x="6921039" y="3299381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3D45B22-8736-F0FC-F855-52BAA00355BE}"/>
              </a:ext>
            </a:extLst>
          </p:cNvPr>
          <p:cNvSpPr/>
          <p:nvPr/>
        </p:nvSpPr>
        <p:spPr>
          <a:xfrm>
            <a:off x="8092386" y="3625707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093CA7F-34AB-36F0-9050-5FD1E0C570A2}"/>
              </a:ext>
            </a:extLst>
          </p:cNvPr>
          <p:cNvCxnSpPr/>
          <p:nvPr/>
        </p:nvCxnSpPr>
        <p:spPr>
          <a:xfrm>
            <a:off x="8092386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E72802FD-41BB-90D9-A2CA-551F60AE9606}"/>
              </a:ext>
            </a:extLst>
          </p:cNvPr>
          <p:cNvSpPr/>
          <p:nvPr/>
        </p:nvSpPr>
        <p:spPr>
          <a:xfrm>
            <a:off x="5755524" y="3616280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4586AC-B490-921A-E4FA-345FFB905605}"/>
              </a:ext>
            </a:extLst>
          </p:cNvPr>
          <p:cNvCxnSpPr/>
          <p:nvPr/>
        </p:nvCxnSpPr>
        <p:spPr>
          <a:xfrm>
            <a:off x="5755524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46B5E1A-1B49-504D-6AC2-33B654994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919914"/>
              </p:ext>
            </p:extLst>
          </p:nvPr>
        </p:nvGraphicFramePr>
        <p:xfrm>
          <a:off x="10307223" y="2727959"/>
          <a:ext cx="582833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2833">
                  <a:extLst>
                    <a:ext uri="{9D8B030D-6E8A-4147-A177-3AD203B41FA5}">
                      <a16:colId xmlns:a16="http://schemas.microsoft.com/office/drawing/2014/main" val="25590277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4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8890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F0000"/>
                          </a:solidFill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05503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EA486E8-8A69-CB75-3556-D8E6A52CD485}"/>
              </a:ext>
            </a:extLst>
          </p:cNvPr>
          <p:cNvSpPr/>
          <p:nvPr/>
        </p:nvSpPr>
        <p:spPr>
          <a:xfrm>
            <a:off x="8666243" y="3625707"/>
            <a:ext cx="367646" cy="377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58B27-B87A-964E-3D52-86F4B5CD6515}"/>
              </a:ext>
            </a:extLst>
          </p:cNvPr>
          <p:cNvCxnSpPr/>
          <p:nvPr/>
        </p:nvCxnSpPr>
        <p:spPr>
          <a:xfrm>
            <a:off x="8666243" y="3993352"/>
            <a:ext cx="36764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341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  <p:bldP spid="19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7224BF7-2446-4F34-116A-B5C8BEA9F432}"/>
              </a:ext>
            </a:extLst>
          </p:cNvPr>
          <p:cNvSpPr/>
          <p:nvPr/>
        </p:nvSpPr>
        <p:spPr>
          <a:xfrm>
            <a:off x="1112368" y="586005"/>
            <a:ext cx="43520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12368" y="188109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  <a:r>
              <a:rPr lang="en-US" sz="3600" i="1" dirty="0">
                <a:solidFill>
                  <a:srgbClr val="0070C0"/>
                </a:solidFill>
              </a:rPr>
              <a:t> put away groceries, carry bags, clear the table, sweep the floor, take out the trash, wash the dishes.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FF0000"/>
                </a:solidFill>
              </a:rPr>
              <a:t>Structure</a:t>
            </a:r>
            <a:r>
              <a:rPr lang="en-US" sz="3600" dirty="0">
                <a:solidFill>
                  <a:srgbClr val="FF0000"/>
                </a:solidFill>
              </a:rPr>
              <a:t>: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Who puts away groceries?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I put away groceries./I do.</a:t>
            </a: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81554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68)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0070C0"/>
                </a:solidFill>
              </a:rPr>
              <a:t>page 43)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102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inner BG">
            <a:extLst>
              <a:ext uri="{FF2B5EF4-FFF2-40B4-BE49-F238E27FC236}">
                <a16:creationId xmlns:a16="http://schemas.microsoft.com/office/drawing/2014/main" id="{99583EDA-5097-5CC7-A940-434E5B7BBED6}"/>
              </a:ext>
            </a:extLst>
          </p:cNvPr>
          <p:cNvSpPr/>
          <p:nvPr/>
        </p:nvSpPr>
        <p:spPr>
          <a:xfrm>
            <a:off x="3130198" y="327896"/>
            <a:ext cx="5931604" cy="596222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3" name="Anchor">
            <a:extLst>
              <a:ext uri="{FF2B5EF4-FFF2-40B4-BE49-F238E27FC236}">
                <a16:creationId xmlns:a16="http://schemas.microsoft.com/office/drawing/2014/main" id="{AEFE12F5-59ED-DBFA-DC4A-17BD0129D42E}"/>
              </a:ext>
            </a:extLst>
          </p:cNvPr>
          <p:cNvSpPr/>
          <p:nvPr/>
        </p:nvSpPr>
        <p:spPr>
          <a:xfrm>
            <a:off x="5673090" y="2894233"/>
            <a:ext cx="1647668" cy="1656174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 dirty="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4" name="Spinning Wheel 6">
            <a:extLst>
              <a:ext uri="{FF2B5EF4-FFF2-40B4-BE49-F238E27FC236}">
                <a16:creationId xmlns:a16="http://schemas.microsoft.com/office/drawing/2014/main" id="{98591334-9271-FE7A-7CA7-A6EF8D7A5369}"/>
              </a:ext>
            </a:extLst>
          </p:cNvPr>
          <p:cNvGrpSpPr/>
          <p:nvPr/>
        </p:nvGrpSpPr>
        <p:grpSpPr>
          <a:xfrm>
            <a:off x="2858279" y="155050"/>
            <a:ext cx="6536923" cy="6257466"/>
            <a:chOff x="2581859" y="10190"/>
            <a:chExt cx="7141282" cy="6800878"/>
          </a:xfrm>
        </p:grpSpPr>
        <p:sp>
          <p:nvSpPr>
            <p:cNvPr id="5" name="Segment 6">
              <a:extLst>
                <a:ext uri="{FF2B5EF4-FFF2-40B4-BE49-F238E27FC236}">
                  <a16:creationId xmlns:a16="http://schemas.microsoft.com/office/drawing/2014/main" id="{91EE1AC1-91D8-B0E5-B191-51150FE4545E}"/>
                </a:ext>
              </a:extLst>
            </p:cNvPr>
            <p:cNvSpPr/>
            <p:nvPr/>
          </p:nvSpPr>
          <p:spPr>
            <a:xfrm rot="12600000">
              <a:off x="3952662" y="10190"/>
              <a:ext cx="2624601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6" name="Segment 5">
              <a:extLst>
                <a:ext uri="{FF2B5EF4-FFF2-40B4-BE49-F238E27FC236}">
                  <a16:creationId xmlns:a16="http://schemas.microsoft.com/office/drawing/2014/main" id="{7A4CDEA8-6123-D133-8F15-D9065910E670}"/>
                </a:ext>
              </a:extLst>
            </p:cNvPr>
            <p:cNvSpPr/>
            <p:nvPr/>
          </p:nvSpPr>
          <p:spPr>
            <a:xfrm rot="12600000">
              <a:off x="2581859" y="240046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7" name="Segment 4">
              <a:extLst>
                <a:ext uri="{FF2B5EF4-FFF2-40B4-BE49-F238E27FC236}">
                  <a16:creationId xmlns:a16="http://schemas.microsoft.com/office/drawing/2014/main" id="{6EDE67FD-9DFF-0E16-9D47-1A2C51E1FB1F}"/>
                </a:ext>
              </a:extLst>
            </p:cNvPr>
            <p:cNvSpPr/>
            <p:nvPr/>
          </p:nvSpPr>
          <p:spPr>
            <a:xfrm rot="12600000">
              <a:off x="3573821" y="3988852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8" name="Segment 3">
              <a:extLst>
                <a:ext uri="{FF2B5EF4-FFF2-40B4-BE49-F238E27FC236}">
                  <a16:creationId xmlns:a16="http://schemas.microsoft.com/office/drawing/2014/main" id="{8376062F-E006-0A01-E64B-E82ED9ACD57B}"/>
                </a:ext>
              </a:extLst>
            </p:cNvPr>
            <p:cNvSpPr/>
            <p:nvPr/>
          </p:nvSpPr>
          <p:spPr>
            <a:xfrm rot="12580216">
              <a:off x="5681116" y="4163770"/>
              <a:ext cx="2624601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 dirty="0">
                <a:latin typeface="+mj-lt"/>
              </a:endParaRPr>
            </a:p>
          </p:txBody>
        </p:sp>
        <p:sp>
          <p:nvSpPr>
            <p:cNvPr id="9" name="Segment 2">
              <a:extLst>
                <a:ext uri="{FF2B5EF4-FFF2-40B4-BE49-F238E27FC236}">
                  <a16:creationId xmlns:a16="http://schemas.microsoft.com/office/drawing/2014/main" id="{AD9B94E2-9EBC-7DE6-7C08-F531F59E7011}"/>
                </a:ext>
              </a:extLst>
            </p:cNvPr>
            <p:cNvSpPr/>
            <p:nvPr/>
          </p:nvSpPr>
          <p:spPr>
            <a:xfrm rot="12600000">
              <a:off x="7094893" y="1808207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0" name="Segment 1">
              <a:extLst>
                <a:ext uri="{FF2B5EF4-FFF2-40B4-BE49-F238E27FC236}">
                  <a16:creationId xmlns:a16="http://schemas.microsoft.com/office/drawing/2014/main" id="{6AE87714-A2BB-0F41-FA68-0C5FFCC81D23}"/>
                </a:ext>
              </a:extLst>
            </p:cNvPr>
            <p:cNvSpPr/>
            <p:nvPr/>
          </p:nvSpPr>
          <p:spPr>
            <a:xfrm rot="12600000">
              <a:off x="5642089" y="553342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latin typeface="+mj-lt"/>
              </a:endParaRPr>
            </a:p>
          </p:txBody>
        </p:sp>
        <p:sp>
          <p:nvSpPr>
            <p:cNvPr id="11" name="Segment 6 Text">
              <a:extLst>
                <a:ext uri="{FF2B5EF4-FFF2-40B4-BE49-F238E27FC236}">
                  <a16:creationId xmlns:a16="http://schemas.microsoft.com/office/drawing/2014/main" id="{ABB019D7-5282-89E7-7CAA-0C0D4CFE951E}"/>
                </a:ext>
              </a:extLst>
            </p:cNvPr>
            <p:cNvSpPr/>
            <p:nvPr/>
          </p:nvSpPr>
          <p:spPr>
            <a:xfrm rot="19668440">
              <a:off x="4004988" y="1284732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2" name="Segment 5 Text">
              <a:extLst>
                <a:ext uri="{FF2B5EF4-FFF2-40B4-BE49-F238E27FC236}">
                  <a16:creationId xmlns:a16="http://schemas.microsoft.com/office/drawing/2014/main" id="{57C380E2-14E4-9156-8A24-AB5C925DF800}"/>
                </a:ext>
              </a:extLst>
            </p:cNvPr>
            <p:cNvSpPr/>
            <p:nvPr/>
          </p:nvSpPr>
          <p:spPr>
            <a:xfrm rot="214658">
              <a:off x="3020774" y="2978301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3" name="Segment 4 Text">
              <a:extLst>
                <a:ext uri="{FF2B5EF4-FFF2-40B4-BE49-F238E27FC236}">
                  <a16:creationId xmlns:a16="http://schemas.microsoft.com/office/drawing/2014/main" id="{9E4143D3-9919-4E76-999C-E678E60DE50D}"/>
                </a:ext>
              </a:extLst>
            </p:cNvPr>
            <p:cNvSpPr/>
            <p:nvPr/>
          </p:nvSpPr>
          <p:spPr>
            <a:xfrm rot="1813501">
              <a:off x="4021381" y="4641760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Segment 3 Text">
              <a:extLst>
                <a:ext uri="{FF2B5EF4-FFF2-40B4-BE49-F238E27FC236}">
                  <a16:creationId xmlns:a16="http://schemas.microsoft.com/office/drawing/2014/main" id="{97F8D6F0-CA35-4463-031C-460A9C5755BF}"/>
                </a:ext>
              </a:extLst>
            </p:cNvPr>
            <p:cNvSpPr/>
            <p:nvPr/>
          </p:nvSpPr>
          <p:spPr>
            <a:xfrm rot="19967767">
              <a:off x="6003009" y="4651437"/>
              <a:ext cx="2145652" cy="938560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>
                      <a:lumMod val="85000"/>
                    </a:schemeClr>
                  </a:solidFill>
                  <a:latin typeface="+mj-lt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5" name="Segment 2 Text">
              <a:extLst>
                <a:ext uri="{FF2B5EF4-FFF2-40B4-BE49-F238E27FC236}">
                  <a16:creationId xmlns:a16="http://schemas.microsoft.com/office/drawing/2014/main" id="{A4E045A1-A766-BEAF-68C6-4E95639998EC}"/>
                </a:ext>
              </a:extLst>
            </p:cNvPr>
            <p:cNvSpPr/>
            <p:nvPr/>
          </p:nvSpPr>
          <p:spPr>
            <a:xfrm rot="21252148">
              <a:off x="6956866" y="2953524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Segment 1 Text">
              <a:extLst>
                <a:ext uri="{FF2B5EF4-FFF2-40B4-BE49-F238E27FC236}">
                  <a16:creationId xmlns:a16="http://schemas.microsoft.com/office/drawing/2014/main" id="{950F6406-F64C-AEB7-84EF-367C7E6EEEB4}"/>
                </a:ext>
              </a:extLst>
            </p:cNvPr>
            <p:cNvSpPr/>
            <p:nvPr/>
          </p:nvSpPr>
          <p:spPr>
            <a:xfrm rot="18404525">
              <a:off x="6090134" y="1320539"/>
              <a:ext cx="2134632" cy="943406"/>
            </a:xfrm>
            <a:prstGeom prst="rect">
              <a:avLst/>
            </a:prstGeom>
            <a:noFill/>
          </p:spPr>
          <p:txBody>
            <a:bodyPr vert="horz" wrap="square" lIns="36000" tIns="36000" rIns="36000" bIns="36000" anchor="ctr" anchorCtr="0">
              <a:normAutofit fontScale="92500" lnSpcReduction="10000"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7" name="Spin Button">
            <a:extLst>
              <a:ext uri="{FF2B5EF4-FFF2-40B4-BE49-F238E27FC236}">
                <a16:creationId xmlns:a16="http://schemas.microsoft.com/office/drawing/2014/main" id="{CBAD5977-A739-9359-DB2F-D41E305D397C}"/>
              </a:ext>
            </a:extLst>
          </p:cNvPr>
          <p:cNvGrpSpPr/>
          <p:nvPr/>
        </p:nvGrpSpPr>
        <p:grpSpPr>
          <a:xfrm>
            <a:off x="5304441" y="2469127"/>
            <a:ext cx="1647668" cy="1656174"/>
            <a:chOff x="5231259" y="2540224"/>
            <a:chExt cx="1800000" cy="1800000"/>
          </a:xfrm>
        </p:grpSpPr>
        <p:sp>
          <p:nvSpPr>
            <p:cNvPr id="18" name="Spin Button">
              <a:extLst>
                <a:ext uri="{FF2B5EF4-FFF2-40B4-BE49-F238E27FC236}">
                  <a16:creationId xmlns:a16="http://schemas.microsoft.com/office/drawing/2014/main" id="{7CD1ED5A-FB9B-A6A7-495E-1B461799E264}"/>
                </a:ext>
              </a:extLst>
            </p:cNvPr>
            <p:cNvSpPr/>
            <p:nvPr/>
          </p:nvSpPr>
          <p:spPr>
            <a:xfrm>
              <a:off x="5231259" y="2540224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19" name="Arrow: Curved Down 18">
              <a:extLst>
                <a:ext uri="{FF2B5EF4-FFF2-40B4-BE49-F238E27FC236}">
                  <a16:creationId xmlns:a16="http://schemas.microsoft.com/office/drawing/2014/main" id="{DD8252F5-9AB0-084D-991D-C71A6EA02C07}"/>
                </a:ext>
              </a:extLst>
            </p:cNvPr>
            <p:cNvSpPr/>
            <p:nvPr/>
          </p:nvSpPr>
          <p:spPr>
            <a:xfrm>
              <a:off x="5409422" y="2665473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89A23BB4-D860-BDE6-DC49-62178959A2B9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400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21" name="Marker">
            <a:extLst>
              <a:ext uri="{FF2B5EF4-FFF2-40B4-BE49-F238E27FC236}">
                <a16:creationId xmlns:a16="http://schemas.microsoft.com/office/drawing/2014/main" id="{E9A5A01C-39EF-9F7C-705B-9BDB1DF39829}"/>
              </a:ext>
            </a:extLst>
          </p:cNvPr>
          <p:cNvSpPr/>
          <p:nvPr/>
        </p:nvSpPr>
        <p:spPr>
          <a:xfrm rot="10800000">
            <a:off x="5745542" y="127769"/>
            <a:ext cx="659067" cy="66247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0"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9053941" y="108515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9053941" y="50429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6BEF07-C0E4-8CE8-C928-3DDAD8C03B4C}"/>
              </a:ext>
            </a:extLst>
          </p:cNvPr>
          <p:cNvSpPr txBox="1"/>
          <p:nvPr/>
        </p:nvSpPr>
        <p:spPr>
          <a:xfrm>
            <a:off x="82407" y="91670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104477" y="3111985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E44BD91-CAB1-8B04-6484-C4E4892331DE}"/>
              </a:ext>
            </a:extLst>
          </p:cNvPr>
          <p:cNvSpPr txBox="1"/>
          <p:nvPr/>
        </p:nvSpPr>
        <p:spPr>
          <a:xfrm>
            <a:off x="82929" y="504292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3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A992BC3-4EA7-DAE8-CE8C-008FF255A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80" y="517957"/>
            <a:ext cx="1470060" cy="195117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6CD0E18-1D87-DC78-5C48-07473041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454" y="2560094"/>
            <a:ext cx="1470060" cy="177387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4BFF06E-D147-7EC9-CA9D-815BA1A71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80" y="4493852"/>
            <a:ext cx="1492596" cy="199553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906FB5C-F375-C420-8996-24030F0214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7026" y="4554748"/>
            <a:ext cx="1562900" cy="201716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11FB2B0D-B0E7-3E4C-D638-95BCA1FD0E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32415" y="487662"/>
            <a:ext cx="1503412" cy="201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35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02" y="889000"/>
            <a:ext cx="8267700" cy="551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5166" y="3995535"/>
            <a:ext cx="39060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D3 TRACK 19">
            <a:hlinkClick r:id="" action="ppaction://media"/>
            <a:extLst>
              <a:ext uri="{FF2B5EF4-FFF2-40B4-BE49-F238E27FC236}">
                <a16:creationId xmlns:a16="http://schemas.microsoft.com/office/drawing/2014/main" id="{11BE6EE7-5592-AA93-8705-F7D4B3C1E3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2667" y="673466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2B37CD-1160-7E38-B22C-72046EC3B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53834"/>
            <a:ext cx="12192000" cy="37658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B1420B-1F9D-9B4C-2FA7-F89CA2462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962"/>
            <a:ext cx="5722070" cy="7088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A83A89D-A06B-6510-8304-0DA83B83B7CC}"/>
              </a:ext>
            </a:extLst>
          </p:cNvPr>
          <p:cNvSpPr txBox="1"/>
          <p:nvPr/>
        </p:nvSpPr>
        <p:spPr>
          <a:xfrm>
            <a:off x="452487" y="5128410"/>
            <a:ext cx="1762812" cy="1200329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/>
              </a:rPr>
              <a:t>/</a:t>
            </a:r>
            <a:r>
              <a:rPr lang="en-US" sz="2400" dirty="0" err="1">
                <a:effectLst/>
              </a:rPr>
              <a:t>pʊt</a:t>
            </a:r>
            <a:r>
              <a:rPr lang="en-US" sz="2400" dirty="0">
                <a:effectLst/>
              </a:rPr>
              <a:t> </a:t>
            </a:r>
          </a:p>
          <a:p>
            <a:pPr algn="ctr"/>
            <a:r>
              <a:rPr lang="en-US" sz="2400" dirty="0" err="1">
                <a:effectLst/>
              </a:rPr>
              <a:t>əˈweɪ</a:t>
            </a:r>
            <a:r>
              <a:rPr lang="en-US" sz="2400" dirty="0">
                <a:effectLst/>
              </a:rPr>
              <a:t> </a:t>
            </a:r>
          </a:p>
          <a:p>
            <a:pPr algn="ctr"/>
            <a:r>
              <a:rPr lang="en-US" sz="2400" dirty="0">
                <a:effectLst/>
              </a:rPr>
              <a:t>ˈ</a:t>
            </a:r>
            <a:r>
              <a:rPr lang="en-US" sz="2400" dirty="0" err="1">
                <a:effectLst/>
              </a:rPr>
              <a:t>ɡrəʊsəriz</a:t>
            </a:r>
            <a:r>
              <a:rPr lang="en-US" sz="2400" dirty="0">
                <a:effectLst/>
              </a:rPr>
              <a:t>/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376368-1B6E-A159-A68C-37E65EF95816}"/>
              </a:ext>
            </a:extLst>
          </p:cNvPr>
          <p:cNvSpPr txBox="1"/>
          <p:nvPr/>
        </p:nvSpPr>
        <p:spPr>
          <a:xfrm>
            <a:off x="2537382" y="5112708"/>
            <a:ext cx="1527142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/ˈ</a:t>
            </a:r>
            <a:r>
              <a:rPr lang="en-US" sz="2400" dirty="0" err="1"/>
              <a:t>kæri</a:t>
            </a:r>
            <a:r>
              <a:rPr lang="en-US" sz="2400" dirty="0"/>
              <a:t> </a:t>
            </a:r>
            <a:r>
              <a:rPr lang="en-US" sz="2400" dirty="0" err="1"/>
              <a:t>bæɡz</a:t>
            </a:r>
            <a:r>
              <a:rPr lang="en-US" sz="2400" dirty="0"/>
              <a:t>/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C4984F-4A58-50B3-F2DB-7C6D87B9F084}"/>
              </a:ext>
            </a:extLst>
          </p:cNvPr>
          <p:cNvSpPr txBox="1"/>
          <p:nvPr/>
        </p:nvSpPr>
        <p:spPr>
          <a:xfrm>
            <a:off x="4476162" y="5112708"/>
            <a:ext cx="1527142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klɪr</a:t>
            </a:r>
            <a:r>
              <a:rPr lang="en-US" sz="2400" dirty="0"/>
              <a:t> </a:t>
            </a:r>
            <a:r>
              <a:rPr lang="en-US" sz="2400" dirty="0" err="1"/>
              <a:t>ðəˈteɪbl</a:t>
            </a:r>
            <a:r>
              <a:rPr lang="en-US" sz="2400" dirty="0"/>
              <a:t>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D839B1-BAF0-9957-1653-013880F07ED7}"/>
              </a:ext>
            </a:extLst>
          </p:cNvPr>
          <p:cNvSpPr txBox="1"/>
          <p:nvPr/>
        </p:nvSpPr>
        <p:spPr>
          <a:xfrm>
            <a:off x="6414942" y="5112708"/>
            <a:ext cx="1527142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swiːp</a:t>
            </a:r>
            <a:r>
              <a:rPr lang="en-US" sz="2400" dirty="0"/>
              <a:t> </a:t>
            </a:r>
            <a:r>
              <a:rPr lang="en-US" sz="2400" dirty="0" err="1"/>
              <a:t>ðə</a:t>
            </a:r>
            <a:r>
              <a:rPr lang="en-US" sz="2400" dirty="0"/>
              <a:t> </a:t>
            </a:r>
            <a:r>
              <a:rPr lang="en-US" sz="2400" dirty="0" err="1"/>
              <a:t>flɔːr</a:t>
            </a:r>
            <a:r>
              <a:rPr lang="en-US" sz="2400" dirty="0"/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99ED4C-F3AA-5128-200C-FC86594CE475}"/>
              </a:ext>
            </a:extLst>
          </p:cNvPr>
          <p:cNvSpPr txBox="1"/>
          <p:nvPr/>
        </p:nvSpPr>
        <p:spPr>
          <a:xfrm>
            <a:off x="8353722" y="5128410"/>
            <a:ext cx="1527142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teɪk</a:t>
            </a:r>
            <a:r>
              <a:rPr lang="en-US" sz="2400" dirty="0"/>
              <a:t> </a:t>
            </a:r>
            <a:r>
              <a:rPr lang="en-US" sz="2400" dirty="0" err="1"/>
              <a:t>aʊt</a:t>
            </a:r>
            <a:r>
              <a:rPr lang="en-US" sz="2400" dirty="0"/>
              <a:t> </a:t>
            </a:r>
            <a:r>
              <a:rPr lang="en-US" sz="2400" dirty="0" err="1"/>
              <a:t>ðə</a:t>
            </a:r>
            <a:r>
              <a:rPr lang="en-US" sz="2400" dirty="0"/>
              <a:t> </a:t>
            </a:r>
            <a:r>
              <a:rPr lang="en-US" sz="2400" dirty="0" err="1"/>
              <a:t>træʃ</a:t>
            </a:r>
            <a:r>
              <a:rPr lang="en-US" sz="2400" dirty="0"/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C51CAF-8566-7364-9FCA-152C2DD2A0B4}"/>
              </a:ext>
            </a:extLst>
          </p:cNvPr>
          <p:cNvSpPr txBox="1"/>
          <p:nvPr/>
        </p:nvSpPr>
        <p:spPr>
          <a:xfrm>
            <a:off x="10202947" y="5128410"/>
            <a:ext cx="1527142" cy="83099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/</a:t>
            </a:r>
            <a:r>
              <a:rPr lang="en-US" sz="2400" dirty="0" err="1"/>
              <a:t>wɑːʃ</a:t>
            </a:r>
            <a:r>
              <a:rPr lang="en-US" sz="2400" dirty="0"/>
              <a:t> </a:t>
            </a:r>
            <a:r>
              <a:rPr lang="en-US" sz="2400" dirty="0" err="1"/>
              <a:t>ðəˈdɪʃɪz</a:t>
            </a:r>
            <a:r>
              <a:rPr lang="en-US" sz="24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31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t away groceries">
            <a:hlinkClick r:id="" action="ppaction://media"/>
            <a:extLst>
              <a:ext uri="{FF2B5EF4-FFF2-40B4-BE49-F238E27FC236}">
                <a16:creationId xmlns:a16="http://schemas.microsoft.com/office/drawing/2014/main" id="{C48CE2C8-8D51-B782-8365-F78961986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85018" y="3278793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3228AC-EDDE-2D85-4AC7-6686E6F3E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6927" y="1874187"/>
            <a:ext cx="4267816" cy="3783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6806153" y="2286976"/>
            <a:ext cx="4267816" cy="2677656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away </a:t>
            </a:r>
          </a:p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groceries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tạp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hóa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5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arry bags">
            <a:hlinkClick r:id="" action="ppaction://media"/>
            <a:extLst>
              <a:ext uri="{FF2B5EF4-FFF2-40B4-BE49-F238E27FC236}">
                <a16:creationId xmlns:a16="http://schemas.microsoft.com/office/drawing/2014/main" id="{69CEAEE3-DBD9-59C1-3988-D80E6A5718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26420" y="3382120"/>
            <a:ext cx="487363" cy="487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D9EC0E-E222-9F11-E6A0-4278D06447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3660" y="1871364"/>
            <a:ext cx="4230437" cy="37692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B8F238-FF85-06D8-2A17-B30A5FF07E1B}"/>
              </a:ext>
            </a:extLst>
          </p:cNvPr>
          <p:cNvSpPr txBox="1"/>
          <p:nvPr/>
        </p:nvSpPr>
        <p:spPr>
          <a:xfrm>
            <a:off x="7360020" y="2933305"/>
            <a:ext cx="3108320" cy="138499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carry bags</a:t>
            </a:r>
          </a:p>
          <a:p>
            <a:pPr algn="ctr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Mang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túi</a:t>
            </a:r>
            <a:endParaRPr lang="vi-VN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FE8BCD-3625-5C52-DF92-ABA2EE378061}"/>
              </a:ext>
            </a:extLst>
          </p:cNvPr>
          <p:cNvSpPr txBox="1"/>
          <p:nvPr/>
        </p:nvSpPr>
        <p:spPr>
          <a:xfrm>
            <a:off x="9059207" y="575101"/>
            <a:ext cx="1913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Listen and repeat.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697F69-716F-A6E3-4879-7B47D943B859}"/>
              </a:ext>
            </a:extLst>
          </p:cNvPr>
          <p:cNvSpPr txBox="1"/>
          <p:nvPr/>
        </p:nvSpPr>
        <p:spPr>
          <a:xfrm>
            <a:off x="8294221" y="973314"/>
            <a:ext cx="3628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picture to hear the sound.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E4B2D1-D9F6-567C-4EF9-8A82F5357F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4" y="625067"/>
            <a:ext cx="6445389" cy="6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4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460</Words>
  <Application>Microsoft Office PowerPoint</Application>
  <PresentationFormat>Widescreen</PresentationFormat>
  <Paragraphs>155</Paragraphs>
  <Slides>37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Vu Thu Giang</cp:lastModifiedBy>
  <cp:revision>94</cp:revision>
  <dcterms:created xsi:type="dcterms:W3CDTF">2023-01-31T08:21:18Z</dcterms:created>
  <dcterms:modified xsi:type="dcterms:W3CDTF">2024-01-03T09:30:23Z</dcterms:modified>
</cp:coreProperties>
</file>